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5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6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C501F95-3296-4484-B1FC-408490C2CA51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09CF42-13EB-4399-96DB-090C92DDF77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87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1F95-3296-4484-B1FC-408490C2CA51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CF42-13EB-4399-96DB-090C92DDF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08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1F95-3296-4484-B1FC-408490C2CA51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CF42-13EB-4399-96DB-090C92DDF77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669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1F95-3296-4484-B1FC-408490C2CA51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CF42-13EB-4399-96DB-090C92DDF77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469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1F95-3296-4484-B1FC-408490C2CA51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CF42-13EB-4399-96DB-090C92DDF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844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1F95-3296-4484-B1FC-408490C2CA51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CF42-13EB-4399-96DB-090C92DDF77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445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1F95-3296-4484-B1FC-408490C2CA51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CF42-13EB-4399-96DB-090C92DDF77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953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1F95-3296-4484-B1FC-408490C2CA51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CF42-13EB-4399-96DB-090C92DDF77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117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1F95-3296-4484-B1FC-408490C2CA51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CF42-13EB-4399-96DB-090C92DDF77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70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1F95-3296-4484-B1FC-408490C2CA51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CF42-13EB-4399-96DB-090C92DDF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2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1F95-3296-4484-B1FC-408490C2CA51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CF42-13EB-4399-96DB-090C92DDF77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00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1F95-3296-4484-B1FC-408490C2CA51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CF42-13EB-4399-96DB-090C92DDF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64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1F95-3296-4484-B1FC-408490C2CA51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CF42-13EB-4399-96DB-090C92DDF77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73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1F95-3296-4484-B1FC-408490C2CA51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CF42-13EB-4399-96DB-090C92DDF77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86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1F95-3296-4484-B1FC-408490C2CA51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CF42-13EB-4399-96DB-090C92DDF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1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1F95-3296-4484-B1FC-408490C2CA51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CF42-13EB-4399-96DB-090C92DDF77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81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1F95-3296-4484-B1FC-408490C2CA51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CF42-13EB-4399-96DB-090C92DDF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0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501F95-3296-4484-B1FC-408490C2CA51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09CF42-13EB-4399-96DB-090C92DDF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70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Прием «Отгадай загадку»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847703"/>
            <a:ext cx="9601196" cy="18549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k-KZ" sz="4000" dirty="0"/>
              <a:t>В шубе чудесной я был и жадного бая перехитрил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82044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Домашнее задание: Стр 51 №5. </a:t>
            </a:r>
            <a:endParaRPr lang="kk-KZ" dirty="0"/>
          </a:p>
          <a:p>
            <a:r>
              <a:rPr lang="kk-KZ" dirty="0" smtClean="0"/>
              <a:t>Выписать словосочетание</a:t>
            </a:r>
            <a:r>
              <a:rPr lang="kk-KZ" smtClean="0"/>
              <a:t>: прилагательное </a:t>
            </a:r>
            <a:r>
              <a:rPr lang="kk-KZ" dirty="0" smtClean="0"/>
              <a:t>+ существительное.</a:t>
            </a:r>
          </a:p>
          <a:p>
            <a:r>
              <a:rPr lang="kk-KZ" dirty="0" smtClean="0"/>
              <a:t>Определить род, число.</a:t>
            </a:r>
          </a:p>
        </p:txBody>
      </p:sp>
    </p:spTree>
    <p:extLst>
      <p:ext uri="{BB962C8B-B14F-4D97-AF65-F5344CB8AC3E}">
        <p14:creationId xmlns:p14="http://schemas.microsoft.com/office/powerpoint/2010/main" val="3308467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084217"/>
            <a:ext cx="9601196" cy="1201782"/>
          </a:xfrm>
        </p:spPr>
        <p:txBody>
          <a:bodyPr>
            <a:normAutofit fontScale="90000"/>
          </a:bodyPr>
          <a:lstStyle/>
          <a:p>
            <a:r>
              <a:rPr lang="ru-RU" sz="4900" b="1" i="1" dirty="0"/>
              <a:t>Рефлексия   </a:t>
            </a:r>
            <a:r>
              <a:rPr lang="ru-RU" sz="4900" b="1" dirty="0"/>
              <a:t>«Эмоции».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32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782" y="624073"/>
            <a:ext cx="5656217" cy="5605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2594" y="1345474"/>
            <a:ext cx="38535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9600" dirty="0" smtClean="0"/>
              <a:t>Алдар-Косе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72360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805372"/>
          </a:xfrm>
        </p:spPr>
        <p:txBody>
          <a:bodyPr/>
          <a:lstStyle/>
          <a:p>
            <a:r>
              <a:rPr lang="ru-RU" sz="4000" b="1" dirty="0"/>
              <a:t>«</a:t>
            </a:r>
            <a:r>
              <a:rPr lang="ru-RU" sz="4000" b="1" dirty="0" err="1"/>
              <a:t>Алдаркосе</a:t>
            </a:r>
            <a:r>
              <a:rPr lang="ru-RU" sz="4000" b="1" dirty="0"/>
              <a:t> - народный герой». Согласование прилагательных с существительными.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4532811"/>
            <a:ext cx="6815669" cy="4455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751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400004" cy="99035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Биографические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странички».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5092336" cy="3318936"/>
          </a:xfrm>
        </p:spPr>
        <p:txBody>
          <a:bodyPr/>
          <a:lstStyle/>
          <a:p>
            <a:r>
              <a:rPr lang="ru-RU" sz="3200" b="1" dirty="0"/>
              <a:t>В чем отличие бытовой сказки от волшебной</a:t>
            </a:r>
            <a:r>
              <a:rPr lang="ru-RU" sz="3200" b="1" dirty="0" smtClean="0"/>
              <a:t>?</a:t>
            </a:r>
          </a:p>
          <a:p>
            <a:r>
              <a:rPr lang="ru-RU" sz="3200" b="1" dirty="0" smtClean="0"/>
              <a:t>Кто </a:t>
            </a:r>
            <a:r>
              <a:rPr lang="ru-RU" sz="3200" b="1" dirty="0"/>
              <a:t>такой </a:t>
            </a:r>
            <a:r>
              <a:rPr lang="ru-RU" sz="3200" b="1" dirty="0" err="1"/>
              <a:t>Алдар</a:t>
            </a:r>
            <a:r>
              <a:rPr lang="ru-RU" sz="3200" b="1" dirty="0"/>
              <a:t>-Косе?</a:t>
            </a:r>
          </a:p>
          <a:p>
            <a:r>
              <a:rPr lang="ru-RU" sz="3200" b="1" u="sng" dirty="0"/>
              <a:t>Почему героя назвали </a:t>
            </a:r>
            <a:r>
              <a:rPr lang="ru-RU" sz="3200" b="1" u="sng" dirty="0" err="1"/>
              <a:t>Алдаром</a:t>
            </a:r>
            <a:r>
              <a:rPr lang="ru-RU" sz="3200" b="1" u="sng" dirty="0"/>
              <a:t>?</a:t>
            </a:r>
            <a:endParaRPr lang="ru-RU" sz="3200" b="1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766" y="624074"/>
            <a:ext cx="3944982" cy="56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35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57" y="1306286"/>
            <a:ext cx="8647612" cy="45695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/>
              <a:t>Прием</a:t>
            </a:r>
            <a:r>
              <a:rPr lang="ru-RU" sz="4000" dirty="0"/>
              <a:t> «Вопрос-ответ»</a:t>
            </a:r>
          </a:p>
          <a:p>
            <a:r>
              <a:rPr lang="ru-RU" sz="4000" dirty="0" smtClean="0"/>
              <a:t>1-гр   </a:t>
            </a:r>
            <a:r>
              <a:rPr lang="ru-RU" sz="4000" dirty="0"/>
              <a:t>Что такое имя существительное?</a:t>
            </a:r>
          </a:p>
          <a:p>
            <a:r>
              <a:rPr lang="ru-RU" sz="4000" dirty="0"/>
              <a:t>2-гр   Что такое имя прилагательное?</a:t>
            </a:r>
          </a:p>
          <a:p>
            <a:r>
              <a:rPr lang="ru-RU" sz="4000" dirty="0"/>
              <a:t>3-гр   Что такое глагол?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293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 </a:t>
            </a:r>
            <a:r>
              <a:rPr lang="ru-RU" b="1" u="sng" dirty="0"/>
              <a:t>Прием</a:t>
            </a:r>
            <a:r>
              <a:rPr lang="ru-RU" dirty="0"/>
              <a:t>. </a:t>
            </a:r>
            <a:r>
              <a:rPr lang="ru-RU" b="1" u="sng" dirty="0"/>
              <a:t>«Разговор в группе».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z="3200" dirty="0"/>
              <a:t>Охарактеризовать каждого героя , </a:t>
            </a:r>
          </a:p>
          <a:p>
            <a:r>
              <a:rPr lang="kk-KZ" sz="3200" dirty="0"/>
              <a:t>Ответить на вопросы какой? , какая? , какое? , какие ?</a:t>
            </a:r>
          </a:p>
          <a:p>
            <a:r>
              <a:rPr lang="kk-KZ" sz="3200" dirty="0"/>
              <a:t>Согласовать прилагательные с существительными 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7730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1-группа</a:t>
            </a:r>
          </a:p>
          <a:p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Оценить поведение бая. Использовать слова «По моему мнению…»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2-группа</a:t>
            </a:r>
          </a:p>
          <a:p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Инсценировать сказку, используя </a:t>
            </a:r>
            <a:r>
              <a:rPr lang="ru-RU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прил+сущ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3-группа</a:t>
            </a:r>
          </a:p>
          <a:p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Пересказать сказку от имени бая.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597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u="sng" dirty="0"/>
              <a:t>Прием «</a:t>
            </a:r>
            <a:r>
              <a:rPr lang="ru-RU" b="1" u="sng" dirty="0" err="1"/>
              <a:t>Синквейн</a:t>
            </a:r>
            <a:r>
              <a:rPr lang="ru-RU" b="1" u="sng" dirty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2982" y="2795451"/>
            <a:ext cx="5826035" cy="279545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/>
              <a:t>1 группа-  </a:t>
            </a:r>
            <a:r>
              <a:rPr lang="ru-RU" sz="4000" b="1" dirty="0" err="1"/>
              <a:t>Алдаркосе</a:t>
            </a:r>
            <a:endParaRPr lang="ru-RU" sz="4000" b="1" dirty="0"/>
          </a:p>
          <a:p>
            <a:r>
              <a:rPr lang="ru-RU" sz="4000" b="1" dirty="0"/>
              <a:t>2-группа -Бай</a:t>
            </a:r>
          </a:p>
          <a:p>
            <a:r>
              <a:rPr lang="ru-RU" sz="4000" b="1" dirty="0"/>
              <a:t>3- группа - Друг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72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Прием «Работа с учебником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253758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/>
              <a:t>№4 Выписать </a:t>
            </a:r>
            <a:r>
              <a:rPr lang="ru-RU" sz="3600" b="1" dirty="0"/>
              <a:t>словосочетания </a:t>
            </a:r>
            <a:r>
              <a:rPr lang="ru-RU" sz="3600" b="1" dirty="0" err="1"/>
              <a:t>прил+сущ</a:t>
            </a:r>
            <a:r>
              <a:rPr lang="ru-RU" sz="3600" b="1" dirty="0" smtClean="0"/>
              <a:t>.</a:t>
            </a:r>
          </a:p>
          <a:p>
            <a:r>
              <a:rPr lang="ru-RU" sz="3600" b="1" dirty="0" smtClean="0"/>
              <a:t>№2 </a:t>
            </a:r>
            <a:r>
              <a:rPr lang="ru-RU" sz="3600" b="1" dirty="0"/>
              <a:t>Дописать предложение ,вставляя подходящие слова. Определить </a:t>
            </a:r>
            <a:r>
              <a:rPr lang="ru-RU" sz="3600" b="1" dirty="0" err="1"/>
              <a:t>род,число</a:t>
            </a:r>
            <a:r>
              <a:rPr lang="ru-RU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7928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</TotalTime>
  <Words>177</Words>
  <Application>Microsoft Office PowerPoint</Application>
  <PresentationFormat>Широкоэкранный</PresentationFormat>
  <Paragraphs>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Garamond</vt:lpstr>
      <vt:lpstr>Натуральные материалы</vt:lpstr>
      <vt:lpstr>Прием «Отгадай загадку»</vt:lpstr>
      <vt:lpstr>Презентация PowerPoint</vt:lpstr>
      <vt:lpstr>«Алдаркосе - народный герой». Согласование прилагательных с существительными. </vt:lpstr>
      <vt:lpstr>«Биографические  странички».</vt:lpstr>
      <vt:lpstr>Презентация PowerPoint</vt:lpstr>
      <vt:lpstr> Прием. «Разговор в группе». </vt:lpstr>
      <vt:lpstr>Презентация PowerPoint</vt:lpstr>
      <vt:lpstr>Прием «Синквейн» </vt:lpstr>
      <vt:lpstr>Прием «Работа с учебником </vt:lpstr>
      <vt:lpstr>Презентация PowerPoint</vt:lpstr>
      <vt:lpstr>Рефлексия   «Эмоции».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«Алдаркосе - народный герой». Согласование прилагательных с существительными. </dc:title>
  <dc:creator>User Windows</dc:creator>
  <cp:lastModifiedBy>User Windows</cp:lastModifiedBy>
  <cp:revision>19</cp:revision>
  <dcterms:created xsi:type="dcterms:W3CDTF">2019-11-12T18:46:09Z</dcterms:created>
  <dcterms:modified xsi:type="dcterms:W3CDTF">2019-11-14T06:31:54Z</dcterms:modified>
</cp:coreProperties>
</file>