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74" r:id="rId4"/>
    <p:sldId id="267" r:id="rId5"/>
    <p:sldId id="269" r:id="rId6"/>
    <p:sldId id="264" r:id="rId7"/>
    <p:sldId id="275" r:id="rId8"/>
    <p:sldId id="261" r:id="rId9"/>
    <p:sldId id="258" r:id="rId10"/>
    <p:sldId id="276" r:id="rId11"/>
    <p:sldId id="256" r:id="rId12"/>
    <p:sldId id="265" r:id="rId13"/>
    <p:sldId id="268" r:id="rId14"/>
    <p:sldId id="260" r:id="rId15"/>
    <p:sldId id="263" r:id="rId16"/>
    <p:sldId id="270" r:id="rId17"/>
    <p:sldId id="271" r:id="rId18"/>
    <p:sldId id="262" r:id="rId19"/>
    <p:sldId id="278" r:id="rId20"/>
    <p:sldId id="266" r:id="rId21"/>
    <p:sldId id="277" r:id="rId22"/>
    <p:sldId id="273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Ұйымдастыру бөлімі</a:t>
            </a: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ÐÐ°ÑÑÐ¸Ð½ÐºÐ¸ Ð¿Ð¾ Ð·Ð°Ð¿ÑÐ¾ÑÑ ÑÐ°Ð¿Ð°Ð»Ð°Ò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41"/>
            <a:ext cx="8458200" cy="6669359"/>
          </a:xfrm>
        </p:spPr>
        <p:txBody>
          <a:bodyPr>
            <a:normAutofit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sz="4900" dirty="0" smtClean="0"/>
              <a:t>А </a:t>
            </a:r>
            <a:br>
              <a:rPr lang="kk-KZ" sz="4900" dirty="0" smtClean="0"/>
            </a:br>
            <a:r>
              <a:rPr lang="kk-KZ" sz="4900" dirty="0" smtClean="0"/>
              <a:t/>
            </a:r>
            <a:br>
              <a:rPr lang="kk-KZ" sz="4900" dirty="0" smtClean="0"/>
            </a:br>
            <a:r>
              <a:rPr lang="kk-KZ" sz="4900" dirty="0" smtClean="0"/>
              <a:t>Б</a:t>
            </a:r>
            <a:br>
              <a:rPr lang="kk-KZ" sz="4900" dirty="0" smtClean="0"/>
            </a:br>
            <a:r>
              <a:rPr lang="kk-KZ" sz="4900" dirty="0" smtClean="0"/>
              <a:t/>
            </a:r>
            <a:br>
              <a:rPr lang="kk-KZ" sz="4900" dirty="0" smtClean="0"/>
            </a:br>
            <a:r>
              <a:rPr lang="kk-KZ" sz="4900" dirty="0" smtClean="0"/>
              <a:t>С</a:t>
            </a:r>
            <a:br>
              <a:rPr lang="kk-KZ" sz="4900" dirty="0" smtClean="0"/>
            </a:br>
            <a:r>
              <a:rPr lang="kk-KZ" sz="4900" dirty="0" smtClean="0"/>
              <a:t/>
            </a:r>
            <a:br>
              <a:rPr lang="kk-KZ" sz="4900" dirty="0" smtClean="0"/>
            </a:br>
            <a:r>
              <a:rPr lang="kk-KZ" sz="4900" dirty="0" smtClean="0"/>
              <a:t>Д</a:t>
            </a:r>
            <a:endParaRPr lang="ru-RU" sz="4900" dirty="0"/>
          </a:p>
        </p:txBody>
      </p:sp>
      <p:pic>
        <p:nvPicPr>
          <p:cNvPr id="5" name="Содержимое 3" descr="https://fsd.kopilkaurokov.ru/up/html/2019/06/09/k_5cfcbcee204cd/514025_2.jpeg"/>
          <p:cNvPicPr>
            <a:picLocks/>
          </p:cNvPicPr>
          <p:nvPr/>
        </p:nvPicPr>
        <p:blipFill>
          <a:blip r:embed="rId2" cstate="print"/>
          <a:srcRect l="26375" t="24012" r="14563" b="46518"/>
          <a:stretch>
            <a:fillRect/>
          </a:stretch>
        </p:blipFill>
        <p:spPr bwMode="auto">
          <a:xfrm>
            <a:off x="1187624" y="188640"/>
            <a:ext cx="79563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ÐÐ°ÑÑÐ¸Ð½ÐºÐ¸ Ð¿Ð¾ Ð·Ð°Ð¿ÑÐ¾ÑÑ Ð±Ð°ÒÐ´Ð°ÑÑÐ°Ð¼"/>
          <p:cNvPicPr>
            <a:picLocks noChangeAspect="1" noChangeArrowheads="1"/>
          </p:cNvPicPr>
          <p:nvPr/>
        </p:nvPicPr>
        <p:blipFill>
          <a:blip r:embed="rId3" cstate="print"/>
          <a:srcRect t="200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7164"/>
            <a:ext cx="8856984" cy="655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немесе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аскорбин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қышқылы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организмнің жауап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беру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қабілетін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оның қорғаныштығын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түрлі жұқпалы ауруларға қарсылығын сақтайды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витаминдері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алмасу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белсенді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реттейді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организмнің өсуі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дамуына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жағдай жасайды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қорыту жүйесінің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жүйке жүйесінің жұмысын жақсартады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баланың қалыпты өсіп дамуына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қажет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көзге, теріге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жағымды әсер етеді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тыныс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қорытуды жақсартады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Сүйекті, тісті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шашты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нығайтады.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сүйекті берік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үшін қажет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жетпесе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олардың сүйегі жұмсарып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қисаяды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42784" cy="5976664"/>
          </a:xfrm>
        </p:spPr>
        <p:txBody>
          <a:bodyPr>
            <a:normAutofit/>
          </a:bodyPr>
          <a:lstStyle/>
          <a:p>
            <a:pPr>
              <a:buNone/>
            </a:pPr>
            <a:endParaRPr lang="kk-KZ" sz="5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Picture 8" descr="bird8-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ird8-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ird8-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404664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0" dirty="0" smtClean="0">
                <a:solidFill>
                  <a:srgbClr val="0070C0"/>
                </a:solidFill>
                <a:latin typeface="Times New Roman" pitchFamily="18" charset="0"/>
              </a:rPr>
              <a:t>Сергіту сәті 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ÐÐ°ÑÑÐ¸Ð½ÐºÐ¸ Ð¿Ð¾ Ð·Ð°Ð¿ÑÐ¾ÑÑ ÑÐ°Ð¿Ð°Ð»Ð°Ò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png;base64,iVBORw0KGgoAAAANSUhEUgAABFoAAAIVCAIAAABuggxHAAAAAXNSR0IArs4c6QAAAARnQU1BAACxjwv8YQUAAAAgY0hSTQAAeiYAAICEAAD6AAAAgOgAAHUwAADqYAAAOpgAABdwnLpRPAAAAAlwSFlzAAAh1QAAIdUBBJy0nQAA/3lJREFUeF6E/Qdwa9t95gsq2W53v6nqmZqZmn7T7leverptSTecwMOcc05gzjmTAAEi55wzA4hIgiTAnHPOmTzx5itZkluSZVlOcttWnm8DPPfK3T01+353nwVwY+e99vqtf1hflelkX8H0u4AwCxR+h+krX/kq8cVXif+++rWvfu1rX/sK/v/611D86te/+tWvBhb9Kpb97W9++7vf/TYw/e43v/kNPuMH3/j6N/7oj/7oD//wj7A8fo5ZYD3EmvA/sd7A2gOrf9jsV373VfwX+Jb4mtiHh0/BvcKEDRH/4h/8G/gmOH3lK9j0737361//ivjF258FlnpYBbH8lxNRJtb1cLyBdQQ+P6wusM6HDQVLgW1i+s1vf/2LX/7iX/7ln3+Fbf0W/xEHH1yWOBJiv4MH9rvggQWP9O3Wv9yH4LEFjoJY5re/JXbot1hPYHVfIUq/v8NvV0SsjThzgQMLnHX8j736zW9QxPzXv/415r/BLPAZawxel4cr+q/PArGih8uLS0usl7jOX8fV+kpgTpSJLwMXLniuAmeC2FtiX4mdxLfBvweXDFzpr2E9gV99DT8grmlgh99e2Id/iZ8Ff/z2Pnt76QN/eNjo200Hf0QcSeAE/eZ3D8f1xS59cdtgncSeE3dp4HACxxW8XfAfcb5wowRWQ6wMO0dcqIdb/OsP0ze+8fWvfwPTH+A/FAPTN4gDI1YZXCP2kPj3Ye8DlwQre7jmOKrgMRB/fjv/yleIh4BYS2AVD0cdOAnBUxu4ZwLr+CoOAT8kDiSwa8QpIo6auKhfCTxhgauKAyFugcDNGbyRvkp8xB8CF/+3v/o1MSduhl8Hlw/ew4ErGbz7iJ18OP8Pdy9xgIGLSewAcf4ezg5xDz88TMGnKvAoPtzpwRMbvB+CO4ZNBe7LwIZwWMFa4KtfxWkkzuU3vhY4r1/72jeIcxq8OvhJ4NYN7n3wQALngjiHxIkgbqcvTtzbfQne2IFn4eE/YoNf3PNvj/KLRzFwCQI78/WvPlzYwBX+g+BFRrVF7BZ2krhIARFngLijsQtvay1cmuCZC5zAQBnzwJUmLm7gBH4DT1DwWhNfBK875sRJDFzVYDXx9hI81BLBixF8mlBJPtSZuHOCWwk8f8SZD5xnYh68l4mr/KBAmTh1mL+t44g7iNgn4pl+u0PBuzKwrw/XO7CfwVqAqHvfbi64zWBt9rvAIQUWIV4GwfMTfOTxYiBOGfHvV6FvPFyyhx8E/kScb+KpwinGo4Up8IH4MnArECcpMH84r8Qmg3UusWXiYAInLFA5PihwbxEPcOCkEf8/XDbsAPGSejjYrwcu4MOOf3HdHm6J4C385YMRrIYf7qjA8/Xw6AQfOsx+/avAgxiscIma92GhYHX89vZDVQz96pe/+tUvf/mrX/ziF7/EP8QnYsI6fvubXxEXiniGgwo+n8SDTLwLMCeOLFjrBp//wDUIPnfBKoNYmng4Ai+P4J0UvBUDLyHUHoHfBZ4Yoj4hLszXv/KNb3wVT98fEA/g176Opy/4LicWCh7zw6kI3mDYI+zTr35J3F2//vXvfv0bYlPE1ojNBu+X4A3x8N57+9gGWgLB+ubh7fi2qgje72+fFGIX/vAPcTv84R/gP0zEPfFFtRM8V4EpeP5+8SvUaER9RrzjHh4SXOnAhJ/i93/0b/743/zRH+HmIp7gr+O6fwU/CU7E8xGoAHGHol3yh2id/NEf/ZuH6Y8fbr6vfCV40X7961/+5je//Mrvfvm73/3yq1/51de+9tuvfe13X/96oFYK3BG4er/45W+w4K9+9RvolygEXrzEiSIqaOIEEBVi8AX3ld++fTl+UYERz/PvPbY4vb/Bnv6GOMlYw9uqOnAvBo80eNIC/wdrxYfqN1gbE09J4JEOVpbEOXx4Qh8eyK8HKh98+dDoCB4FcVJ+hyo3cHaITRPXN/BOCdZmgfUQzzMeUJzOwBqImilw772t6okfEm9VfBM49MAj8PZCE7sT+Al2AGt4uNeCL7Xge4i4pYOvj4c6P/gw4kuijgxU/4E77O199lATPzy+xF7i58Gn+uH4A3UoXhbBxyZQOWMiapPg8/T23fdQcQQq+WBTAfoGcesE6sq3ex48lsBb5cuGRGDdgZ0LbObt1SH2NFCZEQdNnLHA8/HwSg2c/4ebP7ByooWF0xJ4DINVJ3GiiMo0uNRD4yH4jnn7uvmi4g6+VQM1+9smwsPbiGg8B6uDQBVAvHSIGoH4N/BNsDZ/eMcT33/t//Lv/v0vfvE1PGJf//pv//lffkHcFYEHGNfzbUvloQ4Nnpa3N9uXVwEr+bf/7n/727/5+//z//zPP/3ZD7GBwI4Rmw+8GQL1fPDfYHVPvFeJy4Srgyrsq18lXvb/5o/++Kc//bv/+B//0z/+958GLv/DmQ9W9MRTFawbf/MV7F2gjsItF7z/ccjEcRHlL/Eg+KoMbiLYTn1YI/FMBhpNRJPkD/63v//7f/x//j/+b3/7d3/zFZlWRkgTkJqQFFIRkqnlMrVCrlUp9VqN0aC3mI39/ebBQevQcL+NEAqWgSGjdUBvsmj0RpVWJ1eqpXKFVK6UKdQSiVwiUUmlKimxXq1crpMr9AqFXqkMSGWAVP+/RSygfBB+SAhrkOtkcq1UFpSGkPRBEokGEkvUb6USS/7/SCRRisRKkUgpFCkggVAuEMj5QfHlPL6Mx5dyeQFxJRyII6ZQ+mh0tkAso7FYDa3NNY31lQ015XWVpbXlJQ8qK6ktK63FvLSkjlBpXVkp5vUlUEl9cWl9cUkdVFQM1T6oqLqoqIpEqiQVVhYWVhQWlhcWlpEeVE4qJFREqiBUVFFcVFlMqiwqrCQVVBTkleXnluRmFWVlFGak5qUlZCXGpsVFJUeHJ0Q+iw0LiQ57EvnsUfjT90OfvPfsybshj995Cj369hNC74Q8fvfZ4/eg0MePwp88jnzyNPrps7iQsIRnEcmhUamh0elhMRlhsZlhsVnhcQHFZobHZoRHp4VHpYRHJUdEJkVEJkZCUUnR0cnRMSkxcWkx8RmxCRmxSVmxSTlxyVBuXHJecB4PpRDzhJSChNSC+NTC+FRSfNpbpZPi0oviMoriM4rjM6GS+KzSB2WWxmeWxqUXx6QWRaWQIpMKIhLywmKzQ2OynkVlPItIexqRFhKRGlBaSFR6SEzms7isZ/E5oYl5YUn5XwofE3JC47JC4zKexaSFRKeGRKWERKeERqeGxaZFJGRGY4fT8hOzSKl5pZlFVblldYVVjUW1rWX1HRVNndXN3TWt5Lp2SkNHb0Mntam7r6WH3trDbCMz23qY7WRmOzFnBcSGOiicTiqnC6Jxu+m8nj4emcEnMwUUlrCXLepli3tZIgpLRGYKuxnCLoagkyGEOhiidpaknS1p58jaOfI2jqKNq8C8lSlppouaaIKmXl4DmVPfzarrZtZ2M2q6CFUH5530qnZaeWtvWVNPSV0Hqbq1oLwxr6Q2m1SdWVCRll+emleWmluWkluakvOg5JzS5JyyL5VXkZxXmZJflVJQnVpYk0aqTS+qywiqsDYdKqjJyK9Oz61Mz62A0nLK03LL0rJLUrOKUzOLUtMLU1Lzk1Nyk5Kzk5OykhIzE5Myk5OzU1Nz09LzM7IKs3KLcwrK84qrC8rqSJVNRVVNxRWNpPLGwtL6/KKa3ILK7NyyzOySjMyi9LSCtPTCjAxSZlZxdnZJbm5ZXl55fl5FYf5b5VXk55bnZZXkZBZnpZMyUwvTU/LTknJTE7OT47MS4zITYjLiY9J/TxkJsZmJ8dlJiTkpKfnpGUVZWG1+ZUFxDfahvKalqqG9rqWnsaO3pauvjczo6GURly947RgCMktAYQsJccRkrojMxRyS9HDE3RxxF1fSzZV08WU9QjlZJKdIlL1SNVWu7VPq6Go9XWOg60x0valPb6QajFS9gWIwkPX6br2uS6ft0uo6NVqoS6Pt1uh6tHqyVk/R6qlaA1VnoOmMQfVpjTSNgarS9yp1vXINWaomi1U9QkUPT9rNFncyBO00biuF1dzDaOrqa+ygNXZScSzEjdpFa+nua6Uw2qmszj5ON4PXw+KT2QIKR0jlivt4EjpfwhTK2GIFV6LkSVV8iYoXEFes5IqUHJGSTUjFFqnZEi1bpuPIjVyFmauy8tUDQu2QSG+TGO0ys1NhdasH3Lohj9E2YraPWu2jAw7vkGvM7plwjvo9Y9Nj/nn/zPLMwtr88vbyxv7G9tH23snewfnh8eXxydXJ2fXZ2fV5QBfQ6dU5oUvo7OTy5OTi+OTi6OTi8ORi/+Ri7+R855jQNoTyyfnu6cXe+dXBxfXx1c3Zzd3l7fOr+5c3L17ev3z14uXrl6/fvHr9wes3H7x5/cEbYv4Gev2g169fvnr18tVL6PmLF3fP7+/u72/u7q5ubi4ur84uLk9Ozw+PTvb2j7Z3Dza39lbXtlfWNheX1xeWVucWVmbnl2ZmF6dnF6Zn5qGpmTn/5Mz4xOTI6JjD5RkYshvN/WqtXqZQCsUSLp/P4nAYDDqtj9pLJVOoXd2Utu6elo6uprauhtaO+taOupb2uqa2usa2+sbW+saWhsbWxoYWqKm+uanuSzXXNOEF1FjT2FTT0IR5LdT0xQKN9S0QftuA9TThxu6sa++p76I09NAaexlNdHYzi9vC5rdwBC08YStX2MIVNvMEzVyI38jhNbK5jUx2PZ1ZT6XV9VBqO7tq2jtrWtprmlprmlqguua2+pa2xpb2Jqi1A/PGRmyxub6moba6vraiprqsurKksrKkoqKonBCprIJUWl5YWk4UyiqKy6vKqmqq65pwqM1t3R09NEofi87iMdg4P0KIxmD39NLbu8hNre019Y1lldX4eUFRSU4BKTMnPzMnLysvPzu/oKC4uKS8vLK2tr65uR3nsq+PzmYzuXyOQMQViJhsPt7X5F56F5na3kVp7SS39/SSaQw6h8cTSWVospis/TbnkN017PQ4XCM2u7N/cNBkMeuNWr1BodMLdXquwcg2mZhWa5/F3Gs2kY2Gbp26Qy5tFfEbuaw6Bq2a0l3e0Vbc2lzY1JhfX5tTV5NVU51RXZVWU50aUHJtTXJdbXJDXXJDfUp9HVGurU2qqkosL48vKYklFcXkF0Rm54RlZoWmpj9LSnkan/QkLulJbMLjGCjxSWzS0/iUZ/GpoQlpoYnpYUkZ4YnphBICik8Lj08NI+bEx4jEzMjkrKjUnKj0vOjMgtgcUmxecVxBcVxhSWxRSUxRcXRRcSSJFF5QEJqbG5KV+SQt7VFS0ntx8e9ERX8rIupb4ZHfDA3/s9CIb4ZFfjM86ltRMe/ExL0bn/heYvL7SSnvp6Q9Sk17lJL6fnLK+4lJ78UnvBsb9y6WiYj8dljEO8/Cvx0S+u2noe8E9G5I2HvPwt4LjXg/LOr9iJhHUXGPo+MfxyYSh/ZwgIn4iC8fRcZigffCot4JCccPv/342bcehXzz0dNvvv/0m49CvvX42befBFaLvz4Lf/dZxHuhkVgtIXwMDX8vJByF94jvsa3I98Kj3g+Pfg8rjIh5NzL6nciYbwf0rcjYb0XEfBMKi/rTLxQe82cRsd+Miv9WTNI7cSnvJqa/n5L1KD33SUb+k6zCp9kBoZBV8DQz/0lG3pO03Cf4K+ZpOYTSc0My8p5l5j/LggpCswvDcosiCkojC8uiiiuiS6tiy2riKuriqhriaxrj65oT6lsINbYlNnckt3Ylt/ekdFFSe6jplL6MPmYGg5XJYmexeTkcfi5PmMcX5glEUD4kFBUIxQUicaFYUiiRFkllRTJ5MSRXlCgUpQplqUxeIpdjXiaVlUkIlQdUEVClWF4lkVdLFNViRY1YUStW1IkV9RJlg1TVKFO1mKwMjY4tU/Yq1GSBuA21AYvXxOA09LEI0dkNDHYjk9scrC64wla+qI0vbhOI24MSSjpE0k6tgcnmtdmdWoW6V6nuVWmpah1No+tTqulUOqWzh9xFpvRQqOTePgqVkFIlGvXqvGOasTHl+LhsfEI6O6sbHOIsr9j8kzK/X+qfJOTzS3x+8YRPNDYuHPUKPKN8l5vncHKH7dwhG3dgkDswwBsYEAwMivsHJf2DUuuA1NIvMVvFRrPAYOLqjGydkakzMvACJd6/JhohvE/1NK2epjMwLFaJVMaw2VUqDeN/gUMBKJLLtWAWjcak11tMpkGCgkwDg+ZBu3XYjffbkHt80DHaP+weGHYO2glZBm1Gi1VjMCpUGplSLVOqxDI5g8nGa2DUN+2fW56cX5laXJ1eWptdWZ9d2Zhd3ZyD1rah+bWdhfWdhY3dxY09zBfWCc2tbs+ubs+sbM4sb04tbUwtrU8trk0urkL+hZXfl29h9UvNr07Mr0zMLwe09IV880u+hSViTmgxqIm5xfG5hfHZhbHZee9MQNPzI1OEPJPQnNs/6/LNuiamnRPTjvFJ+5i/3+FRGSwUKpNGY/OE4tbuzuqm+vL66tLaiuLqsuKasqKa0qKakuKa0uLawLyuBAWgEfGxthj8U1RLIiiohlRUU1hUC6FAAg6RqkmkKlJRJaHiqqISqLq4tKa4rLYUKq8rq6grq6wPqKGsor6sjACtEixQVE0qJLiIgKL0/DQ0QxMyEmJSYyMTo8LiIwJEFPKviejRtwNEBC4CDr0b8iiAQ4+/wKHQ+GfhSc8iU0Kj0sK+IKK4zHAoiEMx6eHRqRFRKREgoqhksFAUBBaKTY2JS49NyIxNzAIIxafmJaYVJKF9nFGUgoZyVnF6dmlGTmlGbmlmbnlmXkVAlZn5FZn5mFdmFlRm5ENVGQVQNaHCmvSC6jS0y/OrUnMrkrPLEjNK4tKKYpILohLzIuJygEOhDziU+jQi5Wk4oZBIEFFaSEw6QUSAn8TcsN+HIoKIckPjs0PjMgFFobFYLCM8PiMiISsyJSc2oyAxpyiloCyjuCqnvK6gprm4vq2sqbOyjVzb0Vvf3ddEZrT2stpp7A40kQE2bBHRoORK6Fwpgydj8iE5IV5AfDlLoGALiaYkV0w0LnmYEw1NNcSF0MQUKrEMlqTzZX08OY0v6+VBCgpfSRYQ6hGoegTqHr6qm6vo5Mg62dJ2pqSdIWqjCwkxhO1MURtL3M6GJB1sSRtT1EoXtNB4jWRWfWdfdSulsqm7vL6jtLa1uKqFVNlcWNFUUNEITMovb8gra8iFSutzggp+JNScW96cV9GSX9lS8IUqmgvKm/PLmgpKGwpK6vOL6/KLanNJNbmk6tzCypyCCnBOTl5Zdm5JdjZIoygrpzgnuyg7tzg3v6yAVEEqriZu5soGgEdlQ3tVc1dNa09tK7mmpRucWdXYVVHXXlbdUgxGKm8gldQVFtcUlNSS0IlQjrZQU2V1S3VtW21de319x4Nq2mqrWqrLGytK6/HolRRWkfIqCnJK87NLcjJIAKSstILMf6XCTHyfib0qyQNTFeHhasAWqxs669soLV20DgoL5ENli+g8CUsoZwMGpCqeTMNX6IQqg1hjlGhNEp1ZYrBKDRap0Sox9ksNVoneItJZhDozJNBbBQar0NgvMg2IzYNiq03aPywdGJYN2qVDdsnQsHhwCBU3r7+fbbEyzWa6wUjTA3t0vRodWaOlaIgCVaOjqXV9Gh1do6drAyiFAphKhVeLlibX0GRqKnBLrKAI5GS+lMwR4Vbs7uN10TidFDA5vQ0410V7UA+9g8LsouHQuGQmv5cjooF/BFKGUMYUK9gSHKOSJ1MJFBqRUidW66Uag4yQEXOp2iDBgSsNIkhlFKlMIo1FrO2X6AalBpvMZJdbnMp+t2pgRDM0qh8eM9rHLc6JfpdvyO0fHpl0eCddY1Oe8Rmvb258asE/uwQQWljeWl7bXd8+AAjtH54dHl8cg4LOby4ubi+v7q6u7q4Dugno+uo2qCtCN5dXNxdXN+eXN6eXNyeX18cX10e/p+PL69Pr23MChO6v7p7fPn959/L181dvXkIE+3z45oMPPyD00YdvgoUPAEa/x0UBKHrx8sX98+f/CofOL49Pzw+OTnb2Drd29tc3d1fWtlbXNpZX1paWVxeXVpeWVhcXUVhBYWl5BVpYXJqbBxrN+vyTo16vy+UestmsVqvBYNBoNUqVQoauQqlQJOYKhGyegMHh0dicXiabTGf29DG7aYwuKr2rt6+bQoN6yDQymUYh91GIOa23h9pLhmhUMo1GoVHRQdfb19dLh9DsoKOpT4WYdBqzLyBaH4vax+ylsygMDoXFpbD5vTxhr0BCFUqpImmvWNYrkfeK5RSxnCyW94hlULdYSkgo7hKIu/jCLg6vi8nuZDA7+3Aj0buofV1UWjeV3kOlk6Hevp5eYie7u8mdHd3tbZ2tAJzGVoAZUK2hpr6+uq6uqq6uoqamvLqaUBWhiuqaqtq6usbmxpa2to7uLhwJg4UTwQLJ8IQQncWmYGNkcmt7e31jY2VNTWlFRXFZWUFRcU4+KTOXYKGcgsLCkhJ8X1VX29DS3NmDU0dncTk8AV8gFgklYp5AAPjsYzAptL4eSi/W1t1LpTGYLB4WkCrUWoPZijbMsMPtdI+6R8acbs+w3TFoG+wfNFv7dRarwmwRW62C/n7e4AB7oJ9utdDMpl6Drlslb5cIW/icBmZfTS+5squ9tL21uKWpsKE+t6E+p6E+u74us6E+o5FQWmNDKqH6FAg4VFuTVF2dVFmZUFYWX0zgUHReQVROXkRWbnhGdnhqZlhyRpB5Igi8yYhMRD9ddmxKTlxKfnxaQUJ6IfFiDSoVyg+oIDmtMBlvW7xqs0vQRZWeX55RWJlRVJ1RUpNRWpNeWp1WVp1SWplYUh5bXBJdSIrIyw/Nyn6alv4oKZkAm2gwQ/S3gEBfsFBE9LejYt+JjX83Iek9sBAQKCU1iEOP8BFfxie8Hxf/fmz8o+jYR9FxT6Jjn0bFhkTHPouOC42JD49NiIDikyITkiMTU6OS06JT0qPTMmPSsmLSswmlZUWnZkYlp0cmpETEJ4fFJj6Lin0aHv34WcSjp2HvPQl9B3pgoTCChaDQiHdDI98l5r+PQ+CuAA6FRb4fYCHA1fuRse9Fxr4bGfMuDiESChBRRPQ3w6O/xKFQcFH0n4GIIuO+GZ347biUdxLT3wMOpeU8DuBQCEFEJOAQUcgseIov0/Oe/g/KyAshcAgsVBCaQwrLKw7iUGRRRVRJVUxZTSxwqLI+rroxvpbAoXiooS2xqSOppTOpvTu5iwwcSqP0pdMYGX2sDCY7k8XN5vBzuIIcnjBXIMwTivJFYkJiSYFEWiiRkaSQnCSTg4gCkhVLZcViSbFYXCwSFQtFJQJhiVBUSkhcJhKXiyUVImmlSAZViWTVInmNSF4rlgeISNEgVjQZLH0qLVMip8hUPTxRK5iHyW2isxporPoADjUyOU1sHliojSds54s6BJJOobQTCCSSAoQ6RLIOiaxLZ2Rx+O0Ol1apAQv1avR9eHnJVXQGi6rRD13fvPh9/fjHf9XexfD5h3z+fp/f5J/U+Se1CwvW4WHR6pprZlYzPaOGpqbVk9Mq/5TS51eMT8hGx6SeUYnTLRp2CGzDAks/j0JjCMUaiEJlqDWSPgZa5VqISmdYB+Qmi8hg5IGItEaG1tCnNdACooKFNJAORMQwWySSL3FII5f9nuRahVwHc5BabdQZrGbr0CCMQlKNUWn2mJ2znsnN6ZXjxa2rpe2r6dWTkektq2dObR1VGwctg8PoYgEU6Yxmlc6g0uqVkAZ7JtYazQChxc3d5a39lZ2Dtb2j9b3jjYPTzYOzraOL7aPL7eOr3ZPr/bPbg7O7/bO7vdPb3ZPb7aPrjYOL9b2z1d2zlZ2T5e2j5a3D5a0DQtv7hIgCdEho5yggFA6XtqGDpS1of2mb0PL27sr23vIOtr4X1PLOLqHt3aWtncXNnYXNnfmNnbl1gs1mVrenVwhNrWz7l7b8i1v+hQ3fwvrE3Or43PLY7NLozIJzYkqqNXSg358vau3pqmyoDeBQKamqpBCmmyqopKi6hFQNNAqoFvPigEik6sK3KiisKiBBNQVF1YWgmpKaolKotrisrqSivrQKPdbNFfWtVQ2t1Y3oluuoaQrOO2oa26sb2qvr2qpqWyqqmsorGkrL6mBfKsgvz8kqykwjoCgpPj0+OjkGZqLQmPCnUaGPI0LeD3v6XihhI/r2k/eDeicERETg0PvAoYgnT6OehsQQBqLQBIKIIlJCI1MBRTATPSgGLBTEobQIQqmR0alRUExqdGxaTBzsQplxSdnxybkJaflJGaTUrJL03LKs/Mqcwqq84prC0roiGMfKG0oqmqDSSqi5tLKltKoF85Kgqgih4Q4VVbYUVTSTyhrzS+pzi2qzC6rSc8pTMksT0orikgujE0BE2eHRGaHgn4iUkPDkkLCkp6GJT1HAx8jUkOj0kNjMZ/FZoQ9QRJiJwoNKzAtPyAkoOzwpJyolNzotLzarMDGvJLWoIqOsOqeqvqC+pbi5o7y9p7qLWk9hNFNZrXRuB0vQwxX38qV9YiVLpuGhoYwmo8Yo1ZhkOouCkBVSai0KCAV9v8rQrzIOaB7Ur9YTUumtSiysMcvUJolSL5LrBDIdX6rlybRciYYt0bAkWkZAdIkO6pPoaGINVaSmCtW9QhVEFaioIhVNou6TaekKPUNlZKpNLEhlZCgNDJm2T6zqhbGCI+qkw27AaaUwm3voDZ199R20uvbe2rbemlZKdQulqplM8FJAZY1d5Y2dgTnUXdHUU9mEvwbVU9kIdVc2dFXWd1bWtlfUtJZXt5ZV4wo2llYAWiDweS3B8CU1xaW1JWW1ZVBlfWVNc019W11TZ2NrT3NHb2s3DbaXdiq7s4/bhVNK46DcQmE29fQ1dNHqO3rBSLUwxIGXWnoAKk2dtNYeRidYpZdNpnF7+3g0iMal9rIpPYyejt6OFnJrY1dTXVt9dUtNRWNVWX15MfHE4XkMPozE8xh8JNFDUVJXXt4AuKpp6GhoIYOCOntZFKYACAT+4cu1YrVRrjPjqmlMg1rLkL5/2DDkMNndFudIv9s7ODI+6J0YGvN9qdGJAc+YxeO1uL0ml9fs8ZrdY2bPuGVk3Oz1WQKyjk1YvOOmEa/B7dE4XMphu2xoSDwwwDdbOUYTC31U6EVTa/vUMCVpGWodU61lQSodS4W5lqXUshQaplzDkKkZUhVdrKALZTSBFGBD44qpbCEVnEPnUfq4ZBq6wpk9FEY3BXNmD8o0NoXBpbIFfTwxEIglUXLkap5Sy1frhFqDWGeQ6IwyvUlutChNVpW5X2MZ0Fpw4AGZBzWmAbVxQElokJB5WGVxqPtdmsERnc1rsI+bHBNmp8/q9g+MTA15p+1jM86JWY9vbnRyfmxqwTezODkHc9Dq3NL64srWyvruxvbBzu7RHkDo5PIUhiBQ0PXd9c39zc3z29sXd3cPur978a/1/O6O0O3d85vb+2sAz+3dJcjn5u4iIKJ8ewcKurl/QYDQi1fPX71+8eaDVx98+IYAoY8++PCjD6GPPv4IQuEBjb4kIsJYFMAhwkB0e3d/g9Vd315cgtUuD4/P9g6Od3YPN7f31zZ2VtbXNzbW1tdX19ZXoI2N1c3N9a2tje2tjZ3tzZ2dze3tjc2ttc3N1bW1xSWCjKamp8d9vhHvqMPttjkc/TabaXBQ39+vMVuURrNcj6ugE2m1ApWar1TxFCqeXMmVyXkSOVcig/hiSBoUXBMgoUQulMrFUqVErpQqVOiBlCs16IpEC1+p0QWlCEiu1knRUFBrJWodJNLoxVqDUGcU6YxCnUGgM/IDQjcqR2tATypbh7mBhcZNoMDW6jkaHUet4SrVXOyYUsVX4DEJSKYgJMVOSjkiMSvIdUwO6IsCWCJTu7spXV09HWCk9q621o7W5vaWplbCiNTY3NDQ3NDUCrNSa0d3B7m3h8agsbksvhAWHZ5ILBBJBFwBm8Wm99F7yb2d7Z0tsEfVNVTV1FVUoNuxvCInvzC3kJRHKgIgVVRX1cES1t5KppKZHCZfyBNLhDIFcWYkUpFQyOfyOEw2qw+USKcFeYkPVpLLNejs7QcNuZzukRHvuHfcNzo27hkZcbldDqdt2G61DeuHbCqbTT48LBm2CWyDnMEBVr+Vbjb0alXdckm7iN/MYdb39VaTuyq6OsraW4uamwpamvJbmnJbmnNamrPbWqCstpbM1uaMlqa0psa0hvpUWIeqq4BDiWXlCSWlcUXFsQWkmPzCmLyC6Jz86Mz8mIy8mPQ8+CkkpBUkEpBTlJZZkpFVmpVVlpNdkZtTmZdTmf97KsipLMipLsytKcyrJRXUFZEai4ubSkqbS8pbiivQC9aGl2lBVXNeVWN2ZV16eXVyWUV8cSlBRLm5zzIznwBvYOqJjXsnOvbbUTHfho0IIAR+iI57JzbhvfjE9xPBQqmPoJTUx1ByyuOklMeJSdCTxKSnicnPEpPDklIjU9JiUtLj0jIT07OSM3NSs3LSsnJTc/LTcwsy8gozCooyC4szSSVZRaVZxWXEnFSSWViSkV+UnlOQkpWblJYZn4RWBJxN4sIiYkLCop48i3j/Wfj74JygRSgsKiCYhoLWIdiFwmCDejdgiXoXRBQawKGIqEeRMEbFwh71PhQd+14UTFhviQg4FB79Z7AOgYUIHIoicCgCOJT0rdiUdxIy3kvOfj8173FGwdMsUkh20bMsQiGYZ5JCMgtDMgLKLHj2oEKAEKHswtCcwtBcUmh+SXhBSURhaWRReWRJZXRpdUx5bUxlfWxVQ2xNE4gIOJTQ0Brf1J7Q3JHY2pXU0ZPcRUnpoab20tNojHQGK4PFyWTzsjj8bJ4gRyDKFUlyxZJ8iTRfIsuXyQtk8kJIKoNIUilJIiGJxSSRiCQQFPL5hTweicclcblFPB5UzBeUQAJRqUBULhSXC8QVQkmlUFollFYLZTVCaa1QVieQ1muNVIWaIZL2iOVdHH4zk9sIixCNWQ/R2TATNbN4MCB3CMTdIilZLCNLFBSpkiJTUqSKHomiW6rolim6DWb07LQ73Tq1jrALaQ0MvYnV0d07v7jxP4jL17x+83F7F2t6ZmR6BvAzPDM7MDtnXVmxu1zKza2xhUXr/IJlfsE8N2+anTfOzBmmZvT+Ke2ET+MdU7tHFA6ndNgusVjFfQzh/fM38Inb3j3upfHvn78myjvHPRTWkE1rGZAbTKjrOBo93qo0NQxW2t6gVBqqSkPTaOkms1giZdiGVSo1rENfsJBWIdMqCBAyaHVmg3nAarBYpBqL2bWwdvji0+/95Gd//0//+E+//Od/+dW//IIQCv/4T7/4m7//7x9958frhy+snkWV0WYeGO4fGjb1DwKBglCk1hngISBTqGaW1kAvq7tH6/snGwdnm4fnW0dXOyc3q9t/sbL11yurf72/+7P1tZ8tz/+Ff+oHft/3Pe7vK+Uv2IJrg/lqZed8ZeeUAJ7to5WdB63uHq/sHq/unS7uXHjX39iXvzey/r3xrU/ndu7w5ereMba1ukdoHdo/2oAOgGGYv9X+0dr+4ere4couAVGLW4cLm4dzG4ez64f+tfOJlXPv4unI/Il7/sC/tO1b3JwAFMH6NLfsnV0cmZoz25wNje0MDr+hrbm0thLWocLKkoKKIqgQXFRVSiKMReXEvLaMBCiqLkYHdmF1ISiosDK/sCogohAgoprC4lpSWX0J2Ka6qayutbK5s7q9p66rt6GH2kShNffSW6iMVqiX0Uqht5LpLd205s7exg5KfUt3LVy5alvARcXF1YUFZXk5AUsRXJViA2ai8PgIENGjcIKIYBEi/OWevg+9E/L+Fzj0KOLJkyAOxYaExoeEJQaIKBlQ9IyAogAXBe1F0V/gUFpkTFpUQNGxGTHxsAtlx6fkJ6YXJmcVo4Mqs6Aqt6SeVNFcWt1aWQeQ625oJje2Uprbqa3t1LYOWltHX1vn/yBaK5q/HbSWdmpzWy8WbmjsrqnrqKhuLS1rhDEtJ68iLas0CUSUVBAdnxMZkxkWlY6dDOBQ4tPQhKdhieCikPCkIBE9i8kgvOMScggbUeJbHEoqCE/Oj4RS8qPSC2IzSfG5xYmk8tSymqzqhrz6FlJLR2lnTyWFVktjoGsEdUGnQEIWK2gyDVOp5+rMYtOAYmBYZ3OaHB6rc3TQ7R0aGR8eGbcH5HCPDbvGht3jwx58nHCM+pwj0ITTM+5weYed3mHHyBBsq0NOS7/DaB7SGQc1hgGVvl+ps6ItLtOYJeiJV5mFKrNAZRGoLXyVmaeETFwIZbVZoLEIDDBBDEmtw7Ihp9LuUTtHNa5RDeaOEbXdoxpyyq3DUtOgCFYLjZGn1HGw82IVQ6ToE8iofGkvR0Jmi3uYwi46v4PG66By26mc9l52Wy+LEAUFgAqhDqgXvn/sDjKrg8zs6GG0w/7QSW2FX1kbubm1p6m5q6G5s76ps76xA2qAmjqbWrtb28ltXdROCoNM41AZfDpbyIThRSAFeHCkaq5cA7GlKoZE2SdS9AqkZB5czoTdbEEXkw91c4QUvpQOfy2ZVqDUSwEqWjMwUg1pTPC0VcBbFi6uXDGHwWdQ2dQeBrmT1tVG6WjpaW3qbm3qam7qbG7sbG7qagmotbm7rZXcDoLCklQOlSVgCqR8GRqLJqWxX2e1mYacMAAPub24iM7RCdeY3+ObGpmaHZtd8C0sTy2vzqyuz65vzm1sfaHZtY3plTX/0qpvcWV8YflBKC+ujC2tjC+tjKGwsDQ6t+CZnnWiP8w7ZnF7DA6nZsim6B+AWV9oMPHQ6FSj0QlpOSotF1KiARqQghAYBicKMMMSK1giWB2lTHi48SRMrpjJFTHYAgaLT2fy6QwevY/TR+fQGVwGk4cvGVwhSyDhSuR8uUqo0ol1RqnRojD3K62D6gGbFv1XQ2jzDRuGgXxOM3q0HC6r093v9EBWu9s87MI5MQw59YNOw6DLYPMY7aNm57jV7RsYmQT/2MZm7eNzzgmY0hdGJhfHppcnZlcm51anFtZnlzYWljeXYEpZ31nf3NvaOdjZP4ZF6Oj4An5x55cw+Ny9paCX93cv7+9fPoeev3oR0MsX0GtCcHUjyq9eBPT8+ct7AM/9C+j2/nlAKBC6ewGWIVzjXrx6/Qp4E7AFPYDQhx8RE+YBgZAI01Bwev0aS79+RfjLvSKc5e7vgUPXNzBX3ZxfXJ2eXRwdn+0fHG9/gUNrwKGVjXVgEcFCgJ/dva39/e2jw52jo93j472T471jFI52jg63DvY3dndXt7eW1tfmVuAhseCbm/XOTI9MTbn8Psf4mM0Lxh7td3ssLpfJ4TAM2/VoheO6DAxqraBTq8ZkUZvMGiNkQkFrsmjNVr1lwNA/aBq0WeC0PmwnvDQczkGna8jlGYbcI8OugNwjNpdnyOkecLj7HU6rg7i+FrsT19o47DDY7DqbXTs0rBkaVg0SUg4NKwaHFZjb7Iphu2rYobY7NHanzu4w4CeBH5qHnZZhu9k2bLING+EU0j+oM1vVeOHDH1CtEStUAokMnmjwVmNxBQw2Dz4iNJinYEeCsaub3NHZ09be1dLaAd+2lq6eNnJvB7WvB8vwBCyYyyRSnlQmkMkFIjFaV3QYzfpgIqK0dnTWt7RWNzVX1jdWVNbifVlUWFxEKikuqyyvqa9uamns7G6nM3sFQhZ+rlKLdXq5waDUamUqlVguF4glfCFsTnw2X8gREbAkVWlVRosJvbhuj3t0zDvh909OT09OT/knfRO+cWDR6KjT4xlwuc0up87pVDudcvuw2DYkgJnIaqbrNRSVvFsqauehvdhX10uuIneDiAgbUXsbqaOtsLO9oLMjv7szr4dQTld7dkdbVmtzejNBRClwn4OBqCJIRGUJxWUJpNKEwtKEgtKk/NIUuDTnlWfkwnO4Ki+vujC/rriwoYzUVFHUUlXUWlPcVlfcDtVDRQGhUNLRWNrZWNrVVN7TXElpqeptqaa21FKb66iN9dSGenJNXXd5bWdxTUt+VUNmRU1yaUV8UQmsUmFZOU/TMh4np74fn/hubMI7MfCaiyVAKCb+3bgE2IUeWCgl7TGhBxx6kpzyNCklJDkV3n0RMPhk5iTk5KXmk0A4eSXlhWVwk4QJsLaiuq6ytqG6rrG6Hh6dcO1sqW1uq21qxRw+kvhY3dAClK2oqi2tqC4uhi80KSsjJzUlIzEhJTYWfvixzyJiCHsR3O1g83mYB3DoWQSBQEEWCgq+eQ+OedEEDkXHEYoBDsW/Fx33XlTsu1Fx346M/XZEzLeAQwEi+rPQqD8jrEOx34wgnOW+HZf2TmLWeym5j9IKn2QAgUpCc0pDs8vCgsoqDcsqCaiYUHZxWA7mRaFAJsxzSAQLQXlFYSCiwtIIUllkMWEgIoiooo4gourGuNqmuDqCiOIbWxNARC2die3dSZ3k5O7eVAotjUpPpzPTmOwM4BCXn8UTZgvEwKE8iSxPChEs9CDgkERaAHuRSFggFBTwefk8Tj6Hlc9hFnBYBZhzWSQum8TjFPG4xXw+oKhUICwDFIGIBOJKvriSJ67iiat5ohquqFalBdv08UWwBncwOA8sRGUAh+AmB8e5dp6wSyTFMnSlBt1zbEitY6t0DIWmTw6fcBVFriIbLLDptrs8OrUe5iB4dzMNJk5bBx0RdT//+T/++Mc/gX7605/ho8sz+er1R8Ch+YXJ+YWJhcXRxSX34rJrY2t8dMy0uze7tu6GjWhl1bm86lhecSwu2+cXbbNzg1Mz/RN+8+i4weXROlxq27BGpZZQ+7j7B2eIL/zRj3/yj//43yd883SWcNBmtdlN1gElcEhrQIcOA/ADs5WCEEWhhuDRBzqiG/8XOASjkFal0KlgFDJazZYB9G+b9LbJg6uP/+pnP/+Xf/nlP/3zL/7hH//l73/+z/+Dfv6P//JP//KLf/6XX/7kZz8/uPrEYJtS6Qes8KkbHNajp1EfqMUNJhimgUSgjrVdYMlpgIUud45v9k7vV1b/cnPzN2vLvwqG0AWnX//2dz//51+1025yMqwc3tbKzsXKztny9vHKDiGA0OruycDUydLu+cTqpXjkoy7jx9XS59Wiqybdx6rx746v3Kzvnwa462Tj8GTz8HT7mNDuydnu6RkxPznbOSG+2TrCzpyuH5ys7J2Nr9yOLV/Nbp7Obp4bZ/5O6v87uuPH5MGP5d5L//KejyCiLd/ium9+dRw2oukFz9ScQm9uaumEr0B5XXVxdTlAKL+MlFdeVFBVWlhVQaqpJNVWFtVUFtVWAopIwCEE/FQW5lfm51fkFQRVSYhUTeAQXIMqGktrWsoa2yvbemp7+pporFYWr4Mr6BKKyeKAY4NYRoVEUqpQ0ssXUbhCMovfzeB20ljtPbSmdnJ9U0d1TXN5ObqIKvKzSZlpuSkJiKBIiQmPjwx5sBE9IYgoBLFDhFB+P4yIHQriEMKHQmJDggaiIBF9CUXgooC9CLFDD9Yh4FB6VCyUER2fHZOISKH8hPSilOwyuL1lF9XlA4RqO6tbwGz0NjK7m8an0oV9TDGDI2FzpRyejMOXcwVy3pdCuBa+lHG4UjZbwmSK6H18KoXd00lvb+1trO+sqWopg49WfmVWVmkK4o4S82JisyKj0sPAbMCh0ETsNkFEoQlEGd9Epj6LSnsgongQUS5hFyIMRAURKQVRqQXR6YUx2cUJBWXJxVXplXU5DS2F7Z2lPZRKKr2WyWnkCdqE4k6pnKzUwNLKMpj51gG4PKmcHuPo+IBv2jE9Nwrvy8XVqeW1mZV1uH8uQCsbC0trc3ALXSTm6BefX16fR2ExEGgwt4Qog6npeb9/dmx8agSk5PLaCTpClIHLOghAshutNr15CNYJlXFICZmIucIwJDcMyk1DCotdNeDQDLl0jhEjrBBw4fRPD83M2+eXnKhTgkJ5dsE+NWfzTQ+O+ayj4xb3qMnh1tuc2gG7ympTmAflRng9mUUaI0iDK9dxpFqORA1QYYnQ4H4QETQihL+fgi2QE+JDMjaQhgO3fCEj0P6m9XGoVBallwW7BBnkA1GZvTQ2Dc1xtoDNl/LESjEi/kAvWpNKb1EbrRqYHfptmoFhSNU/JLMOis39AoOZq4ezr4mrNXA1Bp7WKNCbxZZB1ZDDgKa5Z2zY63OOT7onpkYgr9/jGXc6PLb+Yaux36A2quVaOTbEl/LZIg5TwKLzmHQeo49LhwJlJoPPYgrY+CtXzBUpRHINXMJUpgHDoKPfOTo8MuEen/JOzk7g6uAaLSzPLK7MLa/Nr20sbm6v7O6jF4WoQs7O9y8uDy+vDq+uDi+vUdg/v0B1snWEmuZ47eBoFR0s0AExX9k/WN3bX97ZW9raXljfmFle8c/Mjvj8jtGxQZfHPOzQDwyqzFYYZ8QavUAN44BGoFDzg5KrCMnQB494noAkCp5YzhXJuUI8IxIOIIcPibk8Me9BIkRE8LiE+Dwx3IEEQil6wcVylRRWAkR3mq2agSHtsB0wZkI7zzNiRUN8dHRg1DvoRbt83DY2Pjw2YZ/wOSf8kMM7AcIHHA64RvudI1bHiMU9NjAyMeSdso/DCvSAQN6ppbGp5YmZFd/cGihoZmljfnlzcXV7eX1nbXN3YysAQntH+wcnh0dniP85PbsiWOgaLHQftAj9K0PQ/QsAD7AHFPQKevXmNUSUA7E9cGZ7/uL5/Yv7++dQ0GR0h0Lg4z3+BGGZt/FCRLAQoOjDDwPmICAQoaAhCAthM8QEBHr+HD8O+Mjd3l7f3FxdX19eXYGFYBo6Ob3AfsM6RODQ1n4gcGh1a3OZ0Nbyzvba/t7m8eHO6cne+dnB5cXR1eXxzfXJ3c3J3e3J/S3KR9eXB1cX++dn2yfHG8eHawd7S3s78ztbs5sb0xtrk2ur/pXliaXFsYWF0fm5kdlZ98y0a3IK5GwfHx8eHR3yjAy4iXZ5P6jG7Rn0jAyNjg6PjTl8fvfk1OjUtHd6dnx2dmJ+3je/4F9cnFpcCmh5Zgn3MAqLUwsL/vl5LDA+Oz82O+edITplPVPT7slJYis+3/AEoaFx/9AEoUHf5JB/cmhqenh6xjEz45qd9czPjy7MYw/HFxYm5hewoYm5OWwUq/JOTrknfI6xMZvb0+9wmIDW/QNqs1VlNCn1eplGJ1GqRTIFgITDFzLZXBqDRemjd1NpoKDOPjp88HrAPAIBXSJjKxQ8lYqv1gjhVqIk7GNMsbiPzyezWB19tBYKAp966jo7Eb/UWFpeUlpeWlZRVlNXBcNRR1cLldbF4/VhDXq92GKWDQyohkH7A+p+q9JskhkMUo1GrFKLHkjJqLZYgZ2gUMf4xOjk1MTs3PTCwvzC4vz8wtzc/Mzs7OTU1DjO8Pi4Hbw6Omr2eHQup8oxLBseEg5YuSZ4saIVKO0S8dvYzKY+am0vpZrcU9nVWdbdVUruLqGQi6mUIlpvEZ1K6qMWUin5lJ7c7s6sjvbM1pb0psbUhobU2rqU6tqUqtrUytq0itr08trM0vrs0ob8kgZSKcw7LRWlbdXlnfUV3S1V5Paa3s5aWk8tnVzH6K1jUuuYtNqAapi0asxZUF8tm17HpdfzGA18RoOA3sijNfF6m3jkRlZ7A72pvremtqu0uiW/oj6jtDqpqDyuoCgyB6EvcJnLgMEHAULvJSS9G5f4bnzSewnJ7wWNQkEQSk1/AqWkPU1JDUlJe5aaHgYQSs+Kyc5NzCelF5fmllcV1dRXNrUi/g1Noo6e3h4KDUZCmAr7GCw6k01ncRhsLoHHHIiPAp0JN0YO7HWUHmpXZ097czu8K6tL0adcDE/IzNSs5AR44CdFRMeHRsU9jYh5HBH9CDFIgCLCXhT+JQs9eRYMVYIHHWKH3sdiMA1Fxz2OiYcexSY8ikl4P4aAoneBecEIonBChF0oyEJRye/EpL0bn/V+cv7jNNLTjNJnWRVhOdWRubVReYSic+uiiXkNobzq6LyqKEIVkbnlEbml4YSKwwgVheYVEzhE2IhAROVBlzkQUfTv2YgeiChoI2oNEFEXJZlMS+3tS+tjpjHYMBBlAIf4wmyhOAfWIQKH5DAN5csVwKF8qSxfIskXIaBIkMfn5fHYeVxWHoeRx+7L4/TlsWn53L4CLr2AyyDxWSQ+u4jPLRbwSvj8UkART1jGE5ZzheUcQTlbUMHiVzK51fCRQzg8h9fJ5rdRmQ0Aod6+OkpfHZXe0I4+za72zh6E5cEtlgZ3XFhZ+5iE0OWBNzWgSBkgDaOFyxN2OD1adcAVTW9kGc381va+v/3bv52cXuroxrMv6e0T4ePQsPfi8ra9kwWf4qXl2ZXVmfX1qY3Nqf2DRf/k8BFa93vTO7tT0PbO5Nb25OaWf31jYmXNu7g8MjPv9k87xiYGPaPotrOgFw+ZCqrrul6//vCv//qvl5Y3W9pptuEhz6jdZjdb+pV6o1CjRw8jQ6GmKlS9CoLcKJgHyrAR9RlNYomEsA4pCeuQWvE2X4KGcJCzmCwD/egsdfi3v/fDvwH8/O3f//e//puf/xX0s3/4yb8WviH0Nz//2d/+/O/+4Z+w8Kff/yv8UK4fMqORMuQwWocMlkFYmgzWQb5IMuwaXds7CfjIPbDQwfnL6cWfrK//cnbmZ1+w0K9+87t/+O+/+PFf/31J90FLw3Yfa2l5+3J562x5Cy5zJ3CcAwst75y1qk9V4/cCx/MK2fPUvpMM8l4hey21a6lS/rFl6n7j8CKwobOtY5DP+d7pxf7ZxSHcHtCWCejgAi+oi72zi52Ti63ji8mtF+KRHzQpbvr9xzNb16KRH3XZ/oYk/1Gp+Mo6ceRbPvAt7QaIaANEND6/EjQQDY+O99LZuFmqG+uLqsrzyopySkk5pUV5FeXvF0gDkj0qkBXW1JFqKgqqSogo8DLE+eTlluVAeQEVlOeSKvOLqgtK60hwPWpor2ztBgshdg3Baj0yBWx8dL2BbTbzzBaexSqAzBYBbrW3ncpshZopg/+MpJcj6KFzCC5q7aqtay4vqyEVlOZkFqQlBcxEsBF9mVwh7Mn7b4XIoscRTx9HPn0SFfI0OiQkJuSBiOIJKApwEQwvsLcE6CgZUBQWlRoelUr4y8VmRMVmRsdlxSQiTUJ+YhopOasM0fY5xY2FlW2ljZTadpizkEIAEdtKjkQnkhtkKrNSa9Xo+rX6AZ1hwGAcNJq+0IARTVtDv15n0alNaqTSQKYMgVzAErOpXCqgqLGnsbKlorgOUSLZGSXJSMkQnxMTkxEBSMO+ERQU//QZoRAIH2EjIqxbac/g7xeDYKGsMEBRAgFFBA6lFcZkFcXllycXV6dXNeQ0thV2kcto9Bo2p1EgbJXJOlUqslZLNRoZ8B0fsokdTuXIqH7cZ5mZsS8te5eWJ+obKt2eoZ29Vb6ATaZ0oQmSmpas0iqOTvcOA5qe85dXlIplIhq9t6OrfXVjGaqoLHONOuaXZ1lcZmVNudvrHJsc9Yw527tan4WGRESFwTfG5rIOOc2DDtOg0xiQYchFzG0ek2PU4hkfHPXb/NPOmUXP4urY2oZve3d672Du8Gj+C+0fzO3uz2ztTK1v+lbXJ5ZWx+aXRmYX3FNzTv+0fXzS5p0YcHstYKohl37QrgWfWMBgAyojvPvg42dRGayQWg/BIGNWA2YgmGU0yIGiVyiRHgVpV5QSsUIklAlgZhFI+HwJD3OhTChWiOUauUqn1Jl1fAk/MydDb9ba3TaAh2vUNgK2mbAN2rT5BRn9g/AJNoyMal1uVVBOlwp9P06PfsRrmfAPj/vtGRkpPRScvfnN7aWt3ZWF5ema+qqWtqYhx0Bufo5l0OwYsQ864LJrNlgNGqNGpVcptAoI+wAFyyodkboFf8UumQeMg3YYgvAEo3odn1ucXlyZX1lfsvQbY2KimSz6ytrixtbq7sH24RFo58Bg1Jkthvvn8Mg6l8qEQ0OWly+vz88PdHrFwuLk8+dnd3cnNzdH19eHV9cHV5hfHVwirB+1zvneycnOzu4KpbdTrZGiHTk55Rkbs6OBi6q8fwB2dLgVS1UakUIllCkFUoVAKudL5Ohih4sU3KL4IilfhLlMAAmlApGUmOMkg3b4YhSEQqlIJBOLZJK3korlUolCJlPKFWp4T8FODwuDFilvhoaNDqfZ7QEFDXi9Q+PjtomJYd+EHfL7nH6/a3ISLWw3fBhmZkdn50anZjyT0y7fpGPMZx+FqXNsyOsbHp9y+udGJhdGpxbHZghbkG92xQ+L0Pzq9CJhEZpfJSxCKxs7a1u7m9t729v7SECwS+DQ8eHR6fHJ+enpxdnF1eXlDSKCrq9vb4IiYoRuCKF8c3d7i3QGYBQCbwL8Q6Q3uINu725viOWvr7EksTxiih7K+Ig/BXSLxe4wAZFePH8JjApYfgj+CfjC3QN7bvCzwET8HGFJ2KHLi8vL84uLs/Pz07Ozk1NC2N2jk/ODg5NdInDoYGNzb2UVPn8rO9tL29tLO1tLe3urx0ebMAHt7a4dHKyfne7e3529fHHx+tXlB6+vPnhz9eb15ZvXF69fnl1d7p6fbd1e799c711fbl9dbF6cYfm1k+PVo8Plg/3F/b35vd257e3Zra3pjY3J1RXf4uLY3NzIzIx7asoJdPH7MXdPTXtmZ7wLC77l5am1tdkNPBSbC1tbizs7y7u7K3v7a/v769iTg0O47a2urs3t7OBLtDBWCA/xHez24tbm/Mbm3Pr6zNra9Mrq5MqK70GrvpVV/+oaqgv/+vrk5ub01vbs9vb8zu4iqP7gYPXgYO3gEGsOiNgQ1rm4tT23DgPpig84B3aanATFDXq9/YBtp8sE9oaly9qvNphkGq1IDqqXsQSiPh6fQkhAEQh7xRJgDEuj5RoMApNJaLGIrFaRycTX6zlaDVOlpEoRyCRo53FbODDFMBu6Ke3VteVwnKupq2xuBQs19VLb2RyyTMYy6IWD/TLHsNrj0o+NmkY9RhRcDp1jWGsb1ICOBgc0Npt+2G5yuaxe77Dfh5M5DmJcWZlfX1taX1+G1taWVxD/tTg7N+ebnvbiuZiYsI15LSMevdupdsDTdVBoMbEN8G6F1xDCq7itTEYjva+e1ltLIVdSeyv7qBWMvnIWo5zDKuOyy7isEg6ziEkv7OvN6yXn9nRnd3ZktrVnNrdmNrZkNrZmNbTl1rcV1LUV1XaW1nZX1vTU1VJg2Gmvp3c3MnubOfRWPqdNyGsXCTokok4puugknTJJh1wGtclkeFe1ymUtX0ghbSEkaZUJW6T8FgmnWUBrYnc10JvrKNU1HUWVTTlldWnFlQkkGIgKw7IDRJSa8Sgl/VFy2iNQUBJc40BB6Y/TMp6mZT5NzwwJ6FlaRmhaRlh6ZmRGVkxWTkJuQWpRaU5FdRH8GJvbmuAbCfhh8dh8ESouqVQhV6iUKo1ao9Nq9VqdUadHLLpJZ4DMREFr0Gj0qKHQYSPmiUBIjB4qGR6VyMYBKMovykvPSU1Oj49PiYpNDI2OD0FkEVAHznJgIfAPEVkU8i5Y6HHIO0+eEd/Asy488lFE9GOwUGz8E6RtQM6GgB7HJT6KS3wPvn8xCQEzUXxACd+OTHwnKuXd2Iz343MeJxU+TS0NzawMz66LzG2Mzm+JK2iNL2xLKGxPJBFKKmyDEgtbEkjN8YWN8YX1sQW1MflVUfkVkXllBBeBhYJQFOSigtLwgjJAUUTATBRVVhOEopjqhtja5rj6lriG1rjmABF1dCd1U5IptBQaPZXBTAcOcXiZfGEWcEgszQ2YhvJkkCxPIs2TSHJFwhwBP4fPzeWxcziMbG5fDpeaw+nN5VJyeZQ8QW++gJov7CsQ0QtFDJKQVSRgFws4xXxuCZdXwuaVsLglTE4pnV1KY5XRmIgs6hSIELvYjgwrPbTaHipUQ8x7kVVF+ebNx/+zTk6v2rt6DQglNRCwASIyWrk8QYfLDY8wpPxB3iCO0SJoaaP96Ec/GpuYlSk03vFRMlWIj9YB99HxeVsna2V1aW19eWNzBeEsqKBgoZiZHTsn3pjrxydr0NExoUN0Mh4gumVxc2tuZW16YdE3NTM64Uesnx3va3IvyzPi/+53v/ud73z3ww8/1uoGmGzRsL0fhmuTFQ6xAtiyFOo+uapXpqB8KcLZD6kj+gxGsUjCGLSpFKq3OKTUaTRGPVjIZLXKtQMzG1d/+dN/+PH3f/jZ+vInPiehSecnU45Pph2fzjg+P9/73l/85Ps/+tkPfhzU30D/7S//9oc/+buf/s0//PAnfz+9dqHQw2UODRSkW/BYhlyWIScad3yh2D+7iHihneNrRAftnz0/vHjt9/1oZfUXnrEfBXHol7/+3d/+/J//4i//7sWnf51Rv97cekFjLCxtXi5tni1tHQdwiDANLe+eVShe1xl+1Nz/t3mUnSbBhmv+bHnvsk6wls660Y5/uAkcIliISDm0tHs6PHM4PHvomDvyrZ2e3tyc3lxDx2i2XF7vn1/vnN4YZn5QZ/hhfNuO1n04vXXTavq4TPo8jfYqpPGgXrA2sXz4Foc2gUPI1hDAoXmXb0qAxBytnXXNzaSKstzSouzigqxiAoc8Y+Mj4xOEJnxlTc2F1ZUFlehCKcwtzc8pyc1BuHkJEltl5ZRkEURUkUuqyi+tJdU0lzV2VnVS62nsVqGkB4EEZgsSaIhcLvnoiMo7qh4f046P6ca8utFRrceDFqTG4VTb7MpBm9zcL9GbhCoNRyTrY/ORTaetrbuupqmsuLIgtygrNSclLi2OyK8QFx4SHfok6hlSLACBCBD6PRZ6ChYicOjZs7hnz+KfIa0CHOfAFWFQImEvCiOIKDQimSCiIA7FZcJpLTalMDG9OCWrIr2gNqespaimu6K5r76b106XUgUartQo1gyqTA5Dv8c6NDpohy/ZhNPtc4/An94/6p30jk2OjU+OjfnHvD7vyMSoe8zjGHHaXHDfHtBZjQq9RqiUMITsbia5Cc4ALVVIR5FTngVLVGJuPPYBOxORFIqceM/iEPtEKCQuQERBkHtw+QtCURigKCEnIjk/gEPF8aTK1MqG7IbWwk5yKZ1VIxA2y+WdGjXZZKANWJm2Qa5jWDjilo17NZOTprnZoeUl1+amb39/fm9vISsrFS4oWq28ra1p/2Dz9OzgT//0v9bUVq1vrd69uIGvDWKm/+Of/EcWm3F8dggnjbaO1snpifj4uKHhAS6f3dnVMeYbnVucATW5RuzmfqPX5+mhdMYnxg3Z4YMHeICGXF6be8zmgdBb7HNMTANpvHNLE6vrU9u78/uHyydn65dX27e3u8+f7794cfDixeHLl4fPnx/c3+/f3u5dXe9cXG6fnW8en64fHsFksbSzu7C5DS+vKbh4zaNrf87jn3FNTDnHYLiYCPj7IRsYmuxetIAxt8N+5RyxAx4gu3sYeZiQjWnIPjhg67cMWsz9JqPVqCfecHq883R421kMpn5Tv61/EHWAx+EZ84z5vb7piclZP8xiMwv+uUVkNplYXB5fXPYuLLoWFuxz87ZZOBBDM9Dg7Kxtft4J5tzYmFpZmwwNe5qZmerzj1zdHN/cnjqcQ//pP/0nUCUC2rd3N4Axc0uzkzN+bAXbQo6oYfewzWXDTgY17LQRu+1G+ig7QNQz5sZp988QhqCl1Xlgz87e5v4hYj7Wo6Ij+wes+4e7be1tCGY4PEKfyen1zcX8wmxlZfmr1/fHJ/tNTfW1tdUvX95ubq6w2XQYBz744Pnr17cvX96AkV6+uH7x4ur5iyuw093dOSqbi4vD/f2NiopSJBVD/z169Ee9DrtzYGDQANs57DYKlUQqFyIyRCThCUU85MRC/APiKHhCFDBHGV8KhCAfiYjgH4lQIBbyAwqEjEvEMhkaHzKlEpKrVAq1WqlRq3UatEIMuDIWY/+AachmdjisLlf/yAhaq0PjYwQITYw/yDfh9Plck3739DQMFF5YEhZxjRbG55FoJsBFvinXOExGk24/bAvzYzOLE4SW/DOL0CQ0uzRNhAmtwAq6sLy2tLqB7Gtra5vr61vrG1ubm9ubmztb27s7u/t7ewf7B0eHh8dHRyfHxwEdHUNHB4eHh0dH+AggAZYAUa6uoWvMLy5BKWenZ6cnpydY8hA/hw4PAz8hfhWcgt8E14PFTk5OsKrLq0vADxgpiEDAHqweWyF+H1gS2j842NvHnu3tBoX/94m9PDg8gXaJnHJE4ND6xu4ycGhteXdncWd7YXd74WB/ZX9vpbq67NmzJ5kZqfl52QgQevP6+uOP7j/9+Pmnnzz/7JP7q4tdpVzQUF/FZJLPTjY/eH3++uXpqxcnL+6PXtwfPr8/uLsNMNLVzuXF1sXZxunp+vHxysHeIixIG+tT4KKA+Wh8cWFsGU/9ih8Ys72F+mf56HAdMHZysnV2toNmxOXFPoyW11c4pE2rRYdKqaKixO8fuYYx8/Lg8nL/Asn3kILvdBs/OT7ePDoC2IDiwDmEPRMfj2C/OkFFgaps+/x8B8tfXu1d3xze3h3f3Z/cPz+7vz9//vz8+T0Kp3eE7evg6hJmsa0TmEb3Fna2ZjY3Ye/CzTMyP++emXGiu3d8At6AVgc6dNDhYkWglFij5SmVLKWCqVQyVSqmVssyGDj9VsHQoGjYJnLYJU6HxD4stA1xB/tZ8Ewz6nt16m6VAo3/dom4lcklt7XXtrbVtrbXdfc00/raOZweiYSu1/GGBmUel2bCa5j2WxZmBuZRk0wNzEwOTPkG/BMDvvF+3zgKNr/PPj3lmp8bXVqcWFud2tyY39le3ttd39sD1sK5cXNrax1ctLw8v7AwPTs7Pj3l9k0Mj3n7RzwGEJHdJh/sF5qNHL2WrpT3SkTdPG4bh9XMYjYx6PVsVj2XXcfn1goFNRJhjVRcLRVXSoQVIn6ZgFvMYZOYjIK+vvxeagGZWtjdW9hJLe6klXfQqtvpde3M5jZ2RzuH0sGnd4nY3VIBWS7pVStoWg0Oj2EwMI1GlsnMMkMWptmC9kGfGekdLL0mC9lk7TFZu0yWTpO502juMBjbtNpWtbJFKW0Wcxv5tHpWZ21vQ1VnKdLklNalF1clkkpj8knhOcipkBuSnvUYSst8nJrxODUThSfpWU8yskIysp5lZIVmZiHxXXhmdmRmdnR2bkJeYVphcVZZZWFtQxVSC3ZTupEXkCcSovLRGAzIqoWgiaFh1HLIUTHiHvGOeMe8Y2Nj42NjE2PjvnEIhdGxUY93xO5y9A+h39wC10ahVNrHZnX1UhrbWirrqgpLCrLyM1MyExNSo2MSwqLiQuA4hwChEAKHCAoCDgXmX+AQIoseRQZxKOFJXOLThOSniSnQk8SUxwkpj6C45Pdik96NSXo3OvndmNR3Y9Pfj8t+lFDwJLn4WWpleGZ9TE5LfEFnclFPaklvRllfVhk9q5yeU8HIKWfkltOhnHJqdhkls7QnraQrpag1idQYX1AXm18VnVcemVsSDg+6HHjQkQLuc0Wgoy8sRRHFlVGlBBQRvnNEKFFjbH1TXGNrXEtHfHtXYhc5mUxNodJT6cAhdjqHnykQZYkkwKEcqTyXkCxXIs0Vw14kzOHzsnmcbC4rm0PP5tCyub3ZfEoOvydH2JMrJudJyfkySoGMWiDrK5TTSVIGScwsErKKeawiDquIySzqYxZR6SQKraiHWtxDLeEK2zi8HgRiUOiNHT1VneTqTnJNFwVqEIp1f/W/mj786JOWDgrcNzR6rjKIQ7AOEbFDwKE+DRE4xDVZxM1ttO9973tIPyNXWqCh4VF8NFmQrWSEQhOubSDGcnN3D32Oe3ixIhcOjEXXN+fX1ydXRPOcEJEy5+oYtoyTs73D452dvY2NrZWllfmZhanRcQ+FxpufX/3Od76zvLzZ0wuvuROU7Y4xxM5a4J1mRMwkj7AWqPqkil6EPAUlfRAMRMj1+oBDciURO6SEm5zKoNObzaaBAYXWPDp38N3/9rMf/PCvr6Si7ff+9+P/499e/Oc/vnn0xy9i/80HOX/0nYY/+IT1p69WRz757o8///5ffakf/NXnP/ir7/7FT8FF3/mLv/bOH0nVFuCQY8Rvc40PObx29wR85/ptrp2TayRL2D+7P7h4eXTxgcf93aXlf7Y5vwcW+pdf/+7vfv5P3//x391//NPj+x+Els5W1exSqf6F9fOF9dPFjeMAERHOcss7p1ns1yncHzVZ/q5B88HI0u36wSXUIjtJZ3+kn/xgg/DHAwtdEOlXL1/Ixy5L+Es10rW928/P7+4u7m7P727Pbm9Prm8PL293z+8UEz8tUf2ghHvsXrya2rxtVJ7rxi5qZTehzRsZbZO+5UP/0p5/ace3tOmHv9zCCnIqEDjkn5FrjW3t3Uh4WlBeml1cmFGYn0EqzCop+7NM3jez+ISyBXDXLaisyCsvyS4tyC5GCjgi4UFmEbIJZ6AQJKLCiryS6sKaltLm7uruvgYmr12uIu4w27B4xKOc9Otmp81zM5aFuf6FucH5WWhodmZoZmZoamrQPzk44ev3ek1uN/q91MiVgZtAJKMzON2dlCYkY0CGhrySnNTclPj0hOiUmIjEyNC4sGexoU+jnz2NCij6WUhMKL55EFgoLshCb4kIaPGlsQimmNBI5NqGs1xGdBzc5PLi04qSs8FCdTmlLaRackULo76H386Q9wrxtAzI9HaNFbl3kXJq2umdHZmYH59c9E8tTc0tz86vzC+gK47Iz7S8uLK0sLw4v7Q4Mz8/OTMzPjmJjvQh+NQPDapNyG8lows4HXRyfVdzeRPwsiCzJDM5DymVY5DUISIpDHsbEvv0KRQTUOxbM1HiUyKa6K3vHKAIScMTc6NS84FDCUXV6dWIfO0s6qVV8gSNCkWnXtdrMdFtg2yXne9xicZGZJMTmtkp09LC0PqKe3tz/PBg7vwMYL2ek5NOZ1BaWurBQp9+9vrm9jwsLLSnpwsN0FdvXhyfHLS1tRYUIksmH0mxzi5PYditqKp4//33kFepuaVpdn56dX15cXkukKR3cmrWNzkzgRZwYVEB/P5Hxl0IX4G8Pjfm6Ap9FhZSUkayu/qRWdczOry7vxz00ersbNrdXXQ4zDab4c3rs729RZGQeXmxw+fT19enP/zg6s2by9vbw+7uVrz48epJTU2Mi4uCGhqqgCUbW/Or6zP9Q4bO7taRMUd5ZQlPyLYOmrJzMkPDntU31oIiyivLnuHuiI91j7r0Rl16RlrIs5Da+lq878i9ZMhgMiSnJHP4nIHhwX7bQE5eztOQp09xZ8VEq3Xqqtqqcf/YwvI8QqujoiNiY6P66D1oZzc2VU1ODm2sezfWRzbW3Bvrno01z8b66MbG2Pbm5O7u3PHxKjqho6PD+/ooTBYNmPHq1U1bW3NDYx1O4Ob2Wmtby9zCzMb2Go/PiY2LxT6YLEbk8ywtQ39Dpt1lQyR3eEQYDkRv0k7N+NhcZmx8TGJSgtM1DKNQU3NDXHxsUTFpZm6KzWH+h//wH+Li4iiUnm9+65t/9s0/o1J70X6+u7uBwaCysmL/YMc/Oc5iMYqLi87OjibGvSwm/TUY6XgvJycrNTVZJOLd3OD8bzY1NbS0NI6OutDrnJ6eWl5ekpSUyOezcV/7/aMej33IZjWadGpEbCokiPwWCHk8PhdZtTg8DpvLZnFYLHZAHJTZHB6gSADyEUklyJeF/DQCSCTmi0R8oQjBmRKZDHmc34KQRqXVanQ6nUEPFjKZjVZkBh2yDA9bHY4Bl2vA4xkcBRGNDo15bd5Rm3fENjqCMlp79vExh9+PVmzA+LA0uUTIj944eEZNE25RI5PTo9NzY7OLvllQ0IJ/esE/Ne+bQmZpaHYSmpqbCqSbnplbnJtfmp9fWlggtIjnenF5aWkF+dhWV9cRfLO+sbmJdyEanpgwR3kDb0dA084O4ITgIkwELJ0AbQ4ODnZ3d7d3treQrwCJCzbwe2Ii5vgdfra5iXkgvwE2gBmK6/gSvwIvgaPARWdnBFBhrYCgnd2dwJa3trYBasQK8YuV1VUIGRKI4CDs0w6wCJh0tIP82mChzb3V9e2l5Q34Tx7sze7vzh7szR0dLsG209hQqVGLb68P1GoxjdatVklycjKqKkvxuH3ns+cMOpnR13N0sPqdz+8///T2009uFubGcnMysjJTp/zO/f3Fqqri5OS45KQ4ck8LmunoT0tMiBaLGMeHSwfodtmZ3d6a8o5ak5Nii0g5Y96B/d15eLiRSLkJuJMTYvr6unEp8TEpKc5kVMM2NTRorKurdLsGX7/G83Lx8sU5mK2gAGEZCQIBE+XOjmbs29b2IuoEu928uOjHTh4ergGWOruaYUQa8QwV5OckJ8W73YMvX55rNFIqtQtrBnQxGBSbzQwKolA6AEJw/Guor1ha8l5frl+cLZ2ezB8eTO/t+La3JvAgr664Fxeds7PD/sn+sXGT26O1O5SDgxKka7Naef1QP3dokGe3CzwusXdEOu6V+sZlfp/MNy4e8wpGR7geF8tppw8P9g5ae/rN3WZDp0TB6kU8bS/UzGC0c7k9YjFNo2YPWMUep9o/bpyd6l+at20sO9aXnevLrrVl9+qSe3nRvbQAeZYXR5cXvasrE/BU3N6cIZh2bwVgeXK8hXAvBH0dHQLYcRsC5VdWVhaDRDTp96DvAFavEY/R6dDYhmQDICJ49iKaVE6ViHtEgk4BnzBhCQUtYmGzTNKkkDWp5I0aVYNWVadW1KgUVXJphVRSLhSW8tBJzy1lcsvonAoat4bKa+jlt1KEnb3i3l4Zs1fOp6kkdI2CqdeyjQauGV7a/cKBQdHAkHjQRmSotNnFNgcSbIlsyLHl5NmcHJuTOeSgDzmoQ3bKoL1nYLjLOthhsrTpDS0adaNUVC9g1rJ7qqhNFZ3lpU15xbXppIqkgpKYPOAQsqLBQJTzNAPKfgoKSs9GISQzOyQrJzQrB/FF4Vk5Edk5UTm5cTl5iYVF6SVleYj2qWuqaetqp/RRWfDSlclghjb1Dw2Cb9zeUVT3SCk8PQfXcGSiX1haXlpexuO/vLqysgatooAKYX5xAS/6MfTEwGA9bNeazDAgMnkCOFM2tbeW1VQWlBRm5WckZyTEJSHFQmg48iuEvw9D0ONn7z4K+fajkHeggI3oXSSjQ+qFMCKPwpOY+KcBFgpJSn2WnAaFJKc9TU57kpT2JCHtUXza+3GgoIxHcdmP4/OeJhY9SykLz6iJym6Kz+9IJlHSSxk5Fey8an5hrbC4VlRaLylrkJZjThTEpXWC4hoeqZqdX0nPLaNkFHemklqSCurjQEQ5ZRFZJeFZpDAkWgjkV3hGcNFbS1HATBQZNBMRRFQfW9sY19AS19QW39aZ0NmTSO5Noval0lnpLC5wKEMgyhRJssTSbKk8RyrLkUizReJsIQKK+FlcTiaHlclhZHH6Mrm9WXxylrAnW9KdK+vOVfbkq8mFWkqhprdQQyWpaSRFH0lKJ8FMxKMXsuiFdFohULyHUtDZU9DeXdjWVcTgtLA4SO7Y3EOtb+usaOuqau+u6uiu7uipb27tlcqN/7MEIk03BTFCfJWGJSdsL1TwD0fQ4XQb1HqkcSMiC8z90uZW2qf/02QwDUsVhrGJ6Y2tnW3UsIeHJ6en5xdnt3fXq2vLyGJz//z67vk15vdIjfP8BmVkykHn8vnl6dEJHk4k5NlYWlvyTfl7aQIAG9RNhglITaHB5kJ87CL3GRCDrRcq1RyZiiFV9CF/JlLnEXogol6pAlFPdB1wSMwYGFLBweorco1aodVoTUbzwAA8SJA44cPv/uSz7//V6w++t/mt//3k//UHJzH/+aQq4qwp8qIr6rov6nui//vfmr/2khN19/qzj77zo4+/+2OkUoA++OxHbz774etPf/jB5z/+zg9++uF3fjzgXUOCLdfozMjYnGuUaAI7PBNKjWFhbefg4sXR5aujqzdHlx8O9X93c/W3zpGf99A+aux8XtpwnVG9n0Bae5Q5W1C2k0NabSWPza2dza+fLGwcLW4eLW0hlQJhJqpX3NbLrir5uyXMjSauf3X/fGr9pEZ8Xiz5HEizcQAcgpvcxd4pXOOuXnz0uWP5xavPf3j1/PnV8/urF/eYX9zfn93dH1/f71/eS8f+kqT+iwrJ2cjSzez23eTmrWvpOdX23aiOy4zWKQKHlgkc8gOHltYnAjg0SliHphV6C6wwlXV1eSXFYKHUvJzUvLyMomKL0/+sYuhp2YBheLK4FqmLy3JKSFlFeRmk7IyCrPSCjPSCdCijMB1EhNzE+WW5yIIAZznkHUbUEFfYpdExB4dEIyNgIf3ifP/6qn1zzbm94d7ZHN3e9G5vjG1tTGxujG+uj6+vj6+uji0tjaJDbnra7h3rdzoNCCNTafk8UV8vo7OlC+MjleWX5WUWZiTnJMelx2NsooikyLCEiNC4cKARQUdxoYEC5qGh8UF9iUNB97O3TmgwE4GIwiJTIuApFzANJRF2obrc0jZSLaWyjd3YK+liqWkiDE6CaP4R3cCExTFt8y56fCvjM+tT85tzS9uLq0jRtEvEWG/tbe/s7+7s7+3s7eHx2NrdXd/aXlnfWFhZnZ5f8PqnEGxhHXaoTGZ4lNN43HYauba9saSuDMPOpBakxWfFI7tdeFL4Aw7FPH0S/SSgByiC7x+MRSHxyDsXyLKQ/CwKAzVgfIbcmExSAqKGapvz2rtL+5i1IkmbTkcZsDLsQ+wRl2B8VOIfk035VAvThpWF/o1V5+7m2NH+9OXZ8t3N9vXlTkZGckR4qMdt+/TT19/97kfPn1/HJ8QN48ccJgwLFquJzcGbmyIUCa5vMRDKzfLqUlFx0b//v/77sPAw64BlY2sNOLSwBByaQSNyanbSYNImJCUYzDr3qBPplegsmkwlcY3a8wty4ZY9MYnG6MT07ASMGN097RqdbGwczalV0MX6+qxUwq2uKkXjRiLhFJHyzs92SYV5XC7d7R5aXp6+vj5OTIxbX5tXq2U9Pe0nJ9t4DaWnJ8Nz9+hka/9wA5YKgEFxCQmOf4iZmV+axm7QmX3ffudbCNT2eF2wURSSCuzOYd+UT6lWUnop3/zmN9Hmrq6pycjMSEhMQISgw+VE0lrXiMvpcfWQe/IK8gJlZ3hE+NiEF6mJ8/Jzhx2DXB4TzTXEMMTEhPt8g/u7Uwd7k/t7/oW5YbNR1G+Vr654T46WLs43bq73L8534+KivV4nUkMhVdfU1ASZDOA0tHe04WYBbk1N+/kCLggTrLK4PA/IBAuBWMbGR3EhMjLTESEAg1JEZLhOry4rL5VIBWvri+ubyyCW7u6Ovf1Nk1lfUVkBV+ak5MTxce/xyWF7B9xvYB1CnzosPDD13LHYTINBNzBgHRrql8slbrcD8+Hhgfv76+joKORVvro6a29v0enUcLOJioqYnp5ASH1cXOwEghMmx2Njozkc5tzc5MTEiNM5ZLUaNVqlTC4GKgPksC3AD5PNRLZhBovJYDLoDDohJoPBZCJZMFIGiyTAHjlGSYAtSCyVipCqWSxBTIZYSrCQUk1QkFqr0+r1OmR0NhqNZpPZCn88yxACrOwDTucgmrYezxDgB43dEc8g5HEBkPqdDqvb1Y/WM+7k8THn9BSCWOCLNb0CrcxAS0tTsGvNzk3MzvvmEP+6OA2SRP8cAUIzPv/0hH/KN+GfGPePEwr0/vr8Ph/Qb3LSPzU5+aAphKojydr0zMzMLMIzZuGNNI9pAVpYWIR7EvKwLYFkACnAmF3CSEP8CwQC2xAt00W0TRHbMYcfPkzE77+csMrpmWliE4GNYBk0wsA1MPsQJqOA0QishaYukQzh7YRlsG3sRGC1+JfYD3DbGtLFbe+BhbYIFtpFRgh4ymG4odWNhcO9mcP96cP92ZOjxeOjpfq6iqamGr1ejuF2HHYLbCYj7iEmo7ezownlpMS48vKihIQYPJ4H+8v3d4cV5aTZmZGN9ZnMjJTbm32YiTraG1VKwfO7g9ubvUm/A+XQZ082132nx0vHh/N72zMZ6Yl8LmV3e/pgf+74aBFedoeHy5WVxVqt5Pb24OpqD/Y9ZA7AjXd4uEGnU1JSElNTk5KT47E/b15fjYzY2tsbzSZVc3Pd7s4SaoypqRGRiP3o0XtajRTl/Pzso6MNeHuilwR+gHD58/s9BoMqKSn+8vKgq7P1//Nf/vPa2tzCwmRCQqxYzMVTCRKDdYXNQj3wX+Em9/L57v3t5s31yuX5wunp3PEhdtW3szO2uTm6uupeWrLPzg35pyzjE4ZRr8bjVrrdco9bNuKRjo0CfuTTk4q5GeX8rHJxTrm0oFyYl8/PSuamRdOTfP8Ee9zL8HpoHhfVaadojHhkOjhcQiIRWS6D7YRlMQtcDoV/wjA/07+6NLy97jrY8R7sjB3sjB/sTOzv+Pe3J/cITe/vAGXnYMs6Olg6OVo9O147O93C4cC2dnF+cH52eHYKFCcAfBvsvQHPOdx00/CpQ++cz4cug4FRj8nl1NiRdmJAYjHz9TqWWtmnkPfKZWSZtEsh71KrOnWadoOuzWRotZharKYmi7HRZKgz6Gq1mhqVqlourxQjtZesji9v4spbOcpujorG1rA4OgHXKOOZNQKrUTRglcDaRSS2syvtsEnBUc+FxJSEnG6Ny6N2jajco0q3V+EZk7rHRO4xgXuM4/IyHKM0+whlyNXTb+swWVu1+kaZrFbAqWRSysjNxW3lhfV5+ZVpeaWJuaTo7ILwzLzQzNxnQRYK4FCw8Ps4FGChvPj8wpTCokwMHEWEbLU2dZK7kQ8dTr1ytV5nGkBnt8PjGx2fnphamJ5bmV9aX1rdQiZGhA/CXxZP4D7qUwjGy2PkVDnaRfcSnDs3txdW1hCviRFZbK5RnWVQijh9oaib1tfQ2lJWU5VfXJCek5aYGhcdHxGObE8EDr0HBAqAEIFDj4BDocgyR6RSCI9C4BBMQxi7KYRI9pD2LCUjNDXjWWpmSGrm05QsQknZT5JyniblhySRQgFC6TUxWc0JeaCa3qwyZn4Vv6heVtGkrG7T1ncYGjuNzV2mli5za7e5hSgYmzt0DW3q2mZFVYO4rIZLqqDnlZIzi9pS8hvic6pissojM4vD0wueZeQ/yygIwTwTtBmwFCGgiFQWUVQRWVoVWV4TXVkXU9MQS+BQa3xLR0JHdyKZmkSlpzBYaWxuOk8A61AAhyTZACHMRaIsgTCLz8/kwZWOlcFhZHDoGVxqBq83U0jOkvbkKLtztd15hu58M7nQQiZZKEVmKslIK9L2FSlBRH0kPrWARSmgkfN7uvPaO/Ja2nIaW3MbWvJ66Q10FmLgm7spyPdY1txW3tJe0dpR2d5V093bSOlrpbMRVkQRShgSBQexrHJkv1QjASYHFhWpgoYc/RIFGQncOPxOp9uo1mOcH67RgrhfJVfA7+xhdiFwnMLt6eVRqAIYhYArU/Cq3sRdcQgX6mN0VV3AC+AGbszoJiPcmwMJPuHdHFBgOLiXxHBw17e3Z5eXR6enO/AG3t5aXF2Zmpsd90+MjI04R5zDzqEBG+KF9EazGulSNTqRUoNdZUkDOylBnwVBRAEpCBbCl0oNGxYksZTZP6SSAofAQkq8QC1mq83Gl5v2rz77+M9/cvfBD67vP93/039781+/vifpOzi7v7j78PL+o6vnH78ZSAIOfSiNuLr/6KPv/PCTP//LIBF98NkPX33y3+4//MHtB99//uFffPa9n+5efixW41U8OuZfGfOvTkyvT86uaXQWeJofX70+uX5zcvPh8dXHRt1Hc1O/8Xp/LZLctnRPNLV5Gpqd9a3O6rrVguLNlMyp1k7X7MrJ3OrRPHBo43AJ6bYDabWRVo7IrLB7srJ7GpTJe1gs/azX+nKNyKOAHAmIXT1HdBDinU+Q8/yjT+DFcv3i/vrl85uX9zcvwUXPz++fn97eH17di0c+L1d9j8S5FzleupdfeFZfmed/0D7004iW43r+6uTqwdTK7tTy9uTyxlscImKHEIQhVeubmjvKamqyi0hpebnJ2ZlJ2Vkp+UgZVy3SDIl1w+WNTTmlZdnFRZmk/IyC7LT8zLS8jLS8dIyamgblp2EEVQzSkluSgwii6qbS1u5qCr2JL+pBqlMkExwb08zOmNdXbbtb7r2d0YPd8aO9ycO9KeJ9vIc6fR7VOrS3u7C7M7e1haA0/8IC+nGdo94BZI5CWlWBlEVl9bR0N1Y2lmGEouzirJS8lLiMuJi0mKiUKEBReGJEeEJEWEJ4WHxYeEJ4eEJYGCH4nj0QETIrfKGAExqidEJBRBHJwKGgaSglrya7pKWwBnYhVj1F3MHWgIU4ymGJcUQz4DPbZwZHFp2+Ne/0xuT89uzy7uLa/srmwcbOEZFs6uDkAEEFR3CDOTk5hEnl+Hj34GhrFxXlzuLKOlFR+meGR8aMQ3aF3siRSHtYrKaezoqmmvzKIoy/mZCdGJ0WE54UAYsWjEKPo588jnr8KJLQ46gn+Ag0ehrz5Gnsk5D4J88CuRaQMS8WQzpkR6cXxBdVpNc05Xf0lDFY9VJ5h9FIg13I7eCNj4gn8ZL2KWentEtzpvWlQbxi93fGTw9nry9Wn9/t3l7v5Odlmoyq2pqKsTHX55+/ub+/jI+P3d5Z53BZOr2msqoc+XZpfb08ARcdG0sri03NjSwOE8YKJpuRm5+r1WvQfIdxYxo96zN+xHhkZWeIpULvBJy6hsi93bX1VQwWzTJgik+IxRDHk4iZXvQTOBQVUVlV1tbeVFpKQnR1bGzk1taCVMrLy80Uw6Wwq5VUmHt5cQAcamtt4nIYdXXVE+Me4ND21opOp6TRem5vTldWZjMz0zY2F88vDmCJtlgM/+n/+JPExHjvuHttc0mulACNmlubQp49RUUDAxG4rqqmEkmZuHxuQWEBTENPnjwBDlVWV/3Jn/wJWl7uUTiqoWvQiTnKFIQPFxbAHQI4BPyDa8SoF/uQgGEqQVx19ZXIKxAbGzHpHzo6mEXjCZqdHhIJqAoZe2V5DF5DN1d7L+5P4OqTEB+7sbHU32+EUaShoW5nZwNM0tnZjpZtbGyMzzcGt0Mmi7Gxubq+CVPjLMY1oVC6p2d8VCq5srJsYWFqdW2+oCDXbNFpdYrOrlaYazwj9sbGWoVSfHl1vLA4A5KZmZ1MSk7y+cdPTo86OuGBw4bjFaJILgJENDnpKyxEMlPu3Bya2pPt7a1dXR3b2/BW2gPq3N1efPzxK61WqVJKYd3MzclGnrGtrZWSEtIFhhk92sFuEM5yc4AGjxNhThYEYMkDdiEul4ecwsyAWEwW6OdB4CIkCGax2Ri7ExYhqRxudSqFUiVXoisLgUEY7RpjXivwUa3R6vQGg8lkNJlNFtTm8Fax9g/0Dw5huGzkHBtCfueRkWEES4yPoT1nhyEI5iBwkcf9gENOR78L0OtGjIRranJsYR6xK7Nrq3NoAa+tza+szC1h1CBEWC3NLC7PwlcB9+380izIEwzvn/b7p/wEDvnGvYQPjBcamwAUTUwAivwYfQdcRMjnh4hvUCAmgFIQjuZmwTRBHIJl5wscgg1nG6d4A4P8EG1S0A4WnpqaAl9h/gBWBFcRU/BPWKsPU2D1WACrBV+BfwgiOkBLjDA0vcUh9FSvwiMKm32grAdEA5sFcQg+fjBJEUOvBnEInnJLS+ur63PHB/7D/cmjg+nTowWovq6MRIIHC9rrltPjdT6vj8uhNTVWV1eVoMENs8/Ksu/TT64FfLp92HB4sJyVmXJ5tvX65UlSYszOzvyHb856upuRAwC+c8M2fWdHPb2v49vf/tOFOdfF+cr56eL2hi887Mn0lO34EE/K3OnJ4sX56tnJak11idEgu7raMZkUnZ3NDHrP+++/u7Y6TaeTmQzKi+cnsGm0tTZcX+0L+AyDXtFv1ba01O7uAociVSoRm0UtLysyGBQzM6OwHcGJDv5v8XExqyszJpMatQSb3RcaFnJwsNHb243+CwGfNTxsrq2rkMv5l5e7sTERchkHu52SHIddffNq99WLrRd3q7fXS1cXsJ9Pnxz7Dw/H93a921sj6+vO1VX74sLg3Kx1ZsY0NaWfmtROT2lnptXzs5rFee3qknZjVbu5pt1ehzRb66rNVfn6snRlUbw0z1+Y5cxNMaf9DN94HxrMCrj+y8lSGUUFdxcdHOr4dpt0fFQzN21ZXbIFWGj09HDi9NB/ejR1ejRzejR3erhwcrh4crR8erxyCgQ6gS1r8/IcQVw715f7N1eHt9fHN1cnV5cnl8h8CCPi0QG8JoHia2sYSwr30RThNTftmZx0TIwPeZFcwa1z2lU2jPyIUF4jW49WoBZgRtHrKCYD2WLqHrB2DfZ32gbabQOtQ/0tA9ZGq7nBZKrX6+s02nqlplGmaZVoO8RassjAEJr4QotU3K+SDBpktn758JDSMaxxOuENr3W69A5kznHp7YSQ48+AMtySXAhmGtWNjGlHx9WjPuWoTz7qE4/4+O5xlmuszz5KGXR0WQbbdKYGmbyaxy2nU4q6mwqaynKrc5CLKLMoPj0/Mj0nNC07JC0LMUKEpxx85N4KIUNPA55ycJOLzMqJyc1PKizKKC7Lq6qtbGxt7sRoWBjmFnn7MDylBZm8PHaPf3RiwTe9PD2/Nr9EjC+2tnmwtQvswQv+7OTs4vT8ElGDGNcYDqwoYzivIyS1QoLfrb2FlS0EILrHZ/rtI1rzEFqyfVxBew+lpqmpqKI0Ky8rKT0pNjE6DP4s4Y8BP7AOvf/0rWkImeWIoYeQRwGmIaRPQLAQHOSewTSUkh6alhmWlhWWlh2alvOMUO6zlPxnKYVhaaUR6ZXRmfVxua0pheSMUkZeJa+4TlLRrK5tBwJZ2iiD3dRhcp+9l+6gMpw0hpPKcFDp9l6arad3oKPH3NqhbWiWV9UJSiuZhaWU7MLW1Ly6BBBRZmlkGiksrSA0LS8EysgPCYzQCiJCDm6CiEoqIsuqoipqoqvrY+qbY5ta41rb4zu7k8i9ydQ+Aoc43HS+MAP8IxJnigkiyiJYSJDJ42dwOekcVjqbkc7qS2fT0nm9GQJKppicqejO1nTnGrvzLN35g+RCG6UIGqIW91OLjdQiDa1IQSMJKYXsnnxqd25XR05ba3ZjU1ZdQ1ZNfXZnTxWNgYT4yCPX1dyOi1sWhCIQUUd3XRelnkxrpjHbmdxujoDCE/UKxEjlRcOoZUg3h9TbQmm3SNatDeKQx4R8/XqTwNwv67dpkYUSUQCj46M+1Nio4+H/s7KBbDREL/j24dsb4/IC48rBCPTiFXwGArGexJgHRLZPIo/OG+glfDDgng4HdPjKX1zuIwsaAiI3NufhwzA7M+Yf93jhCg8cMpkRlG5SoN2r1PDlao5UyQTnENYhgohomIOCIJmiT6FiYifVWqFaK7IOIgElcEinVaIz0WLFgGQm98qrT3909er7J3ffOb3+6PC9P34e+rUjDfP6+SdBQ9Cnf/7jj6zpPxF//QNBhG/nZeviRzn+D9O8Hz41vCobuF0///T2zfeuXv75xYvv3rz5wZvPf2xxryi0A56JFf/czvT83uLqkWXQNTm3fnb30dkt9PHJ9SdS9SuX41ca/d+1kWf/y7eeJueXnd//hWNmK7vCnZA2F5PgbG2zza4cETi0fkjg0GZgoKF/NdwQ4URnn71q1X1SIfhgfInIsr2+f7x5cLKN8SJOL44COATXuEvwJQFC97dBHHrx/BIGotv7o+v7sdXnjYrnuezXxcIPq9Qf1Gi/V638TkLXcVb3nHVsf3rtYHptd2p1e2p5Y3JpDWO8emcWPJOzw2N+Ll+KkcNJFeUZBXlJ2ZnxGWlxGekJWVlJOTmZRUU5JSXphQVwn8Nf0wty0vKQ6i0jFSyUS+AQlJKbmp6fnoVh5UqygUNVTaUtXTXkPuBQN4aAsDukExO6hfn+zQ3Hwa73aH/i5BCV++zp0Tz6zk+OVk6O10+PN05PNgOGfviCbxzsr8IFYnVtBkHbYxMOmwNh40oMqELjUFp6mqqaKjHAEWKWkvOSE7ITYjNio9OiI1OiIpPhbBYRnhj+Vl/gEEFEYCHCwPJWQT86wFIEYR2KSc7H6KhphfX5lZ2lTfS6bmEbE2PjWDiKYbF+RNXvMzpmB9wL9rEVz+TG+OzW1MLu3MrB0sbR+vbJ9t4pkXgXVeUJAgPOz0/O8SLCuIwXgYE+TrZ2D1c3dhHhjhEcPRNTg65RrXVIjMFZBMJ2GrWmrRl5zDOLcxNzkmPSYrH/IXHPQD5BFno/8tEjQgEuigIXPX4c/TgARU+fxj1BNFRUSnhCRlRqXhypPK2m8QGHZPJOs6nPYePANOTzSqZ9ilm/an5KBxxaWxrcWnPubY0d789cnq3c32zfXG7l5Wb4fE48kh0dLXZ7/+HhFlrG6HqGrQC2CL6Ac3Ry0I3EeAyaw20vKSsRigXzi7PRsdH9g1bEksKPDq5x4z7vuN+r1injEuKQMVYo4StU0qHhfrtr0OEGh9gwr6pBFsJcmUJktuq8E66omAg2pw9x/DW15UNDiP6P3NyYlcvgUcX45OObjfVZtHLQ2VlUlI/n2+8bQcPd43YAdba31/R6NHQoILe1NcQ+ZWzvrF1d48QfIrwkMzMdBhPE5MCVC15tldUVSALx+PEjk9VgshqVGmVWdlZ3T1d9Y31ZeRkcut59711EylZWYeRgUnpGekVVpUavHbLbbI7hYae9i9ydm59nd9oHhwfhaGe2Gltamxub6xeWprk8EFr51LQL1qFJ39DxAdorhM6O587R1DtdvjxbRzPl9ubwxfNzRPklJMTt7sCbZa+4mNTT0/nhBy+HBq0dHW2wJsbExMzMTsEmU1JSrFIjdbXF5x8DiPaQO6emx5F1NyMjVUyMx8jOzc2C3QPmEYNRCYzU6eRoNWKISKQq5nCQBrh7a2s1KSlh1OveP9jt7u5sbGwcHx9DRAk6NAFIMPchy0JhYT4MDDAEhYWFINnvyxc3L55f5efnaDWKMa8bZw99VSvLs7k5WUcHW5fnB4gnkUjQf6wMDw/lcugLyCjo87hcsA4Z1Bq5VCaCyxvuExARbESwcfGF+IhBIgkJhHwBcEkklCJjhUoJw4/BaNAbjQaTkZgbg3MT+AfoM4iRPoeHbXa73QFTmAODqbjcTs8IukVc4+Nun88zNTkyMz06N0todtozM+WeQoz4uAPe+yOAJffwiMfuHXX6JrAAcp3Nbawvb26sbG0SAo+sr8Nus7i+QUS+AvLXN+HzBtc3uMGA5+em52YmZwhKCTAPQSOTmN4iC2iHUBBaCGyZAQPBjIPyHH4dsAvBVANuge8bWAXEEozrQWFvH9kYtoORHIAWNEuDayPsSoRN6csJZXwZ5KLgtrAIfgW4AgthbXCTI/zlTk8BRfgGq4XhCFvEduEjBxtRAMeWl8FIYLJ1eN/tYNxVDDcUsA7BU47AocUlZNeeOT0cPzmYODnyn5/Onh7PNjaUadT81y/2Pv7gBF1UTY2VIx5rH62jvCwfZmQatc1okE5POTra6iYnhl6/POhoq9VphAP9qorygg/eHH/4+rinq8mgE724Q5QRu4/W1m+Rfetb/2V5wXl7tXx1jnb8FPrTkF1t3Gva3R4/P5m9PF88PZ6vrioy6EVnp8s8LoXJ7LaYFe98+5ub61NIGEDtbUMWbzjNUiitSF4HL7u5GU+/VdXSXL27Pfvo/XczM5PXVnwY4NSgl6KVD0c7p9MyNjb89Okj+NOClJQK4eCA/vGT9xAfRe3tUKuQ6LPHatFwOVS5nHt1sfUnf/L/bmqqPDlayM5KXpyzf/h6683L9ZfPl+9v5m+vpq8ucHLGT468hwej+7ue3W3X9pZjY922vja4utq/umxZW0E3n2lzzbi9YdzdMh3smI72TMf7xpMDA3S8rz3a1RxsK/c2ZTsb4s1Vwfoyd2WRvTDHGnYhbR1MtQw9RlE0cwb6BfZh6ahHNe03riwStfT+9iiuzsXp5MUp6ur5y9PFy9OVi9PVi9P1ywcE2r262Lu5Ori9Pry7PkIawPvbUxjE4ER/e4MK5wIJNU5PCadK3Cdw5IQfJYhocRF0DcdR7zSiNydtvgnr2KjR44aZSI6op4F+vtXKtpjp/da+wQGqbZBit5Edw90ue6fT3m63tdkGmwcHGq3WJpO5SWdsUpvalcZuualXZmbKrELpoEJm0ynsZpVzUON2aN1OvdttdMMzz40E58i/jrToyIWiHxxCPkqEYRmQ5nzYbnS4Te4R08iYYXRC5/VpxyZVY5OyUb/Q4+OAiGxustXWrjcDh6q43BIquaC9Mbu2NK00K7kgMSk3JjEzPDEtJDHtSWLa40QMrvpWyRhcKO0JlJIWkgqiyIjIyIrNzU8hFeeWIpNRExKO9fQyOEg2KlWZtCa7dchrc8GzfX5ianVydmN2cXtxZW9l/WBj+3hnDzmFzo5OAEJIrn+DUcYgtH0vru/OMJry+fX+0fnm3jE6R2eXt8anl4ZHJ002j0Jv5UqUZDqnqaOzvAZDfRekZKbFJsWGR4eGhD95Evr+42fvPXr64CZHmIYw6FDQNBT3BKahBMI0BB852IVCwULp2WHpuWEZuaHp+WHpheFpRREZ5VFZtXG5zUkFnenF1NxKblGdtLJZXd9hbOkZ6KLZqQwXnTPC4nm5/HG+YEIg9AlFE0IhCuMCvpfL8TCZzj7aYE+3sa1N3dAorqxiF5VQcgrb0nLrE7MqY9KKI9JBXPnPgEPp+RinKIBDpLCC4nBSSQSGJPoSh5oIHGrrCDjLUZORSoGJwCFeBl+QKRITOCSCjUiUKRRm8sFC3HQ2K43FSGPS01i0NDY1nUdJF5AzpeQsVU+2rjvH3J032FNgJ5OclGJnb7GDWjJMK+mnFRtoRSpqkZRSyO3Jp3XmdrXmtDRm1ddnVNdmVNZk1NTnU+ltjc2Vjc1VfYwuiMboxJzOQj44Movby+FT4WcE65BIxpIq2HIVR6EmBoFQa7kaHVej52kNPASu05mtSI8ES8vgsA4Z+Z3wQRhzw2vSD4M9KvpFxAWsowpd2yCcgjYxFPdbVEbGmpOzy7Pzq7n5BaSxgaWIyIpze4cx5oIivOUQVHSJlsrVIYwch2g7HsCHCJ1nc0iEMjtN2Ii88EMZtjn6B4aM1gEthtHDkBLI4GIwSSG9CaH1hAxBmfG9TCqH30Uvcr3gWMSyvq+o9AY13qj9AzyJen7n+fOP/tvRzeeHN5+dXX90HPbHH6R/9dTMun31GcYdIkKD/ttPPxylfIf57+6NtebFF+mm+6qhG/XiHdn/4onmzrr84vrl59evvnd2/93T++++/OSHU6sXUvXgkGtmauFwfvlkdevC7vbPr+1fvfr88vmnF/efnt1+KhW/sph+TmF/J4lkqOuim4f9L159z+NbSMwzhMaPPI0abm2yzK4czq0dLmwcLG4cLG0Gh1gNjLL6UDiY2zhSeF92m1+axg4Wtg8xNlFggKPjLUTBnpwdXlwcX10hg8Ll/d3V87vrF3c3L+9uXhBlfHN+e3dyfbd7dmubvmqRHSe2LT2rGoMSW2fq+AtG787sBgYj2ptd35lZ25peXp9cWp2Yx2Csc+7JadOgg0Kh1zU35RSRUnOzEzPTY1KTobj0tHg4N+CFA0tRTlZaHkAoOy0PBdiFMsFCKblpmMNGBGUUENYhxPaQKgsw4lBLVy2F0cIX9xhMXIx14PMZlhYGtjfdYKHjg0mi1Xi8cHq8fHK0dkIE0e6cnu6dnR2cnx+iExrzUwAG4n73gNlLcGsZmwA0D2CcFqGMR2GRm7ubqporSVWFmcWZaYVpSTmJ8DQDFMFSFJ0aDWNRZEpkZHJEgI4CaBSwFMF9jsisgPwKsQjOAR2BkcLCEsMiUyPjs+NSC5OzyzNLmhAyVNXOaabJevhGltwm0nkU5gnd0LTFtWgbWXaMr41Mbo7PbgOH5lf2l9eP1r7EofOTk4sLQD9a5cdnl9AhvBwP0W90guHrlzA2LrL5TS9g+B7zsFuJDCZIfc1iNyKnaUNNThkpOT89LiMhKiUaewVmg48cjEJAIIKCYCCKBCA96Av3OXj9RSaHx6djANb4wrJ0Aoe6y5nsBrkCTQqGY5g36hL6vdKZAA7NTWoIZ7k56zrhgzGC+JGzo4Xri7Wby02jXrqzPffy+bF92BwS8tjlGpRK+Dj5h0c7RpN2ZXUBxgq9UQuzD9LKIXAIHeoIX6FQe+zOId/UmFqnaGtvHrBZYQsSinmkonxYh6Dq2goMoYikjEjN2I8RG+0Y0MuENKa5+VmtHY2IHaJQOysqi2vrynV6GZKuYGDEs9P1hXkiUe9nn+BG33M5La9fXgwOGNGtS+3tcTptL1/emUyG66tz+GzDnPLq1f3p6aHRqDs5RQ60k9PzQ9hSYHWAExR2Lz0j1TJgrK2vqWuowYAeGr2yrrEmJz+7urZqyDEkU8qKSopKy0oxprzGoIVDF51F1xp0KakpBaRCvclgtJpM/WbkAEBMkXUQYbX9LW0tfBGvtb0ZXltTM+PoflGqBPPzIxwOeWnRfbA/eXw4RaD+4ezZ8cLZyfL56drl+dbN1T7RRrk7B9Sh1/bjj15jUMvTk4OPP3qzjoAAtwMBPDKZBGO/7OxuwokM2Q7q62tstn6hiKtSoSvBjWAYPo9eWorYvWLkAp70w+Ouu7KC1N3djOSea6uTfH5ffX0lk0nZ2FzA+DAYnGR21g/7nsNha2lpgi1oDb5Rm+vbO5v7+ztWK6LYrFdXJ8/vL21DZt+E58MP7j/68P78bI/a20nuaYeL1Mvn56dHW2aTGu2tF/enSwu+1pY6NqtXJGC4nf3LyD0wjeE4bRiI02hUwXER5imkqsPwmpjDd06BUTWREAEDa6pkKrUcgKfRKPUGONUbrMhbMdQ/hIR8w0M2u20YzOmw20E+bpdnxAODjBeRyhgxBd0gvvEJP9zVxien0J89EczCvLTkW12ZXF+bQnQ+DhwR+StLE8iePDvtBSlN+Ucn/d5J/9jcLP6EZGWr6BkHMgBGMKIOCmgWIsR8bx8fd+H2Agfunb3tLcRXbCLSZg2RAIgOQDAAwoQQD0C4mwErYHxZIyJxguE9gYAfcA2xfDDCh4COQDQtyCSQvIAIGUKyBCKPQmBCzgNE+yApwj52AuP7YA34eWBCAesMBv8EJ3TkExFEgWUCgUUb+CPsS2jUEjkVztArffFFNgWEEn0RlYQmL6KEthEsglUgPmmbyPmwvbu/g4PcPyL6ZXYON7b219Z3l1e2FxaRumPy7Mhzfjxyfuy9PPNdnU3DNLEwO/jm5cbHH+x+9GZ3aEDWR20y6fmjHv0nH+599tG+kN9FpdQ7h+Ufvdn+88+PD3Z9THpLH61pZ9P7nU+PPv1ozzdmWltxffLh7ua6u4/WIBH1iIXdgK4Xd3P319M3l5ObazZUeEx63cqi9ex47OJ04vzU32/lz05bby4RkWbu7qoWCnrEot7T47nndxtWs7irs5rFbNvb9Y+PmRzDqrub1aUFp8OuPDuZk4h652aG8M3wMNzSHHs7k9Te5q7O2u6uuob6Ury4vF4rjdqqViFvtQhE5/cNra9OLMy5tzZ883MuPLOvX+woZPSDPd/HH273W/hnxxMfvVn+4OX86xfTL2599zdjN5ejV+fu8xPnybH9+Mh+eDB8sD+0vwvPWMQ+9e/tWA52zYd75uN98+mh+ezYcnlquT6z3JyZb85NN+fG6zP95an2/Fh9eqg42Zce7gr3t3m7m9zNVY57TDdkEwwM8jGQ8bBN7HIiz5Da7zMszg1srNr3tjzH++Pnx5NX57MgyavzpavzlavztavzravznesLpPU7vLk6CiRDRzaIs3voDskh0Fl6dQ/dXd8hbyGyd1zgtXQSICLcG8BmYlDd1dU5JPRbXMQDhZR0jilE7U6YkNbI7ZIT6R/sgmEb2z7MdNjpLifV7ex1u8geV7fL2eGwt9mGWgYGmi39LUZLq87cpjH3qCxURT9LMSBQ2RQqh0GNrDxum2HEafKCcEbMbrcF6fDtDuOQTd+PlEL9WrMFg09BKOiQKdzabxgcMg07LE4PxoE2j06Yxvz68UnN2KTc6xd5JtiOEeqAvctgbZIpqzncIgo5t6Uxo7I4qTAjDu/99Kjo5GfRCY9jEgOpqBOIxGuxie/HPehRfOKjBGKU1dDk1IjU9Njs3PTC4oKyKlgPkFQMI5th/Ca9Sm8zDXiHnHBHmR+ZWBmfQt/l1szCzvzy/tLa/toWvDxOdg/ODo9hGroG/4CCLm/uofOr+9OL2+Pzm/3jq63985Xt47nVPd/8untiYcDl01rtYpWBzhO3k6k1jU0FpaUZudkJqYmRcZGhkSEgoqdhj548ew9GIfjOBUKGHiMTN/JxxyaEJCTBLhSaglTgmeHpWeEZOREZuRGZ+ZGZBRGZRZFZpdFZFbE5tfH5ralFPdlljMIaQVmjorZd39Jj7aINU5luBigI5CP2S6RTMvmMXDGrUMwplbOEUJZNyaR+MeiIN8KhD9Molq5ObUujpKaKVVxKyS1sy8irS8wsj8koicwghWcUIo4ILBSWSwrPL4ooLIkklUYVV0SXVcVU1MRW18fVN8U3tyW2dyV1kwOmISZMQwQLCUWEgxzhIyfOAgsRpiFeBoeTxmYChwjTEIuWTuBQb4aIkiUjZ6l7cvQ9uRZy/mBPoZ1c5KIUu6ilblqpq6/M1ldm6SvR9ZXIe4sEPYUMDITVktPakFVfk15VlVZekV5SjsF5synUlt6+jm5ya2d3cxe5pZvSSu5tI1PbKbROah8AqZvO7GZwyCwehcuHwwuVL4KNqE8s7ZPI6BI5Q6ZgwX1OpeFrdGK9UW6yYERvDIyGIdGQUMONsb1Gx9DvOznum/Eh0nRqfmoGHqhLM3NophKx44vL8EpdX13F+NYIzkQ1jhhRjGb9oPXNbcLxA14r8FRehs/uCoJT4Scz7pscHR93oTPPaR8YsiIZlcGMNIbIp0rk90ey1sCA0RjV+vek4MkDUqqFFqu6f0gDCxIOBPoChwa5MnjKfXrz+geHN58f33x+cfvxWdwff1bx1ev+jhfXx59/+Py7n7z+/g9++Ocfvfp4y/vi/OTmgz+fPv5s/viD+9efek+/kzD8YnDt5vrF57dvvn/+nMChuw//YuvktVTr0FtG/XMHC6vnq9vXbiTE2jy5fv3nly9ARJ+d3X06NfNRH+e6rnWjqMLd0j7e3eVt6RqrqrfmZKsy0w3paeK2buvc6sH8+gFwKEBE+4ube/9KG3sLG/uTK4dTq/sLgT8Bk1Z2Dtb2DjcxlDicr87Pjy4vT66vL+5ARLdX0HNCKBM5FW5uYDs6vLhBfrml3auJ5VP3zL5ren90/mByDWOzHi1uHSxs7s6tIxXX5vTy2uTi8sTc4sg0TB6jQpGCQqOX1VTD+AM3uYT01FjgUEoS5nFpKbAUJWalJ2dnpOQAgeAjR+BQKkFEGbARpeelp+dnpOdnZhZm5RTn5JfmFVchs1w50sEhxYdAQjGaeE6Xwu83Li0OAocO9yeOiFbjzMnhwvEhcgrBdxzmIBzf/skp3C/RhgBQII3V6enZ4dHx/u7+9uoa7jbcLp4Bez8yI7NFrG56V1NXQ3kjAiFzYSNKK0hNzkuCmSg+Ky4uCEVp0VGpUVEEFBH2ogiCiAgnumBMUTDRAkKM4FkHFzssmZCTkEZKzanMLmsraaTVdgvaGCqq2MpVO6XGMXW/3zA8a3Uv2UZXnA84BOvQztzK3tL64drWMarKvQP0u5+dHKN1QrDQxRFG+Ti5ODg+34WvI0aOgmPkxt4cLOlzK+6J6UGXV2u1iZRaDNrXSqFUNSNHRWlaQVZ8ZlJ0aixCoQh/udgQuMy9DR8iBlMCBQWFvHmwDgGZYN2KSo6IT49OzU0oLM+oaURYYQVwSKFE9yfTaeePukV+rwyAMONTzfjUs37twrRpeX5gfdmxvQ6XdDTcFy5PV6/O12EjurlEa3kOgQHwPgpY5wJ9FkgUMY+h/cZ9UzD+jCCh88iYy+N1IEdC0OAz7OwfslsG4e06ANuLzmjR6s1qvUmtQz5ro0JjkENaI0ZlVeotyHyNLNj6AQyX6bIg3zGywM0ujMBstr07d3SyfHm1iZxy6Gb+5OOzTz++/OyTa0RsI6UVclt98tGLTz56+clHr4EQH3305kNi/MnXsD+/fv3iBQa+vEeuLeTsOsFTsruPZunqyvqib9JbXlk6Ou5yex3OEdh54BRuNg8iBzpGcUfOFSJ3nNao1RBpUjVqvUalU2NMQ6VWCe+44tJiiUIqgzOXWg5rEpIoaA0wPCOJCoJsLTbHAI59xItBThzTM+6FhZHVldHNjbG9nfHDPR90dDB1coB4jKXTo5Wz442Lc6TbOoYf2ovnN+C3N29ewGwesJwTA2YGdx7JkGHMgZscIn9mZmCYGEGUEXzDEAnjdg0gJGbE0+8dHZwYG/L7bNOT9tlp5/ysa3HBs7LsXV0dX1/zbW5MbSGn8ObMxgYGgJtdXZ3FgC1wDJubn5qbIzQ/jyFc4HOFJMXIwbUJ+MFgMs/vT1+/PH/z6vLD10ipfPHBK5TPXr84efUcOnp5f/Ty7uD5zd7d9S5uj0ukC0NOv5059MfPI45yfNjlsqCFg7FZMF6kBoMyaSQarQzmPoMRPd8ak0ljNmstFp3Vqu9Hm2fQPDyMYTSHXO5hz4gDGRq8SNY3MTrhGwPzYODIqZlJDJwyOzcziyFTkMZgfnpuAWF3yEk6vbQ8vUoM7DCztTW7uzO/v7dwuE+41x7sIkZ/bntzdn1tZnV5enlpZnlpdmkRDnJLCNVBKDmchZB0AAnYkMsAwVQoEx9R1SC7GzK84ZnF3wJR50gWt4MmIxzbdggRfILU4sAbTAThwAGWyIjwkEGOyOQWzP9G2IAQpQH+AauAfMA/yCOHbkHcl8RAQPdEcm2kzEbjlOAiWHWQjO7tRORZOEEILqq7h4nYq389Bf+Irn6sgUi+jSGOAhPWjg/E4EKXaPXiFkJCbawc4yLhiI4PoEPMiZxy+0iWf3AKH3fg0Or67uLy1uzCGkbAOD8cPj+ynx+7Lk89Nxdj99f+l3fTb17MA9g//XD184/Xvvvpxvc+3fze59DGDz7f+P7n6wGtfe+z9T//dO27n6x9J6BAYZ0of4xfrXzn45XPPlr+7MPFT95gVTMfvpx8/Xz81d3oi2vP3aXz5nz46mTo4njw/Gjw/Nh2ceK4PHVdnnmuzkeuzr03l+O3V77b68m766m7m+l7QlPQHXQ9ef8gohyQn/iSWGDm/nbmxd38y/vFVy+W37xcPdwfb2oofnG//PEH2598+KBPP9r+9KMtQh9vfUZo47OP1z/7aO3zj1Y+xd5+OPfJm+kPX/k+eOF989zz8s5+fzN0ezlwfW69ODWfn5hOj42nR8aTIwN0Ch3rz48NFyeGqzNgj/H2wnR/aXpxbX55Y355a3p5a3x5a3hxrb+/0t5eqK/PFJcnUiTmPNnnH+9xD7Y4Y36Dyy13OmWQx6OEP7nfZ5xFyNCybQcvyl3v6aHv4nTq+i0OXZ6vwtoMv7jL872rC6TCO75G7+j1GQxBtzcX8BrBvYAIwOeI4YbubpA6BTkIcTfirsRdBiLaP9gL3Ndw41xGZnMiQTmyYi565uYc09MD6LIc86pGR7AzQpeL63ax3C66x01zuyjAIbery+noGB5uHxxstVibwUJ6c7vG1Kky9yqtLOWAQDkoV9t1WpdV57EZPA7ziNvqxVgKHovTZYb9B+Yg9B6hUtAbVHB01mgVRJSgTg1vbL2ByBo5MGi22S1Ot9XjtXonzCCiMT+ISDHiEzhGGIMOsrG/VaqsYXOLyeScpoa0/y97bwEXV5KuD7NyV+7azO7e9btyv/2v7+zsjmtmMnFXCAGSEAIEgru7u7u7dePWuDZNNzQ07u4OCZCQwPecPoQQJwmZyWSqfm9I9+lz6lQ9VadOPfVKiZ/+5Mi+D/d+8t6u99/d8eY7H77+7kf/eu+j1yDvC+WDjyH/gnz4MbYx/c/Hn7z16Wfv79qz4+Dh/dj6Vlzq/CUFZVUtQ30TOwtbbBIc7OEX4xecFBSeEhadERmXHZOYG8/IS0rJT04vTM8uzmJRjKiguLKknANdUEUVr5ID1VBteVVNSSWvuJybV8LJLqhIzwUdKoxl5oTFpvmFJbj4hFg7euib2Shr6krLXz4tIXEQU6z9uz/89EMoiN5+/4233/vPm+++/vb7/34XROjD/4AIffTJmzt2vrVz99uf7Xln97539x54b9+h9/cffv/A0Q8OHvvg4IkPD5768LD4jiNSnx6V/uyE/D4xtaMSeqLSZpJydheVXBU0fNV0g3QMw0GETC3iLK0SwILs7OBpy3RwSHZ0THaCOKU4QxyYjvZJ9naJtpaxFsbhRnoBuppealcc5WXMpShGpHoUmR85/+mhsx8fAvU69f6hk+8dOfXe0dPvHae40Ienz3woKvHRGakdEud2nJP+5KLsTtnLnykq71ZV36MJnY/+fkMjykcIUROELkOHzanwCQeNjQ4YGR4w0N+nr0tZyulr7TPQ2G+ofsBY/YCQDh2yVTniqHLUTeWYlwplKRcgVA0Fap0J0hb30z7jqXXGVfuMvcZpc9WT+leOq8kfgZpQ+tx+CYm9Z8T3nhbbe/L0XlHxg1IXTklfEr8oe/aSvKSswjl5xQsKytJXVBDaXgaBFjSwgqN3WRc+eyZKMF8ytVQ1t1a3stWwcdC0d0L4BNjIGbl5mUM75IetAsN8sJUfoh1Q9sppGWlZeHigLSzJLYDnDxa7OUWl1SVl3NIKXgW7ls3hc3iwhcMu2Hi1N9U3NDc0tjQ0tzY2tTU0tQma2uob2/iClpq6pmp+I5tXX1HNL2XzCsvYLFhasvKwSpHATIQaCjMW/2Avb2zbiP1CPLChn4WjC7ZhNXEQiqOzCeJuOzhBjO2FYudoZG6lbWquAfM/iAjexlAQwe/e0jkkt6KllNdVUNWWx24tqmwqO//PQdVvTNh/bdhZZNBCpNP85+25nkNRJkPKP2r30o0o7X7LvWlvSEspv0c+svlUbIN/NgzSWqEagnIJKqZKfg+rosnGNczaISAqoTgpjZ2eww2NhGdrOae+u4oPOoQgb+3l3DZ4EBVWNOaV1uUW1WQWVKez2Kk55clZpdAIJaUXJaUXMjILGJn5TEgWLXkQRiaLliRIxvpn+khyVl5Kdl5abkEmvGARw6+sHHqT0ip2JZfDrkGgKKHwqtm8ahwpr4a9MKeEzSmsqMovr2KVVuYWVWCvWCiXMvKhaCpEKN9kBDzHRAl7NKRiQTUFO5W4ePtZWTmaW9pcvCx3TPTUfgThObT/E4oOgQt99gm40L7dOw/s2XVw3+5D+ykuRNGhAyA/EIRSOAA5QcnBk4eEXOjYCfEToudOX5CXUFSV1tS7bGaFba2Mg0Ns4+Ju06GC6OKC2OICypW2EBv5FWTkIyQoFm6peLDCeUpFJcJzgA/B8KwUS+glxdmsnNT0VBj3h0QEu8LvAtYORlqKmgoXFM6dPn/ymMTRQ2IH9p3cs/vYrl1HPtsp1BTBp+jjfR9/tOejD3d/+MGuD97/7IP3d74PzyLsWfQOLTvexWfEpsNPH0N9feSz/af3H5M6KnFFXE5HRs1cycBJ29LHBKohj2gn7zjXgCSvkBT/8LSgqIzQ2KzIhJw4BispNT8loyAjuygnr7SgoKyksKy0CByOIkKVhaWV0J4LuVB5Tn5ZlpAOMdNZ8czMsFiGf1iMq2+QpYMr6LyiptZ5eblTUhIHTh7ZeWjPx/s+fX/XhyBv0BEhDgSlzqJFqNSiP9MhIigzv8/e/XjvhzsP7Nh37LPTEgelZU8pq0kaGMra2al5eeoFB5iEh5jTdCg+yiY+Gn/tE2OcGfEeKUm+6SmBOZnh+bmxRflw30osKWKUFDKL8hH9KSErMxbbKSJCAKb7YVgyC/HGXmCwZ/XycfHwdnbzhALX0RX7kHrYu7jbObnZOoLzOFvZOVrY2JtZ25laYkN3W1qMzbFBh52xJTbidDCxdjSzdbZwdLdy9rB297H3DXIJjvCIivPFJkIZWVHYs6ysPIXDyazjsxoFhU0NJU0NML+poCbo9WwBQrHV8wR1NdT2lZQI913h1/Hw5q/BXpjVlWwsk8PDFcpreL6mJCXHRcdFgrZB6ezh6+qCKOKutjaOlpZ2ZuY2JqZWxthfCPsIGZtjo8/bm37C+8XU0MDUwMDEQN9YX89IT99Iz8BY39DEABoh2P5ZWJtZ2VrYOVo7YSdQL0eMVkEh7pGR3gkJfinJgVgUZ2WHFbAiQIoQkIoKq0A5OqdgY5PS4tzyMvg34wGlvHcQKrmG2k+GEkyasU8MpuaYqyAqLgypwIWiokJBhAKwC7SPi4+3k4+3o4+XPfYbCfBzDA5wxA4k2IcEu5FER3rERXsmxPkkxvsyEv2xOp7MDE5mhjAYodhxMhE7VMaHwo88OiYE+iUIKFZ8PHaAQbxjBDhOLinOwNQKG8jU1RYJ6koa60sa6ooFtYX1Nfl1vDw+l1VbnUMJJ7uGk8mryuBWpsNxrKKEWZgXn50RhSX2uFh48nj6+2PNF9tB2rq5W0PcPWy9vOx9fBx9fZ0RITAAewQFuAUFukPRR5G6MF/K84cKh43dM8MTEiMTk6LBt4WcB2yNAYdvxBqAiw0+pGEPpQxK4PyTncWggjLnM8GC4PQPzRu7PL2yAh4p6RVl6VhYgSlUQR62E83AjqIgQlAKAdJyaoECYwm4BJxXK2Htj8VyCOgDduhB5OuqauzSQwe/hlcACA3NkyihKQrOplQ8wmDZ9F5A65sCUTGvYQsBoTb8AUuhaAq1yxB6JbonbTQOxk4lfBBgA1b41WKPVLT6piTcVWhLidq+iMqYypnKFDuxYj1AuA0RfuHVwBIDDwK2HqpGbG/suwqvBspkF1bWsCygNmCltEOZ2QWp6SxmSnYikM4Kqix1Y5e4sUvdOWVevEpffnWAgBfcWBfa2hDR0RTV1RLT3RrT1x7X1xHb3xnT3xnd3xnV3xHV1x7Z2xbZ0xbR0xrZ3RLZ3RoF6cLfNnyIxuce6giOR3Q3h3U0Bbc3BLTV+7bwPRtr3ARcFz7bsabCjltmyym1riq14ZTaccocOGVOnHJnTjl4hTsX2pVKL14FiuRdw/aB8NjetNRAqrxrOD616+KND/xqlNyfzw2o4wXV1wQLakMb+eFN9VHNguiWhpiWhtiWxti2htjWBupvGz43xrQ1xbQ3RqOOHc2Rnc0RncJydjQFtDf6twm8Wurcm/kujTUO9VxbfpU19ujiVphXl68Lt9yiusKCW2nBq7SsrbLic6zrq20aeDZNtbbNtfatfPvWeofWevvWOvuWOvvmWrvGGhsB16qOY1XLNudWmHBKDdklBuWF+rEJrhHwl4lwjIhwjI52iY/zYCR5p6X45VC+nRGlhdHlJbHs8gRoh6oqktnlqejqleVZleUsLGRgq1wMeGxh36Y2mkJnRl+upsYW4V5V64Kv6LmUzRy6NwLBg8BTkdihL83C/k65uUz46KanR6QkY49aH7yjo6PsIyOswsNNQ0IMQkL0goMp7VBgoGpAgLK/n6KPz2UvL3k3NzknhHlzuWzncsXGRcXGXcfW0xhhV+3g4hvo7hLi5xYW5A7ns5AQL+iFgoLcYA7n7ePs4QEbWYRIQawUuA5aI5K+DfwHsaGPPeUyCEYkjB3pAZPfoBCvsAgvihGBn8U6hMdYBoYZ+gRquHopWNmd1zcUVVE9InNxj9jpHYf2vb97x7ufvv/2h2++9d7r0K68/R6MzV57+30Eqn7t3Q9ee/d9bOAj3MPng/988NHbH3/6/me7Pz1w+NCJ02Li52RkFTXUdUwNzbHJrq+jOwayOL8QZlB4amhURkRMVlS8kBExWYyU/NQMOHhgHgIX4fLCErzfYfoBeyduGZtXXMEtKOPklVRlF7LTWeXJ2aUJaYXRjJywuHT/iEQ3v3BbF28jS3s1HcNLCkrwzT5y6sTeQ/s+2fUJAip88PE773/81nsfvYnQ2x9+8tbHO9/65LO3P931zmd73sXmsHuxLdKhDw4e+ejg0Y8OHfvo8ImPj5z6+IjoJ0fOfHrs3K6TMvtOKx4SVz9+wUBc1vKCoqOcmoeyjr+2UZihaaSpZaylTQK0QHZ2DBAhRwchC3KkWJCLS4qra5qbW5q7a6q7S7Krc7KLQ5KDday1WYSZYZCBpqe6ooOcjJmUlK6omMqRY5f2HD2/84jEjiNiHx0R/fCY6IfHRT9EWPPT4h+Lnt1xRvKTs+d2Sl7YeV7ms0vyuy5f2aOksldNY7+27gF9w0PGJkfMzI+YWxyxtDxiQdGhI2ZmdGTtgwZ6Bw10DxrqHDTUOmiscdBEHXLIXO2wpdpha9UjdipHHVSOuaged1c56al22ltd1EfzjK+WuLf2WS/ts27a4g6aYpaqp42vnNCSP3bl4iEZqf2SZ/eeEdt76vTe46f2HD+Jv2C8B06KHTwtflj07NEzksckzp2QvHDyvMzpiwh6rHBGXunsFVVJFc1zGtoXtPUv6hleMjCRNTaTN7NCvEdl7O1j56jr5Gbm5m3jHeAaEIrouNhrPgHu34yU7JT0vLSswowcuEmU5+RVsvIr8wvBi6qKS6vLKrgVbASPQ7AEhEwQ1NY18Oub6gRNfEFTbX1zTX0zl9/MqWms5AnKq+tLq2qLK8GFOLlFZRmswpTM7ERsDh0fExwe5Bvo6e7thDgKdo4mQschPXMbbXNrLTMreDppmlpAnbUuNP8xMVc3NlOHN5SRqRoE27A6YHHSEZotr8i4rJpQZlV0Oo+RV5db3lQW6Vmt8udmnR92GP2wRfuVZpO/dbICumKc2i/+ptftfEZ1z04HwUmv2sr6HimfhguB3OQi6Js7iqs7MoobE3PropAPi+/gEWVi4RMaXRjHrGRmcILCUhlpxaVVzcXsJkhRZUNheX0+RYR42fmcDFZlak4pM6MwKS0vISU3Ljk7lpEVzciIoQR7ntMC5Qw2/4OkQqISISmRCSn4G4W/wg/RjNRYJlTa6UkIZZWdA0faXKxfUtuiw00FuggEXqUEu6QXImxfSVF+cTGrqJhVWJwDe8T8gkxsq4l9oXJzU7Ozk+FKnJ4O7TgVaxbz3Lh4v9BwKxtHQIa1GRlFefj5HT55fM+Rg7sO7ft0/x6wICER2vvZwb04svsw3ISgCzqwj+JCBykidOLQwROHwYIOnToMwR5ER8WOggudkjh55oLoRQUpJXUZbQNFuHy5e5mGhtnHI75zii8CyhXmU5PFfFZcHisBw3FOTirM9xFwEIFpcwuK8opKC0rKi6BXKa+i/pZVFJbC9yY/PSszKYURHhPu6YcdpaygIFLRUZJRlj4jI3r6/IljEkcOix3Yf2rf3hN79hzbTZEiaIoOfLJj346P9nyMkNyU7PpQSIo+eI+WT9/HZwSmw0+f7MfWq7sPih08cf64lLKEgr6slpWqsYuejZ+5a7gdVEO+8e6BDJ/QZP/w1CD4DkVnRMRlxSRmJyTnMtPy4GmZnQOvZuAPU/7SsgL4CyEYYBEWD+AnV5aTX4qFpYzc4tQsIR1KzoqITw6MiPfwD4XGRN/cClu+SV++fPqc1MHTx3Yd2UcriFBUSqlFW/rRAu3Wznfoz/jpfciu9xGJ7tMDO3Yf3nnw5J4z545euiympnne2AT7NGj6+hiGUcG1LeMirROibfAXEhtuA++e+GiXxDiP5ASfNCZCuIblZETmZkaysiJzMiMz08NTkkOSsL1plHdIiDusGzyonQdtHbDDppOFjQPFdqztTCBWwr/W2HDT1tjSxsjC2sDcysDUUs/EQtfYXMfIXMfATMfQTNvQXAdiZKmLSBgm1vrmtgZWCJPibGLvbuHmY+MT6BAU4RqT4JOcGpSdG1FYHFdezuRVp/Nrsvg1ufwaVl1NQS23qKa6mFtVwuVUVFdVUvtMcjDn48JtsZLDq+BgAII/K+Z8WAKHFS+U0Yh6jvBJkdiZxzvA08UDQVYsLexMTSwNDEx1dY21tQ01NPTUIOrwR9ARivZtWf+sqqatqqqlogbRVtXQUdPUxTbFmnpG2gYmuiYWBthj1M7BHDa7iGsZEuocE+OZhH2cUvyzqZCJoSyETMyOYOVEs3KgrsH+j9gJJLOQ2gi1CIoFap5NKREwBcckHXNWNrQD0DHk5+dh20Q4a8XGRoSFwXUG+0g7ubvbukFf72Lh5mzm7mLu6Wbh7WHp62UV4Gsd5G8THGAbFmwfEeoQGe4UHekSE+UWG+MeG+MRE+UZE+0VFYmY9aAfEMSk9goNpSJTI/YAdsBMZkZkZcRCqQJrVQ47q6Y6m8/LrePl8rnZtWA+7DRuRUp1RTKnnFFNS0USpzypqiyxsiShtDA2PzcqIzWUkYhtT73DwtwCAhx9YGbtY+vlbY09Drx9bP387HEwKMApOBAbPrqEBsMzwT081CM8zBPhleHAjf1SsB3nxtZAycmxKVQs7IS0tMQ0MKI0uMrgLyQJcTIgmRmJcCrLYyUVUiGhmRWlKVUVqdVsFB7mQ+nsCrjjZ5aWZBZje83CbMz2YBAILgR1EFxsaDpDMxpQGmr7H4q/bGx1SvEZzCZx0h2h+pgwCZU8wu1QhaxlfUPVO9uqCvdXpYRS1tTTZAUOtEIa1ATC0tTUvJ6amin2QvGi+xIOrieccFuok4Xn35OEPGg9V/xPMSIoGesF1NIAxYigLOJRwVyrsEBA+3nDg7ES2iG4esPSPS2D4kIJSRkw80jL8GYXW1UVW1YVW1WX2oCi1FU5NlS7NNW6tdW5dzZ4djd59bZ4D7R6D7R5DbR5DrR5DLZ7DLS697W49Ta7Qnqa3Lob3fC3p8mdkmaP7mb8XZfeZre+JteeRqfuBruuepsOvmVrjVlztVFDlX59pQ6/XItXoskr1uIVa3OLdXkl+twSA26JIbfUiFdqUlNqWlNqxisz55VTUiOU2gpzPqTSog7CtqiHVOGvZX2VpYBjLeDYNHBsG7gOTTyn5hqXllq3Vr5HW51na71nG6TOo70OX4VS79FR7w7pbHCDdDW4djU4dQkculBOgW1HvUVHnVl7rVELz6CpWq+Bo1PP1uJXavAr1Gsr8FezrlKzjq1VX6UtqNJprNZt4uk31xi01Rp21Bl31pt0CUy7G8y7aBGYd9Sbt/LNmmtMGrnGgmoDfpV+TYUut1ynqlQ3Psk9OsYDggEkPt6bkeSXmhKQlRGclxteUhBVVhxTURpXWRbPLqN8ERHoAvHK0clhW15amofRDt0bCkl6PEFQK4wkoPsUxac8FihBx8Vf9GLKXBPMidI6ghFBlwmvtuwCbGibx8zJjsnMCEtJCUhK8oyNdYqIsAkLMw8JMQoM1A0I0PL3V/f1VfX2VvL0VHB3k3dxkXV0umRnL2Nte8nKTsHSQcXCUcPSzdDG09LOz8EhwN05yNtNqBdyDwnC7mDuAQGuWBTx9HJyc6eUQohBScVQsaXEBpubUkJ/tXOAih67vUF1D0YU4BWM0SrCMzzKg2JEMbbB4SY+gVpu3opWthd0DUSvKB+5IL371MmP9+99b+eOtz9+/4333vzP2/+G4dkbb1Ph2hCc7c13/vXWurz+1juvv/3uf7AtOJxdP/3sswOHj54UlZC8IH9ZWUdL39LECnYL2Ekw0jswMSA0GXQoJDI9LDozIjYTjCg2KSeRyUpOy0+DyRwVUAHhkSqw0FlUivkJp7i8Or8E01l2VkFlGqucmVWSmFEcm5IfmZQTGpceEMlw94+wc/U1tnZQ1zOSvaJ89vz546KnDhw9sGvfzk92fbRj5/sf73zvo0/f3fHZu5/uenfnnnd37X1v97739x74YP+hDw8c/ujQkY8PH9tx+PiOIyc+OXrqk2NiO4+f3XVcavepS/vFrhyV0Dh1Qf+svNVFZSdFTS91/QBdk3BjixhLqzhr20Q7B4Yjpf9hOtoxHTZUQxQdSnVzT/PwSPPySPdyT/V0T/UAKXJIdLSJtTUPN9P311V1VZK3lZE2lpDQPHny8oHjMruPndt57OyOY2d2nDiz4+SZHafEd4ie/eSM5KdCLrTr3MXd0rK75RT2KCrvU1U/oKlzUM/gsJHxEVOzY+YWxywsj1laHbOwOErRIdMjpsZHTAwPG+sfNtY9bKINOWKmdcRM87CZxhEztSNmqkcslI9aKB21VD5qrXzUVvm4g/JJJ5VTLmqirupirhribprirppnHdXPWKuIml45pSN/XFn6iIzkAckz+8RO7z15cvfR47uwqe5RyIm9x07CKhKk6NDpM4fFJI6KSx2TvHDivMypi3Kisgpil5XFldQkVDUlNXXP6xhI6xtfNDK9ZGp52cLmio29mr2TrrO7mbu3LSz8A8MCw6KjoxNgYoFQPAgEV5CaWZyeXZqZW57FqshmVeTmwyECjkBVJWUUSa6sglMZQmvX8/gNNfzG2romqIO4/Kbq2saqmoZKrqCMg7156ooqagrKaKViWXpuITYJiYM/Xwx2SPSDZwG2j7d3MrOyM7Sw0TWz1jbBvpcW6sbmasZmIDyqG2JoqmpoAlGBGBir6BspQ0R84cQQiPCI4R4B0cn5giBGVUxmTXpRYymvs75toKW1tYufPFATPiyIGm7JGR3smp1on2pPHemuGxjt57QVcJvLR8ZHqtsKs6rj0isTq7G/ST2UQq2MvPqING5aQZ2Ld7SNQ0hCclVaTl12fn1MfF5oCCMuJiM+PjMBEpcRH5seH5sWG5MSHcWIikyMCIsPC40JCYkOCooMCoDqCxIW4AcJ3RB/P2yyKBTfYL8HCX4K8AsJCggNCQ4Ph1FJBIIewaIkNhHBLeIRxAumJfGJsGOiBBFiqZ/iYuKwKh4LiYqFBQoEV1ExksLCsYsYomUF+gfBSysQO1KGRyEeq3+wv5GFqbaBrpquppKmqoKakryKIkROmZLLqlcgCqpKiqrKimpCUVe+AtFQVoZoUaIC523hnFJDT0PTUBN6Gz1TXTNbIztnC1cvu8Bgl7gEv/T08DxWTElxIrsylVuVyWFnCjfpg8sQq6QU+2EUY54I07LiSmi3eGUwxq2ur+AJ2DwBp0bAqa2rrOZijbewpCgzNyuBGR8SGewZ4Ono4WDpaG5gqadnrq1lrKFhqKqmr6Kso6SkfeWKpsJlNXk5FTlZJVmZKzIXFS9eVJC5qHBRWn5dLshdhFBfL1M/ySrJKWooquiqaJlqmjgY2XlZu4U4+cV4hTICYzLCE3NiklhxyQVY9EHshOTMEvgLZeTA/A1kBztqVZaUVpVXwGkVy/wwVqjhQ6p4KDO/srq2AnWpqoU+tKSCW4SNqkqrWEWVmazilMy8eGY69oP09A+yc3E3tbbWMTZU1oZ96xU5ZXkZRRlpBWmhXLhweV3Oy58/f/k8/RU/oVIyVy7KKslcVpVT0rispnPFwFTT2k4f+ytjQ4yoKLdkpk9mOvQ/QblZ0FoEwzE3Jx3kJwA7DmVnhOVkRrGyMa9NKMqjlEIlBRBGcX4SjmRnxKalRiYlhcTGClVDoV4Iq+LrD+2QK7b0gVCOQD4u8PPDEeogJXANcvb0cfKgotw7unk5wCjO1dPBxRMfHN1wBOKDQDtOnn7OWG7xC3YLCPMMjfaJSvBPSA5OQ2Hy44tLmeyq9BpetqA+v7GhsFFQ3CiAyqJUwC+vx56JPDaMQ6FNofwReXWcGgjdPeqrayhhc2uoOD+wSysuxI6ZKenJiJ4MA8uAEEQlc3f3hoGcvb2Lja2TlbUDrOAsLGmxpcVyXewoAzkre/ylzrGG2IMEWkJsHWH1ZwMVk4uHvZePsx/2gw/1io7xZzBCMjMj86BkK0woK0mqKINHHOI+YeKSUVqSXVrCAkGGBROmK9RsGyv31Po9D0bnHB4l1TW1HC6oHQfkCLENEL4iKzMlNSUee+bERgcjbBr21QkP9QqH4Qkk1DMyzDM63Csm0isu2ic+2icx1pcR78dM9E9hBKYyg9JTQtJTQtNTYUEXlpYahpj1ySnhzORwBjOcwUD8ekSxj8nKTMhjMUuK0tgVWbXcPAG/AK7zTfWFkAZ+nqAmp646i8/J4HPS+FWp1F9OWh03ta4aLpVptZw0LjulspQJdSIrF/tURuMWQCApCavLQXBCYCRBQxWUwgzG1ihpMORLCUtPDU9PjUhPjYRkpEVlpmO/yFiUITsbOTBYrBRsDoPlDmiJKcEOkpRQm0jSUlgAepNdXJSNICuVFQgKz6rh5tXVFgjq0EOK4M0Pqa/DHqAlPGymiY2p4UHO48B5FYoairzUUwxFyFFuK2uEHAV8gqYUwg+U2eUdHgLaIjyFOqFFmFohra1tbW301hMdtHRslo7NqVOYsJEeErYZp1PP+v/04c1p45THftiUH5Udcsd9cGcUrLmlFSVuaGwWNMBIo7GuvgGCUK811ANSx6murcQoVM4pLKpg5ZVm5RSmYQ2K5d7AMWqEVBs2cQ1ba4w66ow6Bca9TSb9zUaDLUbDbUajHYbjnfoTnboTXdpTnZqTneoTHarj7Urj7VfG2xTH2y6PtV4ebZUfa5Uba4PIjkNaL423XZqgRGayXWay7cJE27mJVsmx5rMjjWLDDacHBScH6o731x7rrT3aW3Ost+Z4D+9ET82pHt6pbkpEe2rEemrO3BbxnhrxXkiteF/t2T4+Jf11Qqk/OyCASAwIJAcEUgOCc4OC84MNFwcbZYYaZYeb5Uaa5UebL4+0yENGW+SEIjvSIou/oy2XxiiRGW+FXBxvvTDeen68RWq85ex4y5mxZtHRppMjjceHG44N1R8ZqDs0UHcQ0s8/1F93dKDuGMo/IDg1KDg91HhmqOnsSNO50Rbp0VaZsTb5sTaFsY4rYx0qo+1qI+0aw22ag63a/S3avU3aPY3anfXaHXXabXztphq9jKyA7JykXOopgNozubg4tRyREirgzJnF52XX4UkUChaGanh52N8WgcI5nNLq6gp4VVJMh8erxhYn1BiC/U3qqmvra/iI5AsrHcSwQpem6DjNwIUcHE8CpZvkY/+TGljWlXG5hRzsal2RXlLCKCyMy80Nz8gMTEnxYTA9EpNc4+IdY+Pso2NsI6OsIyIsQ0PNg4JN/QNM/PxNvH1NvXzNvf1tvYOdfLALX7R/cHxYODM2MiUxJpWJlwcWNmKw/3FCQkRsXHh0NPbcCwkPDwkNpQQp9E7Ct2A60cfDwiOioqLj4hELPx5W2ohbnZUTk5UTlprun8h0i463Cwg2dfPQtrFVNTK+rKEhrXBZCltlXTgnLnX2jIQ4TKOFIrpJ6CNiEpJnpc5LwZ/skry8sqqmlh7sAuztnLzdfcICQxMjYtKwupmYUsBMK0KgrNTM0rSsUrzjs3Kx/F/BKqgsKEFYZGqmWyGc6Vbz8EwJ3z63Z7dFlfyC8hpWCS+nmJtVwEnPq0jLKYM1UAwjMzQq0ScwzAm7y9va6RsbaehqqWgoKyrLy1+5JK94UU5RGpvwXr6CfXIuKChdUIRNlypsui6qqMmoYk8qDVl1TVl1LTl1bTl1HTkN/cuaxopa5lf07NSNXHVMfYysg8ydou3dEl29U7z9Mv2DcoJC80LD8sPDCyMiCqPCCiNCCkKD8oMhwQUhIYVhOBJZHBVTEhdfmkBLXGl8THFsVGF0eF5EcE6wT6q3S7yTXYS1RYCxkZuOjq2KluUVTdPLmkaymgaXIFoGsjoGsrqGchADE3kjMwUTcwVzK0Vruyv2joibperuoerlrebrp+EfoOkfqBEgFPBqPz81P181RObw91L191QLcFcLdFMPdNWABDir+zmp+zqq+TioetmpeNqqetpQ4mWt6m2j5muj4W+rGWinFWyvHeaoG+6kF2KvG2ir7Wuj5WauYWesaqavpK+jqK11WV1dXkVNHs5CymqXISrq8BdSVNO6oqGtpIX1cwOwBXAJ8AotmJYhbrWNg569sz4ia7t6Gnt4G3v7Yfsry8Bgm+Awh7BIt8gYv+j4UOy3zkxLToffbR6Uqlisxxp9dXEZxtKa0orasgp4jtVVVNVhExwOT8CrbQD5qRM0NzS1NjW3N7V0NLd2NLV2NrZ0NjR31DV18BvbeYI2bl0bh9/CqW1m1zSxeQ1lVTVF5ew8bLwIm410BFSAs2xoWCQ2i/eEtZ63v5OXnwNCxiHet4e3LRiau5fNJsHX9SNuXjZunpSISMtckkb0Xzl5ZQ39rNLGyDReYg4/t7yFI+jBFqtjTWlLnAtr7ZprveY3u+xnO5kLdZbX+XJL5VqFgmSXkk9sMve19Anssk75VRx0Ye13y9SuFnQVVrWnFjbEZvOzSup0jexEzyoqq1tr6TrqGjoZGruYW3hYWnta2XhZ2eCvh5WNm5W1i7mlg5mZDQxxDAxNdfUMtXRAEXTUNbRU1TVV4Nmtqg5RXhc1ZQSBgqjcKyoqaiqqaipqaqrqGuqamti1A7t5mJoaWVmZ2dlaYHcFRBp1c7Vxc7FxcbZ2cbJ2hvUO7PUdrBwdrIVig02YHOyxFZOVvZ2lrY25jbWpFbaKNzMwMka4W+wBoqWupaaooigjL3Ne5ryU9DnJC1Jnz0mckRQXkzgjJoG/4mKS4mckz4pDpCQokTyLrxhxINSvZ8XEzuJMSs5InjkjJS4uJX723FmJC1h0kTx3Ueqi3AX4yl9RkdPQumJgqG5urm1jrW9nZ+jkaOLsaOboYGZvb2Zra25jY2FtbWmJTUgQDtnG3sLW0RLTVXsXKwdXRL20dXKDD4qji5sDLCEdHLCGZG5pjv0xNXU1VNSVFJTlZRUvScudvyB77vwlyXMyklIXJSQh0mfPnhcXP4eCiYlJiImeFT0tfhpy6gzk1Cmx++QMfhU9I3Xm7PmzUjJSMgoXL6vKq2graRio6ZpoGZjrGlsZmFgbmtoYo2HNYABmZ2ZhZ25pb2EF93EUyhEkXriy5eIKFwonV3eEi8dfJ7jCYfMdZyjfKDcae0dXeNJAbO2drWwdzK1gRmapa2CshsCQyqqy2Jwcwzo2+5A8KypxZqPMp8+epkRY/s2CE0QlRMUkRFHHs+fEJc+fRXwCWfnzV5QvqWsq6Oopm5hoWFlqY7t0Oxs9iL2Nnq2Vjo2ltjUlOtaWejbWhnY2RnY2xg52pmgOJ3tTRIhydDCxtzPGTxbmeiYmOoZU/1XXhG6E6r/YrExJTV1JFa726lfwQU0DR4SiqUz/iuMqlKBCCkoQFYUrKtRf7CyEI8rocWqKqhpX1DSV1LVUNHVVdA0Q6UXL2Bz+i/rwXHRyNnNzt8RePb4+dn6+9r4+Dr7eDr5eDt6eTp4ezp7uLh7ubm7u7q5UeDgvSty9Xdxhvefj6ukLhx43Tx937NPp4QGbWXtHePxYI9I34t3pGepo62po6KiinCiestqVK6qIxamwSfBV8YrKFYiSqpIyRA1/caYiVQtV/EWNFHGhihrqiF3elDWxH6Wehr6BprGJjoWlvp2tEaBzdjRFTC0EyHJyNHdwMLe3t0CAAXt7a3sHahMdJ2fsJYpt0TxcIKiCh5cbPDQ9fTy8feB8g5BqHp4eCBGBcHl4cvHMWlmaWJgbmEIZZaxjYqhtbKhtZKAFMTbQMjGkxNRYG2Jmom1uqmNhqmNprmtloYuWtbYSirU+LVZW+pYQS1oMrK2NbG1MHOxRTkt3N2tvT1vsDAwzPD/89bb39bL19rTyRiu4mcMo1QtbJ+GDm7m3h5mPu7m3O/XZw8XUxdHEATs2WBlYWupZmOuYmmpDzEy1zEw1zc20IBbrom1hRosO9uIUiq4FxBxX6VtaQJCDIeKqW1oa02JhvlmAgImlhYmVpam1lRkwwd6gjg4WLk6Wbi5W7m5WHjDMc7OG9szVxdrZ2UbojwBnBIwWTkAb3YDas4hKCPaAyN1U53F390AP8fC8k/AZyN9J+LzpV0+vu5O3l/ejk4+3NyW3k6+P73NOuBdKhFKi2KidGwRGRxBXd/Q3iLOLmxOioDg62yPmo52jFSi+pY0ZIi1aWAQEGliYXLI0lYFYmV+ytZJ1sJV3tr/s5qTg6aLg7a7g53E5wPtykK9ssN+lEL+LoX7SoX7ng32kgrwlAr0k/D3P+nmK+3lQ4utJiZ/nGaGI+3uJB3iJB3qfDfIVD/YRC/YRDfI6FeB53M/tiI/LQS+nfR4Oe9ztdrnYfuZsQ4mT1WeOVrscLHfZW0B2C2WPvcVeB0tKHCFWe52s9zrb7HWx2etqR4mb/V43ZELJXneHfe6OB9wdD3o4HfZ0OubpctLb9bSvm5if+xl/D3FKUCTPMxA/DzEI9cETf8UCvMQCId5iQZRQhQz0OumPcnoc83U74u1yyNP5IHJ2c9jnCrGH7HdzOODqgCOH3ByOuDkcdXc85uF8wtP5tLermI+ruI+bhI+blI/7eR93aW+3i95uMl6ulzxcLrk7X3J1uOSMnUxtpO2tpe2tpO1tZIJC0AjGVlZYDaPehtgA18nRwtnJwtXZws3Vwt3VwtWF+uzibO7kZOngQIUksXdAJ7d3cKK2JxaKs72TC3YnsXNyxV8qYqMrWp/qBnRXp2Q94QFABHsEcYQOxg5ByZ2cLBwRnNfewMZGx8ICu6ioGRkrGRgo6OnJ6+rKaetc0tK+pKkpo64hraZ2QUXlgpLSecUrkAuKV6QVlS5eUcVcS0lVW03TQEcHG46Zm+K1YUSJhZG5uQF2yUWYS11dbR163zH8TyVdPSrpC5OBATYpw/Zk1K/4XUuYcJ4efjEyMsKMx9zC2NLKyMpaz8xCy9hU1cBIQVP7krLKOTl58QvSohISJ0VFj508iV0Qjh4/duTokUfI0WNHjx8/fuLkqdOiZ85KnD8vLXtJXumKsoaapr6OnomBkYWhiZWJma0pDPEt7PF2x0TOwsrBEoYoNo7WtjDwEzqPAmFnPFB4siAezkJxwDI+/GId3aztXa3sXS3tXCxsnM2tHSEwFjcwsdDBTjcIcKaCt/zlCzLSYGUIr3pWkqZtp4VyarOclTwlQclpCanTkrScE8r505LSolIyZ86h9kpSMurS8tqyivoKKsbK2PRWC7vVW+vo2urp2elTYk+Jrp2elp22ho2muo2GBralsNXSttPBcUMHQyNHY2NHE/yFGDoYGdgb6tvp69roalhoqJgoI1s57UsXVc+fUzgrJSeOfVOkLp6WurAu5y6cPi8NEb1wUfTiJQQiEpOVE5NXOKNwRVxJ+ayKmoSauoQGtC5akviroSmhoSGhrn5WXU0oqmexZ4SWiqS2iqSOMkRKR0lK64qkuqKEisJZ5cviV+TOKMqKYeuNy9isRQZ/zyhcOqN4SVzp0lkVOQk1OUkNeUl1OUnVSxIqlyQUpc/KnT8jLSkqdfb0WXFERTopKnbitOgdwW7vEDHxU2fOAmRAKip1XvTcBbHz0mLSMmdkZMUvyYnLXT57GXsTXZG8oiyFzqWidkFNQ0ZdU15TW0kbagIDHX1q93DsEo5d8rAhBDXto3qFsGNY2zrb2DnbQuyd6R7ihB6CZxA75VGCt7yXqzs1XYGPgRO1Quxh5+xh60h1GKFQ3tVYajWDwYm5BW6EYE4gCpgvXVGWu6woI6dwQfby+Uvy5y7JScnISSJi3rpcksTO7/TnS3KSl+jjlyQvXpKAiOQ0LEJyGxbDswR5la1QEDHzBOAzCDE3NDoz1xS1Uiu52m04X6M/w7cZai+daGfNs9VHBUl17bzwMv3YMoeOvpZYtrV7/kmXvF0KQXsQRLsE9nIlzRnFTXnlAlvvGD8mN6tuPrdxmQVpWpcswWJqzXwKbw5/hYIPc/iawpulJRnCvSNM7qxQZu5I9QxzkzCqZx4is4xq+trHC0qSLbjGalrKa1rC37ukcSm3cfEuEeJGA7hluZbTcI+sX4us7sl/4+4ozGa5u2B3IN3AFh/ybsvtg8K63F+Fu2t0uxb3F/IRR4T9Z1M+9+J2P5LUEarY64VsXs57mGyqCE7eVEG0BS3CW9/Bf+slp67ajDmrcfFhgG/uDPe0xSObhgL8QZhvFP7xLXJvl0CGd+NJFaAZ8nAMH/XT9bxmyN3XUjg/sPPf1//Xm+BOdW43Cn3mXcdpKB5SeLoKmzv5FvrGA+tFdZj7Cv+4Iw9s0wcUlX4MHwP17brQNbpfHji2PK6EW3umHlrxOxV8QHnujBWPfx6fsps9Xed8Aa66dxSlHo0cwTVmRf8DB2EKwGeFiH4kH/xgPkXf3nLP2dqAvMXa3TVWP/gN9UTj/+Za5DZcY5T3bT5y1/O70cM3vTSFL/T7+rnwyJaKce8IuT5SbSoD3h2L1Bvkttw7Vbhn5iAcHh/TNPSA+aBh886Fm8+5N0MaduouuZDbr8unesXTb9XNL3oqw9vFeGj7bp6HPPi5eFQ/EZb87re88EX/qFc8+sZDpfHaXY3StAhYHvt0bOWcjUxyqTzvmcXhpvcViSrJPXLnqkf0os0/Pain3Z8tfeTeiSU9ZdoA6tGQbv51/ZK7Cv+gzKmn4B5sn6GT4Om7/ahunuLeNbNd7yoPLMyDmoDuJ/c1jUhRxxot2fXzzFxuMbcrragJgRAaO0aGx+ZmG0JvVh1e4RzvaGscHBqenJqeG6q92uQz0VPRM9KRWRtSWM+Ynp5ZWLgaX2WvFf2ejM9uNq+5vKYrp7wVweVSWZVm7rFxxb0FrTc3boQPuc0rcTVz5e0LvK6rtT3X7pLuq7XdV2to6bqKE2jhbkjn1epNwum8Sgu7feF+qWxf2JCKtoXHSOtCYeNCfNVMVsP1zaUlnwkCBAGCAEGAIAAE8C5LqRolUHxRCBS23Upmj3xRdyf3JQgQBF5WBO7QocL21bi8Bm5DXxGns6ymu7FzdGB0ZrbOfyXvzVuF7/f1tM7NLyxfv7HY5H1zJGa5Wi1PEOpTfsA26xB2Xu0aaQwsMpL2eOOs66cV1U0ILlfB7xG0DTr6wp+vMJM/V9S+uoEgbhRdMcObWplfXr12Y+2hcn31mlCubk0Wlle3LvNLqw+UmWurzcPLMZXT9/C3l7X5Sb0IAgQBggBBYOsIEDq0dayex5mEDj0PVEmeBIGXGAGQjpzmm5kNN9Lrl1PqljIEy1DJ4OA9Vb5Dh/BDdt18TnlDQ8dIVX1ffftw79D0NM9jOebVZeZvZyr0lxucV9r9bjSbrY5YL+UdTud6e5R+5l+2XzvuXYWQN8UdX9+n+4/jth+XVDVw6ns6+iYyWOWGTpExhV35LTc23xXDmS9rpO0GqM7a1YfLwvLao2V+eY2SpXWZW1p7apldWqMFOQxeWw0sHKEo3G29GflAECAIEAQIAgQBoh36wvsAoUNfeBOQAhAEvkQIFLavRVTO+RaMp9TMsPgTqbzRZM6YX15/ePlEQdtdjOguOlTQdiutaqBaADIzWdc21DUwMcEPXIj4ybXoV28k/fJm9t9usT9bbVO41a85nS9RIch2zLygE7tfKWi3rM9n4k47TtnucGCql1U3dfaPc+ubzVxCfRnVWfVX7wKufRXsyIc10roCtrM6syiUaw+Q6Wu37pKrt6aFMvUQmVy4RcvEFmR84dYdmb81fltweefiql/BSBpvGsPul6jJSVEJAgQBggBB4HkjAO1QMjGW++LWCvFeZhJjuS8O/+f9fJH8CQLbiEBB+2pQ2TSTPV7WciO6eNU+eQ0SX36joGE+pKjXK6d/MyO6iw6hEHDiTGP3NncODU/MdQ9OjY52T/NdJ3NlJrIvTuZeHC+4MlGoOFauPyBgTU1Nz88vTExMjoyMDg2N9PUPtnX21jd39fSP8Bta7LyinCPyM2pn7lFI4StuQdGhG9DqrN7LeTZRoAfSnsmrt+7Ibf5zDwva4DYP/DA2f+s+uTk2ty4TCzebFld9QYe4UyCH29gqJCuCAEGAIEAQ+LIjQOjQF9uChA59sfiTuxMEvkQIxFQv+OaPVbSuKfis+WeuNfStlTauFTWuOTOXMmqW7JKbg0vGNqpzLx3CD4g7kVzWxW/uurq4PDV3dXp2YWp6ZnJyCvwHURPotLCwsLx8/ebNmzdurODD0tLywtXF6dmrs/PXEFHexiPSMTSXWTlyP6MobL+FiBA0HZpbhKrn5ros3JxauDlJyY3GhiZtXYaoHlPMsbZt/iYoygT+3ifj8zc3i5DSrNwjo3Mrd2R2ZfRBMjK7siET8yv1y6s+hSOp1RP5rSuPbfU0TqesKnOfOnO/OlMnY7HwBV6zyRUMKKgyqKKqZRvlzL/IRX0s7F/cCasF5V3nTTPQ3Met2F5lL2bIjXFVjWRhQ2dpJ0/ktq3HSvniQHvSAlzzCa08pYZnKkXCnh9ef6+B75enIk9a8a2fv+gfxRGlIGKeMi/xqvzcIFr0DaObhnnMrNS5ePmRbTFtYVUX1XE9jNlgHjOY0bJRu3lHl4LDwkwk3eojarde6wlDs8qAuseeP6mrny7s/xnq8cMZzWNK9Linztzn1JzZhKA+S4Ex1TR6R40LbQuWnqhHbYEOzTu7V9kVLWZVT+j6VLgVX3ui/L9UJ1+PSOGfteaFV6/3hKySLnmzPMuixedXC0KHnh+2JGeCwEuGgGPaKL9vyTRq7YDxmlPymoLv2qdGVxklyyG5SwoePVVNUzqhlcW3nYgeQIcoHVHLSlL5YGZJ/eDI5OLS9ZWbN1fw7+atW7dWhWlNKKv4CsEP+GVxablvYDgiIcvAMRw2cg8zNtugQ2031mYXYdtGU6DNcr26kqNjya4cWQE5mZhdbmkdYOS2xOR2cIeX+4amcovwuSVNMDs2d72tYzgltyU6tyWhqK9hfKmhcbiydW5g+kZ3/0QZb7xjconP64rOaYkr7asZWB6ZWWlr7o3KaYnKac9rmu2bWhmeuVfG51f4QjqUUj2Rd7fL0wN7CaOk/oJqSSDe0NUtRxQrYyg6dCM+f8Apod2FNRaY3G6XQIlL9lQaf9aPSX32KsHb8WYqe8xd+JNzymBy8wqzdCyKvchqWQhOH0gS3EwpHXZJbHdg9kTyHk/Jtth9s/ltUpdyvDH5YLfsFs90b1wITKEK4F4wh+aOz+8WFrU7ouZGTt20d+pgXC3l8ZVa0ueRPZ5OTWWWwlK67Ji9YZxFqnhJwqoxesOrZqNyhuLqVrJqJoNzJ9KbVxJYPVS9MoaT6jeHE7wex+p3TOhwZY0G3IbFNXeKyZ2KyB5wT+t2SOqM4eMu99T9ekz2UByVz0py+XhkxVVW27XQ9JGU5rUiwZxPWn+c4GYGbyqicDa7FRGfroZljKY230goGI3iXhfyvRVGCQVsfvtjp1BbOWE1I6/1vEGxbcW1TWRyMZTZaZfcF169EJ83Es2j3eRuJBWNRnGWCtpvpbFHXITARtbeyK6bCc+bymxdjs7oiai5mYG6F83mtK3lccfcUPI788WtFOYR5/RLnU1x5qJPdp2+lG1VNRMibGhX1nR2C+bNt9I4Yx4oUvZUXtutzJpJT3zOmshqml8Hlir/YljaEBMgtyD+fo9DQjtVPACbTwGbK5gJzhpJabwei6apu1nUshyTPxhUfjVve0DG3eesbVlXwodzm5e9/PLPOLQwO5Yi0rrtmD0hVZh1LUdnDsULoLmlnprIymv57avZ/Ckv1CJjLKPpJqthNixngu6x4WlDifyliJwuVN8+oSexCcbAkxElc6CIuZxR96yxtBZ0y5GooiHqQcgZS22iUGU1zvpSTdYVTPWc25lTR3oSGlezaqZ9hA+ybzmm0Tfpbom659TPhLMmM1qXY7KExWtejsobCK68locc6qa8hcVLb7wrwOYWn9wHnbbg4JKvENiX2XIzJK5Cxrk9tWM5KmMQxStqXopgDYRUUSXPqp2kYEnoDl/vls/Yr3D5vI0dSzFsCJ32dqmETZPQ4UXVfS2tbCCwcjm/8VpY8RijfiEifTCqekTXJOWwbrFt3jxsuIVXTWqrpmhnXysSTBtZsy5HDmRhDU4w7YOipo+mNtzMb1mke6xb3kwO1WNvj5bZ9ZLiTEd07I7rcbn9jokdPmWYdlPPe3BOrxtrlrW+GjUoI8mwrV4r4vWfV842LGqQkEhz5eGqZb/AnB06XGbzVSf3AgW/HhT4KZoA0/HM2plHXjilp5mmxhy0cS7SyJgVnrkYmIgadfoVU897fstCWCb9vC9Hpg8mUr3uRlLxEAYKp9wxuu4Qh/TxVIwYGQPeGdSIGs67mV07E1E0ldm8ls8b9yqYSaqciCxbwJAYktITVrbeLdEW3oXzrI3XUNowNVp2UN0yQtjPPdFS1JFtkSWf0MKPDoVfiBthoXGbF9xC8j84FqqcPp8rmKfHefdCtPut9OqpiOK5nDY8kj0xFKFdf0t6llzN4t0ueWKnT9F83uMKBgOTx+G/LVUjmRAECAJfegS0o3p7xq7v1l977cqtv8vdeE31RiBrsaRh/rhxzW9F81p6Z84YJj2GDmGsxBpYavV4HKshp5Tf0tGLmHIUDXpQun79emt7d0Jqnp1XjG1AemReO/yF7g/aQI+/0Bfd1g7BXwg6H4rzgISMz23IdU4FR9uysmLkxtjcjbGxmcioXFlX1rnzMU7c+e6+8ZTMev/kUlmtiqrZhYykAmndHIfEenPrJJuKkRh/llFMV9vEclUlR9O0onhwkVPR6s+sMfcqdEnqa58ed9WNV4qo1jRhqIa0NoxdH5wWytQdGZ29cYcONd8VAeIhdKj24MnQvbpZp7RZGulTFH8oahHVz9Twq7PJHPaO40ooxR00rbBMgRfXlEdso1lEuagKJ6ZjySuo6IRGnnZoo5IxQytrwt4pXzGo3dYjQ967J77+JqOw3yaqUcenSNGpM/Vxr4ctvtg26FBmYd3uS4UhgnnveJSHfUa9MpC/FJPdZhbRqKgfJxM/FcfifHggXC5qOLtj0dA4cqdSoT9/LT6l7KJ9rZZX+RVPQWBuv21Uyc7jEReCOoMr+tSUkzXShkwdMrSiRlObVmIz2s0i+FfsSwxjRrJvFz65oOmEbpZWgMA2Y8grrvqMQuwhc7ZN2ohPXOkemRRF/3oDG8YBmw5Gx6a6O3eldkxoXEnWzcO886qLZ+Fln+6Uxh5JqXQ33qJ/ZOmOY+F6RddCEtmXLPixDWu5DZ1S0lkeNTOmJllKcRMF1Nxr3s4hTzFkIHtbNCQt11yCqvSiB7M25RbHLP5EtcAsrjOYPWKol6HCoOdJc5ZWOVciR7AjgWtQ3jHLgpPScSpps7E5NRd1Sy0jKy/aVAdyloPiKmWt6+MaZ0zMGR/J5Hg9wTL5owepdTqUXdZ6QrnAnTPjTzU055xeuVvFtVz+jJZdioRttVnqeHb9VWNn5mmLKrOU0bS6DslzGe41dM795ySSqXknu/OEUb6aF+vgxWzPmhkToyyl+AErp1TloAFGw4SmUrIu6yqjuFnsQqS4d1fattG5dTqU3bjk4Jlz0bMrJL3yoh1Px6fispsgsWlcVY5hWIxnc50SpDfecPFNv+zGv2iab5E9wyjFCkUxtULRMYRpsVXpteC0VvRtObVQzbxl3/ByOYemxKYpfcOETxTyfflT+toJOwzKzQI55/Sz1JIm0WM9A1LFLHlmHkVHrGoi6q5HZ3JOyqYpBzVqGsdfZC5kVk+4UQ9y2Rn1mriOay5eRZd9UPfVhPxaaa3ykPpxNXmGQeFiYkHjqfOREv696U0rrn5U8WRMC8yzYDy8LS8Y1D3rU5nE4wZZZy2r3CrxgIwqSSealIMn1B+XjDgXOpjduhKcwjlnXiAqm6DImN7iKPG400CH0j+RZZwwyLrgwg3iriWks08alZkF8S5ZFRplzTKKaiS0eO6ZTYqOtWH8fjmpRMP8IQ0Dxj7NfLOs2XvoUB5/UtuapRk/ktux5uGfIufKl7UoNEmbzGm65kf12CopnXLPqsWc2klD50x5V75ZQN4HZxjolsn5DcpObN1AznlzdqRgxtSYudewzDZjCvkIy79Oh3IquyS18u1Km27TIYqJKV+ONi4CHcr+9GLCMYOscw5sP86TtQgm9zmChcfSoWOGGXpRYxnCIsUk5h015pj5VZ61qnAuvZYpXJkSPu+jCucSzNhr6eU9F0wyFD1qLDOG/eJrLmglHtAtNkgYDmdVH5BMuOhdb+aY/IlBQ2BB2wXrYo+y5YTwzMPe3c7+JfLuDfa+ORfd2oKKJt1i2cekIk4417nmziYWtVyyLNAOqNewypSNHsvpGFe7HL3TgmPmX3FGN9cga+axrONxPYEGDXSo7IJRxgmT+qSmW5mlAyYh+WdkUzTS53PqZr3i0IiVoiqVEa3LgbGVsjY8m6BCaYcG6ANTi1rVncv1gqolDEt9iidcY9hHJcJPugk2cdqHNgoVJKp+fmvFe7KWJXkSBAgCLxkC6lF9LcPXj1ss/n/SM7+XHJZ1me4duf6ecsNPjue8fim7sWNU2jxjo8oP1g6t/9y+CuqCIAzh2Y2BScUJmWX5ZXx2TQtP0Matb2PXNOaVVEczWQ6+8ZbeiW7RRZGstoza2UeHqN6gQ4gsN30VFOjGZqH4z9xyVUWVtkVlxfCNsdkb/X1jvkE5oTU99uoM1+rZdkGHtXvGSd2Yt49EBHWADuUdlAw/os046VRR2jUe7Z++50LUMe2kg4rhJ03LiztnCjPKj+sl7pUNk3Llc4aHHLWYJlmttg5pmqBDo+ssaGDq+obcoUOcCfg4PbZnQDt0TqnAg72UUdF+9nKuZ8Oiu2+xrGdH6vry25yVdS41LW69lV7crWKbuVc99t9Hoqw4oEP5n5yN3KXK3G/NjeTN2Dvl7pLwOx08xsJUu3kpJpl/Uj/1M4XIXRplwfXbM6Zn81sPHfL/UJm5TyXfsnguq3JQzyl7j3rcv4+E6xYss3iTJi6Zki4895JrcawaMYnI017NEel10u5l5yg6NKWvFfv2pcR9qkmwYAynXuR9krQKomNCUznpU/lQ5eTFPBS+cSEoqnyXetJH5yNOOTUnCZfbizBr9CiU8+0WrtlDZs3MspVix/Pbr4MSXLTgxzSsZte0npXJ9a5G3Ws31R10KPpt+aT96onvS4SL03RIMkU7WqAVVHJWKsnwwXSI+Z503B61VAlXtpb19tGh5nk730rd6OGcOzPaSR3VZI1MOljItKFe4rsyCXvVUs97stVNKTqUVbdg4ZZplDOkp5WmTtEh3qHj/vvsarHQixVuig5ZVOt5sFSiaiS3lQ6dPOT3vhIammWYOZHFHTdzy92jHv/WyXB5xnRSUf0FjZKAWsq8Kr269bwCy4tHfc5r7jpy0O8DZeZOlWyz3AZJIR1KyeBJejXHc9qk1ulQ+qdSvhfjsSAtbHelZLWkfj3n1IvGBfLbTIfSPjgfCyQl7RtjWqaM9BLekUlA3xO144bw7qVDyfzOo0d8Ud89SgmXY6eSSvj7jwV+rAxTqNj/nIi15axll/cqW6dLezeEVl+l6JBtjb5rtnI4T2qdDqUpgcS2L3oElsi5tjGbBy+cY9pxVovaJjTV0nSy56Izq/acDPlEhfmxflFQ5VJKQaeCFR7kmDdOxNtzQYdyPpaM2q3G/Ew+YvdtOqTBHNB1Tb9okHfZvze5vuvY7eLJx04KWfqzC+hQnqx3R0LNtYAYtoxdXWwzRYc0Uwd03TOldXIVQgezGpa9Q0uMc4eN9MHSt5EO5coF9DD4S5kN1/PaZowNMpSSpoval7xCS+VcWhhNt3xdYv9ykWGSBcvhYTmpJCvOomdgibxbW/IdjQS0QzHvyCXuUk+96N+VAo1Wx8CJQ97vXaFaUDZyLLNqzMQ1Bz32zRPhiqkzCXn8izrlwXVokT4JqltedXLL+lAqercq46gRxl7QoUyFmPFNCttBqVOB76L/q+boMEczWnvu0KGWCcUrMaYloEP5sh5t8bVLmQLU4smaA9NxVsOj7d+gHYp780KYpPegUAGFHptoULxS1D5n45B3JWwwmbc+FKOL/utgmBl72T+y4pK9IJ6CAudfdfYoVPDtSW9ZxVB8XqssiE/VXVIixalixsyj0ozRpqqd6ci95uFftEfM77Bnb/b6uIqhOEUnFxoz6jUk79WJ11B8Hu+CdmWoAHSIoZW7VNQuXEQIeErN2H1dl6JDck5NTr4ZspHj3vHVpsld2hppGulzmeX9Wg7Ze9XjXj8UblK+FBhbvu+03wHXVqYAdVz08GPtkMDrj3FIL9elgoJIXZGpl/9o28vbzfR4/J+sQbfjeSR3JAgQBF5EBPwKRhOrxgKzZ/4q0/bqyZoTZl3Oyf2vHMr97alM66im+Jwmmzj247VDG2MEFfyg5QZ4TnxpX2hWox+D6xlX7h5b6hFb6p1Q6Z/Mi8prT64ayxFc3cpePVhaw07tQt+h1emFFRAeCEjIusxcH51ZYpexQYfKhq6PzFxvbm41s2Zldg3ZqTOcK8YTo3PVk/r7OprOSMUEtM2nJxbreQtqR66HOARrZPVF+bEMozuaxxYryqs0TMoLS2s+NWc3DM3Eh2ZKu9SwB5fZSamfmbLktBOUglrqh5f7J+6Vkenr/KVbQt+hceyj/NiB8o6xnGDgglyyHXfZJ6hY3L6BQRnzoHPcpkONi45++TKRI3nVrfvF4yyrQIdK5fFuaF4zNwuRTRixd8oWMyqRtS+yK1wuquw+bVXpXbkYk1h0QL006PG28lvqhXeM5YSzsdCw3GPeAyxej5hMvM7t91BwQNp+9y68g6XVs2U8m0ycSm1y689TdGjO3JAhET6+CZDNdChe3Imr6M7xrbxRlF/7pn5NVvNVe/csMcem23RoydOvQNypOaWRhmUzHSo7pcsO5d2MTy05oFEVVXxP3e/XDnUfPxSwz4rjWTagKs94CB2itEOZ3El9hxhRre2jQx0r0Uk8cXN2IHeDJ8+a6Caci6a0gkI6RGmHMtmjuk7xoqoUHUqp7lfSzXKvnrpNh7hil5IvOJZpxI8KqWDZAYnIY56dSZxWqW2lQ+vGcsKGTk0s+MShO5c/JKeWJJ80zSxpOqee61pBGWFm8rouXEm1LaG0oKBDtHYoPDzvYljVWXHMO5d9AoovB/Uwazpu06EUMSv2ZedStxI8GqBDsbs0MrRSxygNyTbTIaGx3Po8dd7KLEU8aPh237uXDqXUDUjLJZkVrutymXdrh0CH6Au9HMNOhI35hhcfkIo67t2TVNl0bp0OJYoFjuQLZk2cchSC+jLa5jXUYnRyl4tq+qQ0WbalV6MzuRcNOBGCNR+niGM+/RZehVfix/OrmnafTbSrfqB2KPoz7Wy99FFHtwIF/94UwaC0bKJpwePXVh472mw6YcNY7lZUMlfanBMuAB2K2KXPMsocsbXPUwwdTC7vvWLDiWqa3m46tNlYbsnFMeNs8BCspOx8iuQDetJbZy2NskQdi41ixrMeRYdgLHc1izOgbV1ongEjt7GLF2MM8tYhYsTlf+bck1s7IKOcdCVlNqmg4ZxWnkflShG7YedZGMstevjkn3FuSW2iyQPoEJSWE5vp0LqxnLDdC9t6b9Ohq17eOQeMGpM7nslYDnvo5T/m1UAby/Uam2arMqZYHdcsDeIuMa8WCSa0bQu0ksbTau/RDt0IjmNLWFRH1tK2lJvpEPfUFarumfnVuy8XhTTejEmoVrNP323ZngVS4V8gpp0vY1dgQVEgemWKpkM3giMrzrlQr6HIxBJRi/qEZtChmPOxs3n8cU3LbLXYkU1rOlt6fTykc9J0qDmpZvCCZp66Py+sbkpXM00jddo3iCUWOMTidh6TijUqAx0qE1PJlrYvMkidgeWebzDekoLE9bfkE9Khjsfi/yw1ItcSBAgCLw8C2U03rJO6kqtnvNMGd+nwDunX6Pq37lQvd4prji9uNPIvzNgU+/qR2qG7VzHBiwrabiLAQH4L5IZQVvAVCp+HmcbdP4YWIodmKpRCy43VqQWwoOsQ0J4NGZ5Zqq7m23jWVg1fH56Z9nNPc8gZ7Zkc9bHKDeRPl5VWSasknHbOVlBIie6YZ2WWSSrEHtdOEtUtzBycYkaXOyb3to4tcqrrLF15ZT0DVuappwyTJa2yzYIbudwmWePilP7ptMQK+7iOhpGlvol7ZXh6uVZIh1IoOvT4GUxKRdMZ6WhKyaOSpps6k9uBhcNxM3vWYbXkC1EgDwvOnuV6SRN5bSvhadyTCkn7bVgSchlO3OXAmMojcvF71JiHNMsCGhfc/di6MSNJlX2K5izjtF4L5/xDKozDNvkKFjzMw55knvTQk3Pqe5R0yzbIVVJhvejlxP0WOWcup5nnzbn55cCxeJdWkUvZQlJRk5pNrWeSQD64O7GyXcW4KrR+Nbu0RVw9eb96plJon9B+b1hJJZ/yROqYNjXJNy+4Gp3VIG1b6V3YrayTtl837bhhjppf5+0l4dVcwZiRTe4h9ZRLMROwYXNwKdVPnhJSggpR+cTDemn7lTOsSq4XtM6YO+cfvlP3aRPjfAvKY3vRJ6RKJ3wgrQm0M0mDMcNqnzLSZ9mULUWm805cisXy/D61+HfEI8+48PScc/coJO1TT5f2qTP3rNSNG9nk6vBMYBY0X49K4p7WS7kdSmE5u7bnslrKfsNC06wBG7vs3YpJ+zTSZQPqTF3L9JL6LRwyVWOncttmLa0KjXPmEwub1G3rwqqnrByzJcP6I1KqRXVLvcqWsut7lXTKhPZd2yIjt5uGyi2b235GLmG/adZplQy99LmClmveURWnlBj7nVsyGxeDEqtErzD2OzQk8LrPnYvcqcrcrVlgX9SupMqySO1QdmT7lC7lCPqUtEsD+PN2jiX6qTOJha1yVsX2+f2mximnsTLdiikRRyes/+k8MR5U5QUXrwq9hHGhDgqyml3eJqUJzDMUA3pSOqAsSv6UUv4wPpWN+LdYul3VXGBUyUHUQr3IoeJqSmWrqll1OPXUjKmrsRyLpsxcs9Ben+mUhQuWghPYp/Ur/CqWM3idyobs4HoYy6WKGmfuU2GK2fKCeDcxq04qrDuryNivnCIb1p/ecjM+r+70xZjdqszPZLPd+ECMc0Ixab8t65xCtnuNsO7hqPsqo6RZzaomsgHdkiHmO5DduugZxNaNHMpsuREUXXIQGaJ45Ve3KYTJNY+A4gPyCfvUkk+alHmUL+d3TOprJUoEoatfdfNBn6+XkY54UyZur3rSjothr4vlBm1P17rq6l2hGz+2EZ+DVT+gppu2XzX5jB0vkLcSGVcoEzicXD6g5s31qejXUs915q0mZDZKacefDRqEOxNNYMzNMGJAU3GLmdNy0b46gLsYHl96iIKo0KZoLq2qRUw+ET1WVDnDMHu+oHHO0Tf/IHqsXZ70FZZn7Woup1/ZNHO/aoqUQ0tix7y9E7rl9CZgR9Hubutmn6BDQ3THhob5vG9XPB+UY9ErGE0zmPVUvkPokIWtj7ajnrW0LDTJXUgt6VewyrPKmc2q65JG7VSSz3k2xdTfoodi4fM+qauR7VC9ltc4ZetReEyFKRo4iOJ5B1fpRgxmtkI7xBM9F3fEMH3PZaZe7tV8LFsUNR+5nKCUDmuxJf9IrnZwbxJ3RNUsSzMZCkDhUFxIRYbIb5wwd2QdVmUe1y9yrrhRQBnLJZ0yz0Y/P+siiORT/Xw7RhtY/PK0qHH+VmxcpSpzrqBj1oKq+3xcbu1pvF8sc87Ipdqyl8OT+ZqebbHccX2rrMvxkyzuoIZV1n5V5hnrxniqJFPGRnmWJY9/4dJlLngM/ttSNZIJQYAg8DIgkFq/bMfocE1uTqvsLuANFPOHcyq7/VL4NpFlqTysztyp4xPQoe0YPe/4DjVfX52cvzE8A85zfXj6jgxNX98ky0NTy4MPkoGp5YHJuwSqnr575S620zuxRMn4owT3oulQMmectQXt0LZg8hXORGgwRvnPbMtTdysmu17ZsiFxe97021IkkslzRQCzySI79rNE7gIdSldPffn2XB6UPVcQsP4gjCicy/MhD8U2ItD++ezBQBnLSetUhK7bS6+mV42a2mYctKyJqn/SEDugQ0z9bVZRPtdH+9GZfz74f4EVJLcmCBAEtg2B/Nab0ZXjlonN2r4VJqFcq7i60KI+1n0Kjy+MDjVdX4XXENgOLeucZ3J58G65h/MMTCwPTCz13y1940u03KE6Y0u9m6RnbGmTLPaM3ZbRxZ7Rxe5NgrsTOvQ50jOE7ZpPYCNe3Pb0+9yGq0nsa7cDTG1Pnp8jGqTAT4rACrNsNq35WeZGK8llU4y7QiA+aRlezPOvJxTOImKbsPdeTyycuf35xSztl6xUxZ2fU4FZDQvx5fMbyu1cwUJE3kgsb/nJPdBuMIonk9d9kz6nwj+/kbPk88L/+VWB5EwQIAi8aAh8MXTIL3+08foqImUPTi7RMvAg6Z9comQT+bnfvK1vfLH3ttzhORuER/ihe7PczX+6Rhc3C25Xu3jLv2QsuYpoh770b80X7WEj5SEIEAReAgQ+Nzr0EmD1PKpA6NDzQJXkSRD4iiPwedMhKK0YvPnYupn2xZsj04hkQLOdxT7I+ANkneqMLfYK5QGE5w69udY1eltGrnXdLZ0j1+6S4Wudt6Vj+NqG4BaNCyuMtrmIooHcpifbnu8r3pNI9QkCBAGCwFcBAUKHvthWJnToi8Wf3J0g8FIiIIIoCLlNKyk1C4lVk3EVY3dJ+Vhs+WhsGWQEElM6HF089IwSVz7MaptunYJKZ6F7ZP6hMjzf/UjpGpq/LXNdQ5R0bpKOobkHyOBcxxaka2S+YepadstkdHH/M1aWXE4QIAgQBAgCj0UgvHCACEFgiwhEkN5CECAIEAS2A4HI4qF49lQa/1pe8w0RVstKMneuunO+e3yxf2pps/RNLkJ6J671jF/tGVvoGJ5tG5giQhAgCBAECAIEgW1EoL5znAhBgCBAECAIEAQ+ZwSKBSPRRYNpNXMiGfVLSVXjPeNwoVmo6xzldwzXdYxA+O3DtW1DtW0DvJZ+blMfp7GnnN9WxGkk8uIjUMhpqKhrr2nurWnp4zX3lte24ciLX2xSwpcMAfQ69D30QPRD9Eb0SdIPX7Im3kp1tjIc5bEFRAgCBAGCAEHgC0Qgt1JQUdfFFvRA8IFV2cCqfGlHZlS2jN/BacD8pD80pyWqqF8ktfZqUtVEz8RibftIa9/E2MzS0NQiZHDi2sD41b7R+Z7hmc6BycaOwczcguS0bCIvPgJxjLTQaEYcMz0hOTMmifqcmJzx4heblPAlQyCBmYG+F5uUhn4Yx0jH53hGWgoZQ75iCGxlOGKmZhEhCBAECAIEgS8QgdAYRkgMM4aREZOUERrDDIlmMF7ekTk8lhmMeTIjMyElyy00xS0sQySlZj6xaqJrfLGqaWBk6lr36NXOEUraBuea+6bqO0Y4DT3F1U0pOSUhYRFVJH1JEGCz1wuK/29/3GrR8yIiXH75SyIvPQLe//znVvvE05630f2oD0/aEZ/2puS6Fw2Bxw5HdD8hQhAgCBAECAJfJALC1/Tm9/UXWZjn/VKgK8uuqqhkQ0SYPNCh8c6xa+zG/uGpqx3D8BGipHVgtrFnorZ1sILfkV9Rl5CWFx4R1UDSVwCB8uhoFxERIi89Aj6/+MVXoDuTKhIECAIEAYIAQYAgQBB4AAKC20mEyZ1LqBpvH7tW0dA3NHm1bWiBlub+WUH3BK9lsKy2g1VeF0/o0FemIxE69NITIbqChA59ZZ5pUlGCAEGAIEAQIAgQBO5F4G46xB5vG71aJugFHWodnKelqW+mvmuc2zxQWtOeW8aPTyXaoa9KNyJ0iNChr0pfJ/UkCBAECAIEAYIAQeCrisAmOlQ9F88ebxm+WlLXOzBxtbl/npaGnhl+xzincaCE255dwo9NyQsjxnJfje5C6BChQ1+Nnk5qSRAgCBAECAIEAYLAVxeBB9Ch4rru/omFpv45WgQ907UdY1WN/cXctqyS2pgUVlhE5P2AVfKbQso6/Es6HyaBpZ3pnFa+oPGrC/aXreaEDhE69GXrs6S8BAGCAEGAIEAQIAgQBJ4MgTt0iFE9G8cebxpaKKzt6RtbaOido6Wua5rXNlYp6C+sbsssro1mssLCH0CH5NMHv+MzL+K5QInH3L98BIf9cz/1K/uJ16CIJ3X8G14Lr4VPpnJan6yA5OwvDgFChwgd+uJ6H7kzQYAgQBAgCBAECAIEgc8DgXvpUOPQQn5NV9/ogqBnlhZ+5xS3dbRC0FfAac0oqoliPJgO/TN8Epzn+56jZ4KZuYwLNcy9VYl7eIzd9an7A2INf+vTClL0Nc+F0LKOz6Na5B5bRqC+vp7P59P94J6LHkaHvEVE4kREskREikREym5LqYhIvohImohIuIiIx3OIR+f9qz+E/+UPuPV2U5Tv+f36L2H/933Xr29rzj/5bfjf/+j3g23Nc/vrvl68LYZSMDExcXR03HLPIicSBAgCBAGCAEGAIPCSI1BeXp6SksJ8eMrOzn6uEHC53LS0tAfeHwVD8bZyd8yBi4uLMzMzRZKqZ2Iqx2v75nO4nV3D87yOaVo4rRMVjSNFtT3ZFc3J+bzQxNyQB2mH/h42+T3PUZ1Qz/qEXdZul9XtdLXsNC5ZGilZ65VE7CtjiL7mwxPxmIdB3eZi4faAycLCwsjIyMrKaouF3krFXthzQD/QZnSV6eTi4rK9FUdudnZ2paWlGyCA8KCvsFgs3P0eZGprazkcTl1dXU1NzT2M6IF0yFVEpEZE5IaIyC0RkdUN+drX8HlNROSmiMi0iEj6gybuXj86XGhsXE6JasqPf/SkrCb0s9OFcqdDt58S/CZ2t3zemd+7/9dt6vL/Psq5LJn4q2Ppe97xE/ln6oWLid/6L5Q29K1PCnRUk3/0gy2V/F+HClWlYv7vi6RDce+/7/3KKxul9f3pT2PeeuuBhd8iHZKRkdHS0nphnyxSMIIAQYAgQBAgCBAEPmcErK2t//CHP/zs4emzzz57rkWKjIz83e9+98D7//rXv8Y0eyt3xwRYT0/vH//4h0gSZyaqcpzTM5dZ1dE+NMdunaKlvGm8pH44j9udXtqUmMsNis95GB36l0d5W/zHBg4qNq5XysL3MwPPFIQeqgr/LMn3JP66h+t9y21sMx3CvRMTE9XU1OLi4jBZj46OVlZWzsrKqq6uLikpKSoqAlHDZx6PR39FKisrw8weic1mV1ZW4gg+oJ7ICpso4XyciZn9xlecAG6AIzgHf/EZR3AhrQxB5rgEeeIzfsVX+kwwBNwUzAGZ0/wBdwT7xGn4i19pZPEVp+En+hLcGgxk49eHoY/zPT09XV1dwVlR6/j4eCy609QZhAQ5oISoC50/bre5SOAtKDBOwL3wE7KikcH5m5kMMBQVFXVyctooDIiQgYFBREQEckONUFP6cvouOIK/W6RDfkLCQxMh8J+1X/xi7Sc/WfvGN9a+9jV8xUHQJPCluxVE/+1zyaozLZNn8Hrk669HXjKvNRBzEfmmx/d/5v+b3wT85tc+3/uayze/7fU/P/P56c8Dfv2bgF//0vsH/42Ju8er/xMgPMHvp9/3+slP/H7+E/ef/lJ4hBL/n//E92c/8/wuxVVcv/mq389/7PmtDfqxkflvfF/9psePf75+1S9+6vFf3/L82a/Wv/76Vz4/etXrlZ/5vvpt16/dvvaAQW9RRPwboS2OKhEi4g3FZewffD/444MNael150+E/c8v/X76ijvFyr7j/T+/9P3xf/n8/Je+P/ieG3Xk6+7f+an/r37u8Z1vuXzvVb+f/cSTOvjfPv8jLPMvf+r53fVbuP7Xt3x+9nPP737bReQHfr/6lc///MTrZz/z/s63XEW+5vbtV31/9or3T17x//UvvNa533e8Xv0fn1cpGub27e94vfKq9ys/8vzed92/8U337/63x3e/6/6t/wJHdfna11y//vXNbCfsr3/Nv3w58De/cfvmN4N++9sCBYXQP/2J0KGtDIvkHIIAQYAgQBAgCBAEtoIAptapqalfoHYoJCQEXEhfX/+eMgQGBuK4pqbmVmqBaXBeXh4mzyKJG3SI3f40dChk3MTbojT4E307HW7Yrn/ohX9dq/gPOrE5AXtZ/oekTfUqI/e95sYOKWvfKBam/ioqKpsVI+AGoHGhoaHq6up79+5VVVUF5/Px8REXF8eZioqKsrKytEpOSkrK2NhYSUkJ5xQUFIDSQB+Cc7CA7e/vD9qgo6MjLS2NE5BAulDP/Px8XH7+/HmchhNwlbm5OS7HvWJiYnJycqCxARbgBqBn7u7uFRUVuBanocBJSUlubm5gR7gLaBtdBZAQEJvk5GSwDhgRIStQO5wGjvQI6EFCvL29kQlNtJAJrgUdwgcHBwfcEcVDoxYWFuJ29vb2YDIofEJCAu4VEBBw5cqVw4cP4xwcYTAYuKm8vDyqgJJv3BR0CDmADqWnp9NcDtXx8/MDvKBDqBF4EQqAkqOouC84FQqzRToUJCIyKyRCq+A/EDm5tcrKNWnptV/+kqZDEIGIyF1WbX+UaankVu/64aa5+Nd9fnaM7cpoSXDnZVZ2uh8J+38flWbXDFdU1Hr5NUUWNweZB//vjzO9C+ZaK3juzmWyHxX4JY6VBoYpmPGYrLHe1oaQALaNTk1JRYXYh2AdgSfiezLso/9A841v+P7yXLVXEpV5Vk2T488jJPWq3d157u4DvJIysaMJGpa83Kq5gUaek03mIbVix4pezw+9vnObDv19b6GyRMBvJXOOfxIgpEM1Z5U5zOSqnW/6ol5ikaPF/qm/FnH5X7HG6ua2K39v4A+PB5lH/c8PXL71Srxm+dVhXsaBt13P+0+wY7NEfhH5gX1HVnBtQEBDekDu4fVb+P/trebSqtxT4nGHwvuLHLJV9Etjy5ovf+j9X9+N/Diwl2Fe7eUxPTXA/+TPVHV+d5oTW9Lmo4HPETsOVlibZ5w5lfDem5G/ey3+452Rr70W9dYbgT/4rsu3v+f5yqtudzOioD/8IffixYzTp1kyMgG/+tXD9FqP0A7hWcBAQyc8dOhsG1/Rf7YyxJBzCAIEAYIAQYAgQBB4WRHAyj7mxrDweljy9fV9rnWn6RAmuvfcBRPjJ6JDtJLjNh3qnUuvfCo6FDTk5aGY7rPbxF4t3/fIj604Ii7jX7Nq8/W8mO1zdJ+JS13ou+87Z4eU3AmlgFk7yM9m8y0wFlAU8BDQFZjl4C/qBnoDwoBS4iuUKrSBIFgB9CQ4CBQsLS2h7sBVqAYYAvLEZ0NDQ8zkwCjAPaKionAXEB5o9DIyMtBgOAHAeXl5QUmCm+JeyBa3RpGQCc7foEO4CmwHWeHWyM3W1jY8PBxHwDE26BCYCW6H4oHgQQkDJkM3CQgGyiYhIQHmBpUUffBhdCg2NtbMzIzWC+EzyAyIIuhQbm4uTYdQEZQWxA+0jeaQNFDIGUdoykffArVAViA/4Fe4BB0CJA2g0XSIVnChmiBLqNGT0qHA23Ro7etfp0RWdm1paa20dO299zYURPfSIVGd7ipG+A+/d2c6/s3vRDnk9YcYxv3iO+6/V+qpKyyWBB2q7tM47/Otb3v942hVaSn3xMf53gXDicb0Vam2iWO5rtTnvRcbCxJD/+8XLt/9v3T99DZF0eCvfbMkvbJW7X/X8//Wf8faFTa6yfu9KuLyi7+E/fEbUKq4f4eSOPvs4WQXOD65SFsNVYQLz3/vXjp0lz0e6FDbZHNjk9Hf/YTORR4//E97Da/8/L+j5ezH+MzY//tbffngfEdh2Y7XvH/8C27V4Hxz5QYdyv7bAU5SDuv0P9y+9S3v//v//P9nEx0qE3Tmlg/khUX/BdqtH6are/RGH/L7xY8SHFl8fYl0TY/xxq6hTLuor389WkpVkF7Z5qXh+vVvRu48Uq57yf9nP3QV+YbHf7/q/f3vgf/4/O2NkN/97IF0yP1b30o5fLjez4+xd6/7N7/5FHQIDP/M7XTq1KnTp09vfEUfe64DHMmcIEAQIAgQBAgCBIEXHAFMjP/0pz/95uEJ6o3nWoVtpEOYSIskVk1Hs8erQYfY7R1Dc1WtU7RUNI2X1g/nc7szhMZywfE5oQ/0HQockrK2b/B7XctKr9R7t7Sb3xtenHOeYU1Bb+V77vN1ks7x3v07O/ZmOgQ1BZQbNAGgE9abwVXAIh5Nh3Carq4urYTB1B9kACoUXHjp0iVwD+iFwBO0tbWh84I6yMbGBoyC1vmAFdBngk6AomB6d0GY8Bl54nJM9fAVyijwEGRy8eJFfMaRkydPmpqagjzgvsePH6evgnKQ1g6hJY4ePUofhAoLt3hEwz+MDoFloXg0pQFDgwUdkIFbEUgaFDuYeoIgbaZDIDZgTdAmQd+FmoIvbaZDuAqXg5Gj1sgEJIo2zAMRAsHDvZDA+p6FDq1rhw4cWLtyZe2VVyjDudvaoXoRkduGXkIC8N6Vdl5l+WubvG6+9d2YRMF4bVlTdDSkIcg5SwF0qLztwMeUWun3/86Lz6k69Wneo+kQ/Hl2izczTKKOuvaXRSXdpjHu//19LovPUd1Pz/79/vCXjobOgQLqRq3VHRPpnslPRofK6uScWipS2dJ/8vmeiMu3vx9rW9wXzGiLKu40fc3393+py2G3led2BIonnQjvYfv3lJVv0KGqveJdBUmxr//uHh5CaYdqBuaGBC2XT7vT+pw3LzaxUlL/crgVNX9XJEnTYzQnqKq4iKNwqtjEhh2e2OKuF/B70WJLW56zTc6F46H/9W2vv70R8+lnMW++Gf72u7fp0I/d/4syHaQFdnSpx46lnzzp9/OfZ505w9y/3+M73yHGcs91UCaZEwQIAgQBggBBgCDweSKwXXQI83PMjUUSNuhQ5VPRoZDxP5hlV7m/Hed8WNrUNNb1TK7P6VgX0VznHT0+f+rx+f80bfW+YdcTUnrHWA4TenBK6FVoRgSlCnyHaC3HY7VDIB4gOSBOYDIAApoTqHpQE8z+wVho7RAs3HALUAKoeqA+olUoYBqgQ9CowAbP2dkZOdBtBg7zRMZyUPsgB5oOgWlAv0R7MT02PYwOobS04R9yQF1QbOAA2hYUFIQbgdShFpvpEH6Cigx/URdU9n46hMvBfy5fvuzh4QEcaDqEk6FtA5NExUHnnoIOwTJtfBPzWf3WtygDuduhFPAZ0RQ48HK5S8fyu4KggpFc+9T/CGfqrx8rUD4ZeT6zO80k+s93AhiUZgvGgvX8fvCj4Hes28oD0z79KYzlHqUdQlavvF3sEVtb3tpm8d7GRN/129/LCOP1pxpFIfP3pPKU/1ycnVd74V1fkTeKE7mdXrKweXsS7VAZ+yc/CZDWbyhhcj76q6fIN0PelOkQDM/VJqX85dc+vwMdKszXcK9PZHRwSurOftK2iQ7lv3W4rqReYPmWx49+GHzsRNy/7zKWY5sFtxVxOVpwo8Lx37A8mN2eBe0+cvDOEtIh29CTiX38zHotiQJjl2Z3ddpYrlznot+Pv+f+yv/EHheL+n+/gddQwGtvPVA7lH7qVNJnn9EUCNQoef9+aIoIHXrsE0pOIAgQBAgCBAGCAEFgiwiAQsA55ezDE7QUj84KfjEPywFaDUR7e/TlNB3auXPnPUWA9uKJjOVAJf7973+LJLDXtUNpT0eHwia/btfzvqF/ruP7ze6vxdodsbM8H2pzwsT0spHpZVFD8/8yrRVxnbonshyUFXB1QgWg1QEXghMLreLAfB3KEFr/A4YTHBxMm/SFhYWBt4CBwIcB7jG4EMwBmh9QKbAgZAItCuoDNgX7OklJSVpZBM8c0AmQCmQCezYoW8ArwMFg7EjfGlDC9A4MhC4ArMjgXYNMcBX0KigDdFBob3AqaI2gL6JvBNKFJoSyBZfgVzor0KQNivXA9gMzgd8OqAhdU5QEtUP5aW2PnJwcMgEmdAQFOuFM2PjhKuQMAoNy0rETcAQ3hT4KhUEJN7RD4FSoLC5EgeGIhVgLgAi4IRNkizOBANyl8BV3R6JjS9DhtjeX+WGBtqGH6RIRGRERmRQRmfra16bwVygTIiJDIiK1IiIh98V/c/v2d4N0vTtSGa0MRmu8d/bvfuH60z8lmwa0plBHBA4qUZTvUEVfQkZbPKM1KiT3xBtu3xBJVHWuM5WiZ/BxsqYChyvU57f2lzqbBv7yx8LjX0+8YjfWkJP26nc3TfS/5vqrv6aYCzNPTSw+9K2gt3ZygpPaGKnNHpoe3xbajO27yPfUE17yt/TLnlyVf3rcCcOwORzczhJX95zvfNvlG98IPyRVFxldfvonrj/7JyuYPeAjEfzq17x+/tsie5eUHX9PU7dtcFEL+NPrle4eCe/8xXWvRoOXUdLXv+n+9il2SHQbk9Hgo5v0j9uBrX/353J3b+aOf7t/91xjbk1flGfuv95NMI4YH+psNvss5vU/JF1QrreX9f3Nn6t8/FM//XfUScVypVMobfC/3s06s9/7B99x+dp3/H/7VuynO2PeeSfsL38O+PkrLv/1HY/v/8D1a1/bwAGWcpuDK+Cz2ybd0WZetMXIcqDWeOi2OD6S0wgCBAGCAEGAIEAQeOkRwCL7kSNH9jw8YfLwaBAw6YWN1QMzgBkXJsyPvhzL/bDheuDlKBhmvFtpAkyA4RQDXQtNhya4ffOpQjrEaZuipbJ5vFQwXMDrzixrSmJxQx5iLPdW5ISI+4yIdcfv9ZIk9XUcTY+HWe11tThxwNTtO8YcEasOEZeJb3nNhZff0Q5tpXwPPAfRFDaM5Z46E3LhYxF4xDasCBznD1s14S5DGxIsIgLFy916oS1Hmqbo0G1juSeIpv1/2aYRnRpnPb75jYc5xjyH43/KVEppu3AMblTPnnnA/2fYmhhdfuxCvnL8WE9zq7JSzsn3An+8DTlvvWxbpENQrj52VHpspyInEAQIAgQBggBBgCBAEHihEAAdotOz0qHgss7/REz8MWji//n2/z/Xhr/bVbxuU/AP+4o/ebT+MWDkj8GTfwudlE8fKK1tfvb6Q78BK7tHK2Ge/S4kh0fQIXqqDUute2TrU/B7z/zdf3J9I3gfvXGX09Ej+Ybfb/9YGZjZ6i8d84dvU5GmPz/5HVPcg3d0Jwjhs9/U7b9e8fufHwvjkovz4wKxue2z5/mkOWyRDpEngiBAECAIEAQIAgQBgsDLh8AdOhRf+UzaoZcPGlKjx9KhJ512k/NfTAQIHSIPO0GAIEAQIAgQBAgCX1kENtOhqeiqCd7AfBq7vXN4nts+TUtVy0R5w3BRTU92eTMzjxf6EGO5ryyCL3HFCR16MdnLtpeK0KGX+CkmVSMIEAQIAgQBggBB4NEI3KFDcZU0HVpIJXSI9BohAoQObTvxeDEzJHSIPPEEAYIAQYAgQBAgCHxlEbibDnEmeIMLKYwB+TsAAP/0SURBVJVC7VDHNC1VrRPljcNFtT3ZFc3MfF5owoP3HfrKIvgSV5zQoReTvWx7qQgdeomfYlI1ggBBgCBAECAIEAS2rh2ajOZM1AwuILJc1/A8r2OaFk7rREXjcHFtT05Fc3I+L4zQoa9MnyqNjrYVESHy0iPg9otffGU6NakoQYAgQBAgCBAECAIEgbsQuKMdiq2YjK6eqBmGsVxH18g8r3OaFk7bREXTcDG/J6dSSIcSc6Jj44dI+gog0NXYWObtTeSlR4AdEvIV6M6kigQBggBBgCBAECAIEAQehYDIHTpU8Rg6FJfAmCWJIEAQIAgQBAgCBAGCAEGAIEAQIAi8LAiIxFRM0NqhZCEdqumcpqW6baKyabiE35Nb2ZySzwtPzIn/CtOhmZmZqampCZIIAgQBggBBgCBAECAIEAQIAgSB54DA9PT0F8KwCB3aEuzgQjjvxo0bKyQRBAgCBAGCAEGAIEAQIAgQBAgC24rA9evXJycnvxBGJBIt1A7VjiykVHR0j8zXdk3Twm2fYDcPl9T1sNjNKQW88KSc+MSvrrEc6NDCwsIaSQQBggBBgCBAECAIEAQIAgQBgsBzQGB5eRk6py1pKrb1JJHo8nGKDo0i0HZH9+h8bfc0LdyOscKankx2W3JhXRyLG84gdIjQoefQ8UmWBAGCAEGAIEAQIAgQBAgCLwwCUPnAHmrr6ebNm9tV9tXV1bm5Odom6/NMNB2arB29mlzZ0UXRoRlaqlr4xw94fqYWfeKK9x6VJNd4QocIHdqu3k7yIQgQBAgCBAGCAEGAIEAQeBER4HA4WU+SmpqatrEaMJkDHYLT/udOh7iT/LFrTHZn1+gCv2eWFk5r3XmJeI/yPlZB0XHlWLe47C+psVx9fb2pqenFixelpKRcXFyeDlxiLLeNHZ1kRRAgCBAECAIEAYIAQYAg8GIi8MXSISiI4J/yOSuIRKLLxqMfQoeO7XP/QD50j0zIBfsMr8Tc+MSkp+MSX+BVDAbjnXfesbKyYrFYBw8ePH369NMVZit06NatW1DwoRVfzM5NSkUQIAgQBAgCBAGCAEGAIEAQeDQC99MhzKIrKipwvKysLDs7+x7V0Va0Q5gej46ODg4ObmWeDOs7BFR4fjEVlJWV9+zZs5kR3KFDyezO7rGFut5ZWqqF2iHP8r68Co7iRdeL3pnxifFPxyXoq2JjY728vAYGBp4lkye6tq+v7/jx40pKSohTgQvFxMSeKx1aWlpKTU3t6uqCzeVL96TdGKpO4vfPvSD1mh8o87eXo5K6jk/t6FOU6sZEayQjvWZw7nmR16W+FPvImrHljbLdXO7Js2EK2orZtSUzy2sznRymP39G+PMoJ8LMIbV/aav1mGyOtcwuWVq5tdULvujz6Lr3Lq1NNEaaZZffuLHYWVqel9VUl5nKH736mNItD7N84so6ptdPW+pNts3vXtrSI7Y4zKa7CZ1UDcwLuhfvv92tG7151gwUjySCAEGAIEAQIAi8NAhgKb+5ubnhQam1tfXq1Ye+f++hQ+A/IDy9vb3429/fz+PxnoIOIUZCaWlpYWHh4uIDXsT3Y45J9fOLqQBG8Ne//vVuOlQq1A6NX1unQ32zdUKpbquTOB2hF1/jF5UpKhNiHANjucQnYiMbJwNBMzOzv/zlL5cuXerp6Xm6TJ7iKi6X+95770VHR9PXPic6BJqLzNHZ0Dn8/PxCQ0PRjWD4+CV7nG5MV0XnFZcP3nhwuZcaYrST+SNffKVWr7fkuqnI6EZxmkdGRvq7utmFpZNPXqzVm9dn5xeeI6NYvTE/Obt08w7bWlkaSFQPqeIHR6WEDi2sDVZE655OHrx5bagg6vSZ0NrJ+RtbZmY3l+cmrl77Mqkhby5yo+33Hz5y8LJ1dtvo6uq1puLczFhOoaNxctvjWm91ZazS/7BZ/CwY0I1r1ekm/mmV1zYB+4jGX11ZnEQvqcs6qeKUxG0dHZ+4+iCUVxa5Lm/ocF8Usv/kvZlcQRAgCBAECAIEgfsQ6OzsfJgHEBjO+Pj4wzC7hw7l5OSAWRUUFOCqoqIisJSnoENjY2Ph4eFhYWHQi2yxrTC7fk4mcw+gQ1GlYzQdYlZS2qH6vllaeJ09Tm65qo7pitYpNvEV4cmsp/MdApWETur//u//ZGVlGxsbn4LVPPUl0Oi9/fbbvr6+z48O0bq/jIyMvLy8mpqawMDA9PR0UL4tBtmY6UirGriGbrEy3ZXNbpzCmveNq43NLVXVmeUdQ5ge31wYqeDxu6cWV2/dGOhqqhS05tW0j169sXZreaihvq5uYOnW2vX54eYcwbRwuXxlob8qvXM95sPyUHlS1dj1tZWpzqzk6KCgoGhGRscUxXem25mcQVpxcbUri9M3fa2/Psfkip6BkXMQt/vaWF9LScucMMO5oaZcwdjKGkWHGNyO2kxkE1TAa1sU/npzYbSSlYgjkdH1s5t7963l4caKBOrcoLKueZw4012dFotvwYmpvAkh5bo+xE0UdNUV4WBOQ//8TFcpPiXklg8vPCo+yc1ZnskBRdbQHa3L7dtOVDrbGxoaOoUyhHW8Vpfqwa6pjnLBMcOidpRh7fp4c2ygA77auXq19o9mFVU3jo5Xx1hRZwhTaFlDbZpf+7oe4loN06O0b5PKYHm2MiuSPrN68FpPVbowb0NLm/juxZXxprwAKm8qOQbFt06M1QdlNE/eYcW3VhZaCwTj052t3V3z12k6FF2emeSuHVQ7jD5wc6KlkM2tXaCuuDXdza6qLJ/uF7i6pWzoM+Zb0p29sgeX1paHqv0qGpdvQju0MirI9rUzNDQ282N1boCyPNfLy43vR6UXuxOcnUJqu5oLqrn8UQr4m4tdlVx2xeB0V56re+XEbfgGqjw8/Gqpqk+3+3s6ohb2fhENY9cXe4sdbMzw1T8uY4RaSLrGT/FqoSnMYneaZ9V9o+mNIS7T3RpXWAVGNQopxgTXq2pMeMVUe4pHQtHczeuT/T1dzROjzWVtM1tZJZoq0byiUzE8Vccwc/TlDgofmbn+7BhX3MbYzILVSWWyNFDlVdF08xaem5WR2vTK+vbrdFca5kgaBBb2zlCfb0zzkqsEXTMUdvODudWlDePXhHRILS0vx49qvcAminhR/aW3KJSqurN3Zudt3dTmTk4+EwQIAgQBggBB4AVGoKOj4xEBEZ6IDmEivZHV/Pz8VugQXEigSqq+nTBVhs4AKS0tDXSLPgx9ySMmzPgJ1GsbYypggRQ6EmhowA5+//vf44OPj09bWxtqJ0LToTohHeoZWxD0zdKCOTi3fbSioa+gujWjpCbqqegQWuL8+fO//e1vf/GLX7z++usf35dguhcXF/ecrAPR0uLi4nAZAg1Dk5w8eXLbjeWg+yspKYH679q1a9AIQYEI9y86QOFWHpDrXSlafryrazf6yiI05HXyemZvTHfnsVKrqnN0PPLnVm+ON+VaqapFV3YvL83x8iJyWnoK3EKLWiZAkzJ9dTU8k/vmVqa7i6Kj+FeFuoWbi4NZnpZVw1gDX53hBWklCuZGW+K8guPy+e1dHfyC+Hj/+N7ZW93ZF325FENYWxsrVPcpH1i4Ntme6BgaGVveNrUw2VSeapNG06XBGqZeXOOSkA6p6wbWwBawlcN0C8ypH165Ol6UFhKZX9Pe1VWdEepWMnCbx6wO16VHeaXXtuLsqkr+1FRHuU+QdzavsaujvZQR7x3Jw2x0oSbwjJZpZXNXLStQX0MxsKCuq5kX4RGVUNh3P9fZAPN6fej7CplT94C7MpiiLecdUiAQcNJdXENCyqavT3gf/9UZ1eCyeoGgMkbvhHbJ+K2rLSmnrKyTijnNre3zgwJ1K/9EwdBEb1N5ppeWoUR4LrdrdCI7UMEwrQPw3RrLU9ztxL+2XqfVlWvscBdl45QygUBQHp7XvHJ1cqgVnwWCsijP86oJHVOjnS2CBLM/n/Mrbenqm1vuit6hnNLxUE30YEWI6B/3KltbcLuvUhP4tdXZ5mRll6D6kaur16eKk/3Dk2uuNcQekVK4HN9KTc9vjMcb7vj361rVs2tzPP93XBPnl5f7eEkOdmYZZbw6fh0rt2Ij9OHcQGmQnmgRt9pPUcItpqJ7eqaJ6ewczBi7tnp9ujsl1DmFPz1RaCQmpe5ePgFicGup2XfP62++G96NG3XnvH/ePpdX29zRM7t0TZCXW8rj1ZamGBnoBRX33VibjJT7V1qHsAGmixT/6d1yT1tcH2aXF5VX1laXMM2Vzie1olBtgf/ybly7db2PbyG//6f77QbWacpWHpH1c5anSm32q2vZOntkCRZvra1cHWXaqGtaJ1cIBDWceAexi/m9K7Mcr9ddmNcpxdFSXbiSW3S2kFveTYcWu4NkveMKewEpWKWun31Cy+TKIkfrlXdUTDO5aM6MgKOnAtuvLzYync1d/Sp5/NLsEDcPh4aJbYsi+gTVJqcSBAgCBAGCAEHgaRHYLjoExQ6YCVgQncBzsO6/mRE90HcICgNM76EtgKqAJkKbU0BAAJROYDuPdiXCpJp2eNmWBECOHTv261//GqwE6Ze//OWOHTtgvyekQyVjUbe1Q9tOh0BCzM3N//znP+OuYCM69yUDAwOUYxuZ3z14gZ+cOXMGLFBUVPRvf/vbttMhdIuUlBSYYG7uq/haVVW1td47mq3j0Tw9wSnjVqY5ulR0j7ZV56SzZ25OFRu61EwttNVV5TECvYq546NNqeHZWN6frPFyKWleGO/ipMT5RRbX9kw0JHuz+m5rIVZXOjlZARHVc8ujWf5O/LGlYU5WekzqmHAJ/tZcf1RaUmbrVNc9dAjL7TcmSwMzcguR0erD6NCGsdxUXYBnvmB2kBOmLesVnoQUG+HrppE2IFxVX11dLAmTyeu+XaSbi3WsjPDEFmpJf211YZiXEe/YCEJXE3gxs506NtviZJnaNIkiXmtNSMli8B+hH7rRErNPnHmPt9CNzuwj4pc0LO3d3NwcDeWOWng3jA9Gyb+WIsweqTZ8v0nhFEWHPAPrx4QFGafp0CjIwHRnhrOPajmlCFqdaMzx1jbmjl9rCda+zKLYAZ2W5wV+ouJlt60FYYRVlYW7UcnZwVLtyq7Udqq+/KB/aeTSqpOex9GhsAtvyslaKRomly2s04O5CitLn7zG2Z5yPz2VksHra82x8mGZcRrelRPXZ6rCZJL8XTbRodmZsdhQa/309vuZN+iQ3dk/n5dQjM5oWKan8XPNFhZxVT2zvdUpVk7xyHuq0MglMcfL2aVr/kZnoq9TpIvCu6G1vTym0+U/fChh5RvEpVVw0x0hgb5uzlayB9ScQuqvrk36i/1G1khYc1ulXX90aVlbHuEVReOru0dUKUVl5/qKY0LdXB2sJK5IGpdCJ07RodqF7kxvk9igEEWl2OGH06GWYndh1pGV7RN3GcSt3qyLszgtbtcq1Dehgn4XL1cLNVOwiMuJMryc1DL59HRos7Hc1VTD15g13Z6KGpKyRk4oi53pcTUj36rBL42r1kavJR8IAgQBggBB4CuMwHbRofu9jGAY9Vg6RAMPbQGbzQ4ODt7MhUCQysvLH+G8tNFoCFG2jXQIdAOFgaXc//7v/4IL7dy5E6oq2h5PJLJkNJo7VTexiEDbPeMLDf1ztNT1TPM6xiob+wu5bZkltdEpT2ksB0bk5OT097//HYogKFKeH/N5GHFMTk6GvxRY2d69e7edDsEhLD8/H+RnQx0E36/c3Fw089YewJv1GbZ2aWVsbsXoTHuYfgarOj2YM3xr7eZosZN2am1NGczb+hi2uRwO04rVgwnZzSmeg05aTWN+Nn+8tzA0pzqfqZ7cd3Nt9eaNGyuYQK4uDPHTY3047KyALMH1WyujtVmpMYlDC0IFxPxQfG5OTudMd84lLw5l3bZ6a4il5lV+Dx1qLk+xTRmgzMRW+9gJG9qhRB5lv4drhjneXgX1c8NNyU6uGZU8WAnW1PCb20euraxcX1m5dWu5PFouo4XWV8HKb7ExLzMyWjAvdHa5Olafn+XaOnXrDh1a6o4OKxqcw0T68XTo1rU2T6mTuT1LlKUYlf3qTSjjegtOGtuEMbNg2EolQefc8lik3D+TmoUz6lsrZX6fWZRMb4EOrd2c7Q70s/VMTbXWCWydv0M0ri+0BF04ltctzHD15uJUd7T7JdPA9PyCgkyGn47UgZxuinY8CR2CsRyjdaTC5ZyoVZKADouw2BD2mWZ0WYGPahCH0ks1x6okt3CygwISS9J84rgd+Zvp0NzsRFK4vW5Cw5IQ6Fs379AHsAU3uTc1ZK6YemRNXKX50LIgVMO/qKHQ50hI9RwOgQ75l/VlMmxd8kr9w7Ja+PEK74Y1TfXxGXZ/P6ITX1jaO7uyOlZv5BoenpGbn5Nocd7ETUiHgqX+aBUhxDnF+eRf3FvWVmZ72zjU90JO+9R4Z1ZQhGlCZi4rI1HLSGadDv3TKSwjUDMwbXi0SlvtUXRopJ1uwqqusQWh0ux2Wr3VnhVmIptFE9L5YXaAwoWyAWGVVxaLmG7K6Z3T1T6v2ydR/lqr17jBCi5RD9QO9QTLecTkd4O5L/ZXanrZCrVDXKf/aFZOU22wenMyVvPN1PreIEcHa88YFhoYqbKuf3pxy75dW3v0yVkEAYIAQYAgQBB4ngggohjmqJiUbiQ6KBz+QhUBGvCwm9/jO/QsdAi3wMw/JiZmMx2CE9Ej7r5RKkytt9dYDkwBhYEhCHbfASkANdowT3vudIhmKUwm88MPP0ScN1DVbVF4bTETdAUYy8FtCXq95xFKATo+BA2Eggh+St3d3agd5k5wH0LxttjDZwfLXGwc8nmjmKG2pzsa2znS699rS20eVkbxeTBPWhutCDcw1OGt+5xfb4rxMPFN7Ic2Yqo+xNpAv6APplQ9Rb6eidnTMCS6ebWhLMpAxY/bPUt5H831Z4VE+Ean5eblZsUFZMayxq+tLXZl6TsEZObllbK8jM8ZFYEO3VyoT2aGhcSxOsYWJ1vSQ+wiE7Lz8sri9LU36JC2d3IFtJ4pDEfHzJqhhVvLc1X5kd4xcbk4WFRcO3ptqiVWOza8e2ZpmJ9n7xQajwzy4oprZhaG6yIiXcNT0vNYrMRAZmRWFxQ0T0eHQK+6igOlpOXsnUNhABoVGZ2SWT61NlVtr2xi7Isj0dGpCLJw/dakz5nfS5rHJOKAo/mJS6mDYGKP1w4B95tDFclKBz+yzqxb2TT/XV1ZroqylVOw90OG/i5ZLVcbk+MttVwCo6Pd1NRU7dh04zwhHUpGqVAsH6n9mv6szmmqqXMvKO49frqE1n81x6qm9860sT0UZFTCikZmqzfTofnrS8PcJAcZFXfPsMiomKCM8g0vHKGx3Bn20CTbUuGCikdOQS9ltDdadc5GTk0shc4bdCiQOz1UkW8hesYlp3CyK11hw1hOMaxvmdL0LfWzFPVNfIPC4yK91cU1bIR06JHGcjfHuDG2JhoeQdFRwSFKKsdoOuT5pz98dim8C+Wbq340HXroU3M3Hbq1NFsQYK2g5hQQHR0ZZumuaC6ApmisTvmkok1EZEKMj4bUexo+D6JDa3ONvoYqGrZhUdF+LsY7LqjQxnI6v/9ILiCJalt9jYtB1dCW9lf4m+sYB4dG4iCrnIdggCQRBAgCBAGCAEHgy4sA2AWmqSBIfD7/0bXYXjrU0tKCMGPQCIELQEVB+ZEHByMC2aPLAJM8UKbn500DBdddkeUiSkajeFN1k0sMdlfP+NWGgXla6npneJ3jlU0Dhbz2zFJ+dGre04VS2LhZZWUl2gAGiFtkMttymrOz83/+8x9wlecXWQ4NhkqhdmhjKN0Qzg6Nt5Wo6nQ/QJSw/vb6ceES/uJoG7d29Lbz/spQS9UAtY6/tjLTU0WHXBCm65Md1Z3T1A8357t5VYOU5/etq2Md7f2wQqL8yAc50YEJ0Aitezsg4AG/uhw8jc3lz6znfqOPT61617e393E7JhapM+F/z+cUFHWOr63emO5rZVO/t41O9COuxk1oTfrq+gb7aqmD7Nb+aZoq3Lg62iQ8VFBcip18r8/hpJ6rN0DJrg93NdDr/P3rxevkVeBbEYe3XkFEj+AMC/2Xbl7t7RlbxFWoT//g8MDMZh7yoKdlZaarPg8+Z3FxiclpzeNCHc6NcU5asvBYenUrRYeiZP8amFmTQR3J65qhLNlW5gYr2rtmloSwLM/WNnX2z1KalesLQ60dtRO33YSudeac17fLapu6RxuAKXhTVbbwFgVDS6s3r47zSqnsmSnNGzHJZrpy+CPrMSp6C2oGFx4aD3pxore+YpAmMMtjLcnZ+V3CaBjLHJe/ijPpwAMwO6sdwsx8oZnX3AQvsVvTrTl8xIm4Md2Z19a/QmlPro83VFNlSkgq6L3DwG9cG++qr6TMD6+PFUc46+wKzk8P1RU78fGffvjq2/vE9O0zO2eujwm6plZuLU7VN9R3ovLXhnh5PRRrujqSz+u5tq6auTZQWsCIi0tOTy8rbe7snllZW+7l5iAynrAjjvGyO+6Nx7Y0U1ORT8HCLKlq5iNQAXQ5HdmZ9aNC48kbU3W1fYt36X0e1MIPOLY6P9zTUD28Edri5rVJfnmmsOqMjarP9rDi4+NS84sa6qvaeofXQ5EvTrEFXWMIQEKnq6OFuelxicx8Xiu3s6V/bnn15lRrBru6ukzYuLzJdc3jtf7SfNQdKb+yltChLbYTOY0gQBAgCBAEXlgEMDtFOAGQokeXcBvpECbJxcXFeJPCvwiWb/AxQezvhIQEbGSEnx5RDFjZbW+gbW9vbyiFHpj09PRENtOh3vGrjQPztNT3ztR0jrObBop47Vml/JhnpkPbQm+eKJPMzExwIXd3d9pCD9oh+BE9UQ4bJz92G1b0MPiZoWm3ToSex9Ny6/p0c0lBcFhcfttX3PV7crPv0BahXr211MVm+Bqb+ERwMPH/YpIg5O+q2VvVLW6hiMuzzRm6hcMrN5YXFzm+/1RKHVxcvi6kUiQRBAgCBAGCAEGAIPCVQ+CxM9X7A21vtrjDZ0RB2KLvEAztYEUFR5KNm+IDYo8h3DbCJDwMeiiyMPHeXv8aR0dHRDE48aCkqKgoEl48QmmHpijtUO/E1cbBeVrq+2ZqusbZzQNFNe1ZZV9KOgQ+iijbaAaa1UB7Q5uxPUV6LB16QR4mrPGXMnM4dZu2/3xBSvZ5F2OptSime+bJ7rp6c6Ga4ZmQWUSpNL6oNNkcXdr7nHatmmiKvSt0+BdVR3JfggBBgCBAECAIEAReVATuoUOPiNZN//TAyHJPXTmoFqBEek47Dj2MAqzTofqppSQhHWoanKdF0DdT2zVe1TxQ/KWlQ09Bex52yZeFDj115yMXEgQIAgQBggBBgCBAECAIEATg2IOQYFtP2FZlG0GDKgnR5LZXNfRYRrCZDnUL6dACLdh6qLZroqp5sLimI6us7stoLPfYym/9BEKHtrGjk6wIAgQBggBBgCBAECAIEAQIAvcgANUQiNDnrBoCHRAJL6KM5eqnYSzX3TdxtXlogZaGfuzEOsFpGSyp7cgur4tNe9ZQClvnHi/gmYQOkSeWIEAQIAgQBAgCBAGCAEGAIPD8EEAEhW3caGjrhGKDDi0z2D19k9eah6/S0jAwx++Z5LQOlfA7syvqY9PynzGy3NbL9AKeiWBxYKtwCEM7kUQQIAgQBAgCBAGCAEGAIEAQIAhsIwKYZm/7RkNb5BQiYYWUdkgwez2piqJDLSPrgmgKdb1T1W3DpXVdOZWCuPQCBLTdYqYv5Wm08o4kggBBgCBAECAIEAQIAgQBggBBYHsRoHUPXwiJAB0aBh1qmL3BqOrhdM6Vtq5LUdN0fv1YFrc/ubQtJrfWL54Vm/CVpkNfSPOQmxIECAIEAYIAQYAgQBAgCBAECALPDwGRUNChmqmGuRVGdW9Vx1xJ27oUNk/nCcYyef3MsrZoVq1vPCsqLnGcJIIAQYAgQBAgCBAECAIEAYIAQYAg8LIgIBJaIKRD86BDfVWdcyWt87QUNs3k1Y9ncgeYpe3RuXzf+LzE5DTsnUQSQYAgQBAgCBAECAIEAYIAQYAgQBB4ORAQCSkYAh1qWriZXN3H7pgtaQUjoqSwaTqvfiyT288sbYvOpbRDoEPPL5QEyZkgQBAgCBAECAIEAYIAQYAgQBAgCHzOCNymQ1dvJnP7K0GH2udoKWyZzmsYy6zpZ5a3RecROvQ5twu5HUGAIEAQIAgQBAgCBAGCAEGAIPDcEdigQ7cY3AFKO/Rw3yGiHXrurUFuQBAgCBAECAIEAYIAQYAgQBAgCHyOCIgEC43lmq/dSuYNVLbPlLSBEVFS2DyVJxjN5PUxy1qjWTXEWO5zbBRyK4IAQYAgQBAgCBAECAIEAYIAQeDzQEAkOJ+mQ6ugQxXtM8Wtc7QUNE2z6scyuP0M4jv0eTQEuQdBgCBAECAIEAQIAgQBggBBgCDweSMgEiSkQy2Lqyk1gxVt08Wts7QUNE2x6kczuH2M0tboXKId+rwbhtyPIEAQIAgQBAgCBAGCAEGAIEAQeN4IgA4NRkA7tLSaJRhB7ITitllaCpqnWILRDF4fgxjLPe9GIPkTBAgCBAGCAEGAIEAQIAgQBL7CCNxaXV25dev6zVtLK7eWV25dX7mFr0ira6vPGxWRwLyBMN5k87W1tvHltNqhRM4ALfGVvTGlHWH5TYEZPM+kUruQlHhGyvMuDcn/q4PA4uLi4OBgL0kEAYIAQYAg8EIiMDAwgFH6BUxDQ0PYnB6TpK/OG5PUlCDwciOwdOPW6Nz1trGl7onF5oGFur4FQd+1+p6FnonF+evXl2/dXF5ZAVl6fiCIhBcNRrGHKiaXW+Zudczdap9d6VmgpHN2uXVioX5wgtPRX1TXzMgvSUnLeH7lIDl/1RDo6uoaGxubm5ubJ4kgQBAgCBAEXjAEwDfa2tquvZAJUPX39y8vL3/V3pukvgSBlwwB8JuFpevdI1MN/SN1Hb0N/aMtw2ONfaONXf3N/SMdg2Pdg2ODE9P945O9w8O9/b0Tk5PXr19/HiCIpFWPJZT2xrO7k/h9CfzeDYnldUVVtYWWCvzzqt1Ti2wjmHFMoh16Hk3wFc2zpaUFCqKbJBEECAIEAYLAi4cA5hzt7e2gHC9m6uvrwxvkK/r6JNUmCLwUCEDBOzg5y2nrL6jrKKltKWts5bZ1cxpb+S0dVfWtJXUt1Y2tlZy6ura22uY2Xl0Dm82pquI0NTVjQWR1uzVFIpk1k6mc0aSyvrjCjui81g2JyGkKzawPTOZ6x5c6h+VaecbFJSa/FPiTSrwQCIAOkbW9F6IlSCEIAgQBgsB9CKysrBA6RPoFQeCrgwAeeaTPrb43b94anZypaenjNPWxGzu5jR3VrZ38jp6als6ats7q5jZ2cxu3tb2qubWmtb2mqY3HF3Br6rjc6ko2p7qmdmHh6vYWVcQmtts6tssqptMqusMyqn1DzMNbTEMbDANqdLzK1ZzylCwTIuO+nHQIarXGxrXKyrX8/LWEhLX4+AcLfsrOpk7j89fm57cX5WfM7erVqx0dHVg9hGkZbMwmJia4XC5HmOrr62/cuPGM+X8hlxM69IXATm5KECAIEAS2ggChQ1tBiZzzciMA9cXk5CSmXi93NVE7WMXSs0p8+BwqC93OyPhMtaCbU9teW9leUVFXXdvIb2xrau+phyKIX8fl8crxX1NzZ1d7U1ODQFDfUCvoYfPbuTWNfMyAq1paW+BStI1FFRG35PtlDdwvPum9nimdrolN9lE1FkGlhm4pMYlfQmO5oaG148fX/vzntd/9bu1Xv1p75ZVHyc9/Tp32xz+u7dq1VlS0JtTE8fn8pKQksA58np6eTk5OzsnJAT95dBtkZWXFbkq4amZmZvMlyMrFxUVKSqq1tfWxzTkyMpKSkoK/JSUlYBELCwvwcO3p6WGxWPn5+YQOPQxAEMjPc6mDLsYXctPHdiFyAkGAIEAQeCIEtoUOLS0tTU1N4QVaVVUFXROmlTiyLdZ3xFjuiVqTnPwUCIALYQGawWDk5eWhG2+7ddZGkTDPzBampqYmHGSz2fTXzs5OfC0uLqa/IqjJU9RiK5dg3gJHwThhwnOKr1u56lnOmZsbLyyMYyQnsZLzG1LKy1JzQ8MjkjOzC4pLi0sLwyMCshgh8YlRRRXl7OqqwuK8JEYCN6uwN62sMa+4ghVTXRjALg5tF+TeXNk2PyKRc7Z1qdUT9wuTPZpYNhhT2BWW1ejH4DiHZsUzUp+l8rgWLAKtu8UE08BnvB11uZTU2te+tiYi8sTy9ttrIyPIoKio6N///reOjg5YR0FBwbvvvqugoPBYBqKionLw4ME333zztdde27dv3/nz5xE3aHN1EEUA+fzlL3+Bnuex1QQRioqKYjKZeGboWDp4UYEXlZeXP5aYPTbzL+qE560dguE76CJo5OdpX47hEuMm+DNe+V8UsOS+BAGCAEHg2RF4djoE8oOXlJubW0BAQEREhI+Pj6enZ21tLV5bz86ICB169iYmOTwCAXRRgUAQGRkZJkxY1Eb0jueEGAgPfRcQIdwiMzOT/kovxCcmJtJfYSW07QWgtDQjI5gsbdQUH/AVB58f/Vu9dbOsIISZ4ODuYa6kpH5BXEb+vNyB0yf3nDmpo6LmaGu/69gB2cuix86f0Xe0E5WWOnJBbMfJg0fFTumpa1lYmAY6n81P1cjLMi+Olhjo4qxtUwzuu+iQhm+LkmcTLVfcBAoutbIOVdJWxVImWRK6sWExzGdsCXQmulG3krah4Scm1v71rycmQjR3gpooLw/1hd4QFEhSUhK83N3d/a233oLW57E4oKbV1dVgQZ9++ik6FjQ594TCeFI6hA5aWFhYWlpK8x9oh8DTYDX3/PrrY+v4jCc8bzoE3gjYseDxOSuI8JKGxu9zvukztgW5nCBAEHg5EMDqT3BwsO/WUmBg4CPME56dDkEj5OzsjL+jo6MwiMA7FLYVeI02NDQQOvRy9LeXtRZ4jrBUHR0dvXmyClqCScXzqPIXSIegeMBS+/1zchzcHp3Eg/CanhpNjLZMitZ3c9PfKXrqjV27NUQvnD575tMTB00V1Q4fOvzGjg/f+OTDA0cOi148f+HsqTOSx/efPXRBVvrwkf2SF06EOp5KT9JKTnEoS1Bsqcu6cWN7Vp/vokOSNvyIoiFaQvP7g3K7fdNbPJJqHaLKzX3TYp/ZWA5zd+F+SltK2zDRhx3aX//6ADr0i19QWqOPP1779rcfSpZwDryJhElXV3f37t1Y9ZeTk3v77bcx38VnDQ2N06dPOzo6grZBi4pFLzMzs+HhYdiz4XwoJcbHxxUVFffs2dPc3AwtJw7m5ubirWBjYwMzOahEae2Qn58fTtPU1GxsbISCEqsRFhYWYF84n14YQKKN5UCEcKSsrAxbLuAp5fF4UOPi4Xysqup5PL3Pnuf9dAgvSAwKhoaG4uLi2traoJE4gr6Ctym+Xrx4EShVVFSgvunp6Xp6evb29ufOnZOXl8crFmcCpePHj0MXh3ZBAlb+/v549YKaGhkZ4SfQWrDTU6dOgVuGhoa6uroikiwwx+VoO6BKVwodD82EicLly5dlZGRwWnd3N/KHxlxVVRV3xK1RJCx8ghjD3BF944033jhx4oS5uTnKgAuxGrqhHUL+aH1ra2tYS2KETUhIQPuiSLgLOC1aH50KVUP/QefB3cGT7ezspKWlwaVRQfQi5FBXV2dra3vhwgX0mfj4eAxSKI+JiUlqKqWwRcn19fVRPExfUFR0HnQMHAd5dnJygmklKL23tzcmSPgAM+jw8HB0OeRmZWUFpeU2PGjP3htIDgQBgsB2IIBxSVZWFgMCxkwMILBTwOCGsUJNTQ1f8drCYIghSFlZGUMKzsQL62G3fUY6hAENwyzsxjHubZAfjF0xMTGYaaGcz8iIiHZoO/oLyeMBCGBGhzkeXpT3kwS89GGks+1RoDbmxvTreGOK/MCv29tmcBZ6mH5iK7ZLT1cYTiXTzkz2vKToqcO79+77cPenn5zbv1vy9DHZU3vlDu15+62///XNf546uUdKdO9f3nld9cweExlRa/mTyudPeStcidBULPC+7Gl+3tNKn5OcXJCWPDFKWXI9e7qLDsFwjsEepSWhfCi2pC8irz0oo94rkW0fnPHsxnLPXtwny6G0dO0Pf3gA4fnf/13LzV2DFaan59obb6x985sPOOdHP1pzc6NvBxrzr3/9C5NgTHkxicQ8HjPgo0eP4nXyz3/+Ey8eHMH8G0wJK21BQUEgOXjfbKZDWCHDQUzNwZ127Nhx6NAhdEGaDmGGjVk+PlhaWkLbg7nsrl27MHv+6KOP8BnzdRQAs1jQHjwheAgxk0bOmB/D5AAJ9OlLapd1Dx3CYw9CiFc1tF6YwUNljM+oJkwrr1y5gnc26AQaAp9BGEAD8LIH4QE+sEyDKSOQx9sX1AhEhX7Lgj2CAIDMIDeo5nAVPoNVAkx8he7O2NgYV+ErqAjWUzdgxBGYdoCy4hIkEAnQKry8UTywHWSLazHJAKHFdAE3ggklKBzWPpEt2ggn49rNdAiKb/QHjLAgeyg2hhgwHJwAYoNbI08kzFdAcXEQoy36FZoYL3slJSVQKfQK9BywHZQBHBg5oPPgTNwU6ntkC/oEAkbbBIIIgUzSBscAzcHBgaZDuBEqgg/AEL0LLAh44lfk/JxC+D/Zo0rOJggQBLYDAZoOYcDB+IDVFnV1dayJgAhh3MBXvMXw+GMkBDuC6dpzpUN4Z+GOGMk3OwthOAIXwtCHgYvQoe1ocJLH9iOARUPMDZDwht1MFUCEcBBrjtsebADuOnhSkJA56gP1Kf2Vdhaqqamhv2JisO21TUtLexgdwk/bfjs6Q0a0t7LYbsndbykf//jKkQ9PfvKW7rFP1M8dN5SX0BE/qXH4k/NH9pga6ts72fxLSuK100fEVBWNDFQ9ba1jVXVSdfTzA93iIr2S40JTMiJC3Sx7u1q2pZz30qGs2gla0rmjKezBxJKu6NzGoBSOW3hWwjP7DmEZG6vjW0zboJREW/761w+lQ8APfjijoxTt+dnP7j3thz9cc3KiIcY8e+/evVAsvPPOO5itYmL617/+FXNQTCj/8Y9/HDt2DMqKp6ZDUHdA4fP+++9DfYEZ9t/+9jes22F+jGw/++wzcIZtaeYXMJN76BAYArgKVGd0zAnwCloHgt4C3giSg5EIdEJUVBSUAHQIk3takwus8IIHJ0Hvgj4HFJGuLOgBTYdo80IQJ1ACMBPaR5AmA6BSYA6YN4DqbECEAQhMrLKykl6YwbucZhRoHZQBCWMTSCw8DumswDpAZujxEZc8kA5hUoLa4S9Opq/CmZi4oJPj1uBXuCNKi3shH0wUAA6CZOB8VAfnY3QGzwH9w5IVDsJsErXDzIbmM/gLykSX/7F0CGiAC0FjiYpgkgSN1ufpW/UC9kNSJILAy4QATYdAdWC5gDHEwMAA7yysc0NHhK8YYLFgh3EPowe04s+VDmGMxegNlyGMvRvMB8M1BjrcGgMdoUMvU8d7KeuC1cPNVIFenn4e6Qs0lsND+jA6hJ+eR2WRZ7ifi63cMWf5s+4XT9udPqC9621L2WOOlpqaCtK2okctlcUc1CSd9A3sXN1fP3fuz2Jn/ikmauLiGhMR6aOnHWVjHunplsTMSGRmMhNi4/3d+rvatqWcd9GhC/Z1xU3TtNhHljtElmVU9TCKm6OyeL4xOUnMZ2WKGKmx3r/FhEnhs9bwsXRoYWEtJmbtxIm173//EXQI0268VKDAgf4H3B3jOz7jZYOZJejQkSNHMNN9ajpEh8zeuXPn4cOHMctHzrC/gp0YCNgHH3yAD88Kwot6/f10CM8eiM3miJbgDIghAfM2zNrpBB0almcAFN73NB2CAgdXAagnokOgWxjpkBvmCmAFmyNSQC2D5kajbLYiA38AX8UcAmXAxAK6QRRs63RITEwMDAomaqg1nS1M/qAHA6mG5hB/odfCLIFWwYN+o3ZYzcUlWCXCEAxkcBpoD+4O4zqaDkGpCEXQpUuXYJ63sVj1WDoELgftE/RX6MAg3oQOvajPBykXQeBpEKDpEL3SAYWzlpYWVo6waAIrBnyFShwjCZZsMHrgRfZc6RBGM6z14NZYYsf4CcsILMFg4oUjGMOfkQvhcmIs9zT9g1zzJAgQOvQkaD3BuZmM6CBHI78AS2cfA3Mlce0972vufVtNbM+nH/zn3Af/1jv1gfrpD0UP7N1/8MAHxw4bamuJnpc8dkbM3sjU/6x8gqpepKOrhrqWq7t3TlF6ZLBXV1PDE9z74afeQ4fqOR2ztJxW95bQ8Suo7cusaE3KrwlJYDGSn5UObUuJnyAT+N786U8P0A795jeUX1BGxtpHH1Fxtx8Yeu7HP17z9aXvhakzlIYgKlBTgKQ9PzqUkZGBu0AphHcVrMLwJtvQdTxBrb8kp95vLAdFmampKbTGMEIDJYCJOV6iOAh7d5gI4v0HLQ00G2ACoEPgBlhoBKmAsgjsBbN8XLJ17RDNOmAxggCAuMVm5gP6gckEzDloGw/oc0B38f6G6RqYPA6CEoO9QHNNX7UV7RCmJmBrsKSHSxiiO6BHYekUK7XgVKgUPtO+PSB46F1gO7gLrO/g2wMrPoBAa6tQGLAdHKTpEJRaWOXFr8AH+dA2bzQdAoa4BegWKoLpEW7h4eGBW4D1gQjhM+oIBgUqSOjQl+RxIcUkCGwJAZoOYUzAYgrM5MB/MAhgwQVDK1TlWMrBsEMvhWAAed50CMMUWBB8NenIDhiCYCkHA2AcwRi12afoKdgRoUNb6hDkpGdA4HOjQ3hHY26JRK9s4immv9JW95gh0F+33WcJmX8h2iEWIzLUwcDVRMbWWNLuwmemu/6l+pMfnP3JD3/7yvdP/vSHFj99VfM3P3vjN7/65U9+vHvH22Z6uuckRT99858qx4/HH76UKaPrp6597tjByzLSmdmslISEkYG+Z2jkO5feRYek7esb+hZoOSJreVrJvrJxsJDbkVlSF52cx0h5VjqEJsfsbYtpG/SS8KD4298eQId+8APKp+gRcRQQWQ5WdpvsJqF8AFHBOwaT1G2nQ5hYw6EI+iU4AtHeRLB9gmnWlzqO9mN75/2hFEAG8JqE4RnWL6HBgNIDfQCvzJCQEBAerCni7Y6EQQF0CMwHL1dM7vFeB2dA1wI7eiI6BMIAPgAvoHt6GkgOuih4AiYNyB/0g/bVAUECLcER2v5kY2DaCh2CKT96DgqJooLowtAOAxwyxGfMVFA1xGxAzqArMAukzf3B99ATsJ4KSzmcAGURZjOYykB5CJM/DJq07xBKCwoEoo6fYE2HScaBAweAIU5G1eDthskQsoJ6CvnjKvRkoAR9GkwHoa2CvuursMHcY3sjOYEg8HIgQNMhOoF7wIr4gQnvMvqc5xdKYYPh0FsPYXzGSEt/xsIf3IqwhvUULGjjEkKHXo4e+yLXArMUemdSOj0/w3KY6NMTYzwmAARW9PRX2gweawr0122YFd8NN6YcmI08zFgO85xtsNJ6UAPXsUtjQ7wCvZ2U5OUspM7avfuW5o++L/Pf3/nj974t/sP/Nvv+f+v98Pvv/ei/f//qD868989/v/3aW3//3R9++sPT/3wjbfelnHNaZmISf/nDb0+dOM1IYeXnFc5OT29LL7qLDsk41HeOLtKyX1L3vcMKEmqOUppuUlqesSl5yanPSocQSgvL2FtMtDv4MyUQa2wf9BSbDuESbMbKQTjz9bRBh/CygZUnPHygWMBo/ve//x2hxrDej1BgCC+G1w9mn/AsuieUAhQd4DmYRmMiCxO4zaEUgAb4FUIyQG8AfcUnn3yCCAqYBCPa2MmTJ+/ZreiZ0HjBLn5goG3M16GHQUg0/LphAIb3H75ChwPlDFgEdEegQ2AIYI84CN5Im7pBPYLTNkJDgu2gv+GVSZu04SqomDaHJke2eCWjye4PrYYjsMGjR0A0Cp0DhkKUDVoa3GVz+AHwHBCSjW3LMK7hpvT2UEjICjeFQokOvY3i0fHo4BOJCtLqL3R1FJU+h44PjruAJNOFRw64BboEmBIyx2kIfIfjuIp2rMQJuATxJLy8vIAPPJHQRe9PuBBXoeQYW+laoGqo0Zc0MuEL1p1JcQgCLwQCGGGwnoJ1lq0kLLhgKHhYuZ8xstwjqA6GKTgyQU0N3f5TMyJCh16IDvcyFgI9/9Fp4/2+XbX/QnyHQK5gaYL558PoEHwOMWXFfGO7qrmRz8L8fFpKQkywl6W5oa3MBd8PP9R89QeXvvPtf3/nm8de+YHm//ud2j//8v4vfvb33/3WQ+a8zYG3Ln7493/+4hXJf7yVtvNixglFtU93/fG3v9TU0ImJTqjmcLdrDnM3HXKsH55epsXYMVjJ0E3ZxFvZ1F/ZLICZWZDy3KJMbDvWdzIMDFx79dUnZkTf+taavPya0JGDTnhnwLcHq+yYeWN2C86DgM4gNmfPnqWDHcM/FUf279+PWSlW+mEYAFYNxQI8PTBXRsI6PYIx4BVFv6swlYfjCvKEwgFuQogQgGkxpqowfwJZgrIILknI8zki80Vn/dT7DtF0aMN36CnqQfMHtBG0KKA9T5HDs1yCGQB6xUbwg2fJauNaDAfQlYEOPQ9l+raUkGRCECAIfLkQeH50iKZA0GZjvY/QoS9Xr/gqlPaxG2Nue4yrL4QOYYUUyuHHJjrY3ban5kb+/8/eWYDFkWVtOOOyO647GhcCSXBvoGlvmnaFbtzd3d2TQIgHghOCJMTd3QgS3J24zESQ/1QXMJGZ+cd3drf6+aaeovqWnepJ37e/c88t2ZS5JiM61lwQOHeW8z/esHjrDdbbb3ipz4vlG0cLycQFMzVnf7PCgrtCoG9tsERv3tdWy9Q2kDj5TIkr3lBx/kxbHu1Q8eqBnp4/6tqewSG71Ku37z9BdePOw8Hr97r6Rhpbuy/WXNt78Nj27dV/1Fn/uuNA9eHKygl39wkud4JAmFi8GJmJ6EcFaXUwlAiaWVpOrFsHk7k8fZGQ5gQWEPyajv4qAH/CIFH4tR4MB9QWgF/6YdQ7/NgPv3vBP/HQyYbvEhguAt1u+Oce2sAKuEmQ+AQHQQfAwLtwTDgU7Dg9Tys0hh/sob4COoTmrwvUX36m34xDADNgkkB8fvNPAnAEeApQ0A88mb9+1h3gZDBw/lhugY8lBAQdMvSXP0nshFgEsAj8F0bgz8ah3wxC6I6YO/Rf+Jn7e9wSAMDPv/7wDHPoMaJnRH8nhc4h+idaaBf6meiff968qHAW6D9AYg68/oDMrF/wHB/cv7ersmDjiugELxsXpTl2H78v/vpz48/e8TNcEC2jxopxAtWv2aqzk81wiVKDQLa6nfEib+LSFAE+WUyyxy+lqc2OsKXXH6/+A/s8z+CQW2b9tFxWXHVOv2SffMY69og0fJd5QHFuUcUvuMe/ZRPgisePIZsKqib/nMAOgmYg+RB57PWnRuA349CfelXYwbEIYBHAIoBFACKA4RD2McAi8L8TAWAtdIDAnwpd0/FEftfualuVEuFsyXOnaXgZzQ+hLwwhzUzhLMq00FhlqZFpob7KRnuTq9FGD/w6J73VdrobnAk5buRcN9J6N8I6T/LJitVPHiMVpP6o1zM4tO3cyLQqTg+WHe8tOtSWu6tuTfnZtJxd/3nTsP5RQcKO8ydEAMOhPyGo2CGxCGARwCLwx0QAw6E/Jo7YUbAIYBH4sQhA2tT5U8fDrBlhJguS2QszhIqrpMrrbDVz3fF5noQcd3yuJ6HAl5bnS8n1IuR4EvL96EVBrKIgZlEw63TFqoff3ftj44rh0B8bT+xovzQCkBOIFpHEXlgEsAhgEcAi8HeLwN8Zh+C7A0uW+7t9YLDrwSLwayMwNjp6c7D3UE78Zk9ajqtxjiseBAhUGGBSEGBSGMIsieAVh3MKg00LgkzzfamFQYwdK91bzu199D1SQOuPfc3gR16MyGt5UWG5jSEb6wLWXPJZedItZb9TdFl+SeUfe27saP/LEYCCkpARC2N4sBcWASwCWASwCPzdIoAW//27XRV6PTC4Ai7vNw8f/V/+5sXuHYvA3y0CY2OjfY2XTpYs3xJhludDLww0LQ7lFIfzi8N5xRG8wnBufjArP4hVne569eCWu9f7/6Qh3zOSy9t/VElbWuJLrkXlXQnbcNo/65BncnlhKYZDf7dP0X/w9YBPCvUkoFIf9sIigEUAiwAWgb9hBOCf6L/tC1joT+oV/Qd/rWKXjkXgPzYCjx8+uD3Y3Xbx0PHi1L1rg3dkeVWlO29Pc9m/Mezinty+pkv3bgyOj/+JxaJmrN/f86Nau6cze2frisr61NILsbnHQrO2FZdV/cfGGbtwLAJYBLAIYBHAIoBFAIsAFgEsAlgEsAg8HwEMh7DPBBYBLAJYBLAIYBHAIoBFAIsAFgEsAv+jEcBw6H/0wWO3jUUAiwAWASwCWASwCGARwCKARQCLAIZD2GcAiwAWASwCWASwCGARwCKARQCLABaB/9EIYDj0P/rgsdvGIoBFAIsAFgEsAlgEsAhgEcAigEUAwyHsM4BFAIsAFgEsAlgEsAhgEcAigEUAi8D/aAQwHPofffDYbWMRwCKARQCLABYBLAJYBLAIYBHAIoDhEPYZwCKARQCLABYBLAJYBLAIYBHAIoBF4H80Ar8ChwpLKx5hLywCWASwCGARwCKARQCLABYBLAJYBLAI/LdE4FfgUMFTOAQTQmMvLAJYBLAIYBHAIoBFAIsAFgEsAlgEsAj8h0YABbpfgUOFpZVPpl6j2AuLABYBLAJYBLAIYBHAIoBFAIsAFgEsAv+xEUDJ5lfgUNGWyrGxsXHshUUAiwAWASwCWASwCGARwCKARQCLABaB//wIAN38ChwqLqv6Hx1ghd02FgEsAlgEsAhgEcAigEUAiwAWASwC/40RwHDov/GpYveERQCLABYBLAJYBLAIYBHAIoBFAIvAL4gAhkO/IEhYEywCWASwCGARwCKARQCLABYBLAJYBP4bI4Dh0H/jU8XuCYsAFgEsAlgEsAhgEcAigEUAiwAWgV8QAQyHfkGQsCZYBLAIYBHAIoBFAIsAFgEsAlgEsAj8N0YAw6H/xqeK3RMWASwCWASwCGARwCKARQCLABYBLAK/IAIYDv2CIGFNsAhgEcAigEUAiwAWASwCWASwCGAR+G+MAIZD/41PFbsnLAJYBLAIYBHAIoBFAIsAFgEsAlgEfkEEMBz6BUHCmmARwCKARQCLABYBLAJYBLAIYBHAIvDfGAEMh/4bnyp2T1gEsAhgEcAigEUAiwAWASwCWASwCPyCCGA49AuChDXBIoBFAIsAFgEsAlgEsAhgEcAigEXgvzECGA79Nz5V7J6wCGARwCKARQCLABYBLAJYBLAIYBH4BRH49+PQ4OBgN/b6tRHo6e6eUk9Pd09vN7L8QT09vVN6ejs0k2/v7evp6+/p7e/u7ZMLVn5Ufd09IGQvpFkf2vinNdkMPdTTh53aBY7QB6fu6+mFA8rVh6qnuxfR5FX3IK/n7mj6T+Q9aPnsC3kXOeBz1/bCTfX0d/8g+d2h19Df192PrMCRfzgvckmwBbmsySA8c1XPRxi96KfC1Q9BngrssxeGRPXpLfJwTT9E5IzyU0Og+kFwecgVouuI0KChAXzm0U89X3mAngrg9KWi9zL1Ftzv5GH7ugee0mB/z0+oe7D/af1Us+ntzx62r3vwDxVcM3LAyUvqGez7af3EHQ3097wo9N5/9K2B/m4QehfTEfuZm3o6qpNX+0IEnjsO+ucLx/zZu5tsj7QZkOvnQoE0eOa5/P8X2ds9KNfAC0K3/yF6+uA/eq4fOfuv+Ti9uPtzZ3z6pE/f0Y/siAbwxwLySzb+2n/ssfYQgZGRkV/Qn8GaYBHAIvCfFIGxsbEnT548fvz44cOH33//PSxhHbbA9r/+Nv79OKStrT0De/2aCLz00ktzF389T+nruYpfzlvy1ULlrxWUv1605CsFpa8VFL5dsHDm3EWz5ijMnKPwLWj2oq9nL/oS1RyFr+cunrlYdaE2fhmZrU4VKJP4SkT+YiJfgShQIAkUkBX+YpJAkSxUIgmXGHMUVI1mKWh+paw3U5+sQGWrkpnLdI3n6eDnEBgKVJ4Sha9I5imQ+QoUnqIWfq6q3ixjuiKdr0IVLKHwlShCRYp4MUm4yIg5X488Vx8/zwi/yNhY0chIQV9/gbbmbG21mXitOXi1WToKX6vM+2bZ/NmKc2ctnDNz3uxv5s3+elKzvpqH6Mt5M7+YP/Or+TNnzv929oJvZ8//du7cb+fM+Xb2nFnfzpvz1dJlM3X05xoS5huR5xtRF+BNFhKZCmTuYjJfCblHgRJBoGQsUDISLjFExVfCMRfpkufhjOfSiAvYxMVsY2WS/hK1ZXMUF321aOEXCxd+qbT422VL5ixdMltBceY8CJ3CNxDPuYu+Ac1Z9M1shW9nLZZL4ZtZsK4wc5bCrJkK38xb8s1S7bl6ZCUKV40mUKEJlWhCRSp/MZmnSOQpGnMWG5gu0qbM1yLP1zdZaMxaTOYqUviLjU0XahrNWqz6xQLFLxYvma20ZLampgLBcBmDsIxLXCYkqYgpamKKBp+gYopTImjO11H5Vm3ZN8uWzVRa+u1ipW8WLv5mgeI3CktmgRYozlqweOZ8hW/ngeRXi6zAB2PxrIWLZy2Au1jw5Zz5/1JU/MZQT4lN0TAz1bLiaNnztVzFup4yA29LY18rop81CZU/yAZRoA0x0IbwtIJsiC8q0JYUYEsOsIVdCP42eB9LA0+prruZlodEw1ui4StW9xNr+IpAmt7Cn5OPSMtHrOU9KU1vMUgDlZdoSmJNH4l2gAUu0BqPXIk1BRQ4KWqg9Q8KsKGC/OUKsKX6y+WHiOxrQ3pa03cNG33k8pbLy5bobUPwsUbuyMdc10us6SnU8BCqewjUPYRqP0ig5vGU3PlqT8uDr+bBV/XgPSN3rsq0PLgqbmwVVzZsUfUSwt3p+kr0vSUGPmZG3mZGPub4KcH6tAx9pAbe5gbeZobQxktiCPIWG/qgkhj9IPkWeMtLZPCscF5CnKdQ31Oo5ynU9RLpeIu0If7ecGscFXemsqvJMmf6EmfaEieKkiNF8WnBlh9EVnIiKzmSFR1Iio6kxagciAr2RAUHkoIjScFJvoQtzwkagOwIi1DZGi+0M15oi19oh2iRvfFie6KSA3mJA2WpI22ZEyJlZ5CJsouJigtDFVlOydlE5QVBy2UgJ/oPcqQuc6AssyejWoocHJGSPUXJDpawTlriSFJ2Iqk4klTsicq2xGU2xKU25CW2lCV21CUOtGUge6qyA3KcpQ6UJY5TcqAooYJDgWzJitZEBUvjhZZGCy0NF1jL9fYbr/6af++xtkgEOBzOX989ws6IRQCLwJ8UgdHRUeCf27dvN3UPHaztzTvdvfpYT+6pnl1Xeq52DN66deu7774DLhofH/+TLuDFw2I49J/3ZfPyyy9LHKjmThQzJ6K5M9HClSJzJIksjbhiAybHgMrAkZkGZBaOytKnsvQoTB0yUxtEMtUimmoSmdosc7yDLzs60yolxzoxVxy3iROXw0rYzI7bzI7JYcXmcONz+QmbxYn55jEbxe7xFHNfbamPrlM4OWKlWWy2zC2S4hyKj1jJS8mVpuRJkvL4SZt58ZsETuEEG3+DkAxe8iZZUq5ZYq4gKZ+fVMiPy2WGrab6JRJ9wim+wab+QSxvX1M3V4qDNd5JZuhrQ/GWkh05hjKagZhmzCYa0fD6ZENdsqEOSS6igTYJhNMi6msS9bWJ+jpEfT1EBvoEQz28oTaFrMvj4+2c6X5h7LAEbkQKKzKdGbWcGbOKHb+Wl7CBHw/aJIzPEcXlimI3i2PzzECwHp7NCkylhMWR0uO5q+Jlq2LtIv0lNhYkAQ/HZuuxWLpCoZGZhMgXGDHYeiSGFsFUm8TSJcM6W4/I0jVm6+BZOnhkqYtng/RAsJHM0+Ra6zsFMcMzZInrLJI3iVNyhCmb+Ek5/IRNgriNwog13MDlDN80ml8GLWQVI3o9Gx5B6Cq6Y4Qez34pQ7yMJdCWyAiubrzwYOuUSJuV0TarIq2zI6xWR1pnhcnSAkQxHuxAZ6qnPcnRlmRjRZTJjIUSI57IiC/G80R4jtCQxTdg8gwYHH0Tth6dpUtj6dBYunSWnglTj2aqQzbRoDI0zcwIkcHWm5Z7V6z125sTeKww5EJF1NWdCfV7Uxr3pzUfSJ9Wy4G0loPprQfT2w6mgtpBh9LaD8FKyqQOpHTI1X4gRd4GlsmtBxPbDiY07om6uj3oYrnPpTKPK2XuV7e41Za615V61JZ6/qiulniAXnjLo3aLey3su8UVlldL3GrlulrqXr/Vq6U6uGNvTNeB5I4DaR0H0tvlajuQAWqfUtuB5aBW0EFELQczQPIbhDtNbUK1H1Hz/tSWfXLJ1xv3pVwD7U++tj+xaV9C0964azsi6ioDLxV7XCx0u1joerHQ5WKh88UCJ1SX8p/RxTzH53Rhs8PTOp9rPyW787m2oLObbM5ssDm3yf5KoXvdFr9rFcENFWENlRENlZENlVHyJQj+fFrh9RXhdRURdRWRteURdVsj6n9O4XVl4WgDWKktC6vdEna1NLSmJKSmNLimNKimNOBqqd/VYp/L+e7nNjicWm1zItPy6HLZ4XSzw+niw+lCuQRH0oSHU4VHUCUL5BIeThIcSuSDDibyDibwDsRxQfvjOAfiOAendCCW85z2x7D3IWLti2bti2LujZzUvij2/mjuwTjhkSTpsVTL4xnWJ5Zbn1xuc2ql3aRW2J5aYQtbUJ1YbgNtflTHMqyOplvKZXUk3fpwqvXBFJuDyTYHEFnvT7ZClGK1N8lyd4LF7gTZ7njZ3gTL/YlW+5Os9k3Kcn+yxYEUiwOpiA6mWhxKsTqcYnkkxeJIiuxoivRYMqKjSWZHkySgI4jEB+MF+2I4uyOYu8JMdobSd4XQdwfTP3rnzf+8b51/9xVjOPSXdQqxE2ER+FMjAIQDFtDtO3eau/rXHuvkF/YYbOhZmt27KKtvSXaf7rpeRl5P0v6uuva+mzdvgV/0lzlFGA79u/+Z//Xnf/mVl92i6e4xICrIO57hHEqycNMTWeuwRDpUlhaJrU1ma1E4miBwgcgsNQpbncLWoHA0qDwNprmWzMMoMJUVn8NPKmIlFFMSSghxxUbRhQaRBQYR+QZRBfjoQlJcMT2m0CRoHckxUcs8WMk8QMk1ARe4ku4Uo28dqua/gphQwEoooieWwO6kmHyyTYSyLGhJ0CpSYgE7uYSRWEpJKiMnlZNiSvDB63S8kjXdw3U8g4y8fI1dXQ3sbHSszdSdzLTBbfAzM3JiaFuSdaRUIy7RgGGkR8NpgygggylN/4nTJuM0KUZaZLwWlazN5uCAHOzdqD4RjLBURnQmLSabHLOaEL3WKHqdUcxGo+gcfFQuPjqPEF1AjCkkxxZTY0tosaW0+GJqTI5xeJZeVIruymTymkTO6jhJuC/LSorjcbQ5HC2hUM/KgmAhM+YJdE3YGmSWOomlSWRrEjgaxojU8Vx1I7kMORqojNgaeLYqgadkIl1m7q7rFkUJXmESu5GeXEhPLaYnl9CSSqgJcN4CctgmfMBanN8a3cANemGbDaKK8ME5+vaJS9lus+myeSwzVXMrA3d3ZmSoeWK4JDGIm+DLiPeiJXjSkn1NUgOYSf6MaG9qsDvJy4XgaG9kZW1gJtMXSUE4EF+ixzfT44h1OGJttlCLydc05WkyuBqmHA0WV5PN1RSIdMylOE83RlaKU+UGn0O5HmcKPGq2eDdXB3buDes+GNV7OLr/SMy0Bg5HDx6JGTwCy6ihI1HDh6NGjkSNHI0cPjKpkSOR16cE68NHwoePhA0fCbl+NKT/gG/HTteWKvvWSpuOSquuCsvuCquecrm2PqPurVaIyix/ELoFkWX3VovurbLurVJY9my16N1qAcvuMou+SpuhXa7XD/jfOBQ2cjgSrg00dDgKueDDMUOHY4YnFTt0OG7wGcUOHgHFDByeFNoe2eWQXAejhw5GDxyM6jsY2XsgvPdgaN+B4P79gb27vTurnJtKLJsKzZuLzZqLJK1TaiuStE+rUNw+KVFbvnBarfnC1jw+qpbNPFTNcjXJ1ZjLBzXniTu3WPdXOQ1Wu/dv9+zb7t1X7dtX7Yeqf8fkinwjyKdvu0/vdt/e7X49Vb69Vb59cvVW+kyq3LsH1Vav7q1eXWWenWUeP2iLR+cW9w5Ebh1bXDu3uHSUOrYX2zblSuvWCWqyOZdXsi5lmF5Mp19Kp13JoF7JoFzJIF9JJ11JAxEvp07qSgrxSjLpchLxUiLhYgKiC/HGF+LxF+W6JNfFOPylOPzlKcE6qgsxhlMyOh8NMr4QTbgcS74ST6tJMq1L4zYsF1zLFDVmiq9lihtWip6SsGHllFYI61cIXlTdCkHtCsHV5XxQTQb/cobgUrrwYproQorwfIrwXLLwdCLvRALvWAL3SDz3cDwseUfi+ccS+McT+LD9ZALvTCLvfBLvQjL3YirvQhqIC7qcyqtJ5dakcq6msmtTmHVy1Sab1iYxriaYXImjXY4hX4ginIvAnw01OBOCOxOsfyZI/2yQ/ifvvP7r/9X/X9/jd+IQ9Kj6+/uPHj1aXV19+vTpu3fv/qkdPuzgWAT+lyPw8Mn40P2x9ltPWm48aX5WTSOP6vvvX2gdKjnVbprXNT+z/6dkvKmn4GRH/+AQmEh/DRFhOPSf9zXzyisvh69hRqw1jVjHiFxvGrORG5BOtQvQkTlrC2S6dK4WladN5evQQLDCBTQCLtKiyLfTBVpMM22Jo4FHtEnMWmFqiSitnJ1STksoI8SVAAUZRuThQnP0wnINovKJsUXQd2cErSE6xqlL/BUsg1Vc44zsI3CWQZo+aaTUEmH6Vm7qVkZKGS2ugOoQo2EboRaxnpG+Bbaz08ppqRXklEpy3BZC6Eacd7Kua6iei6+hk6uhra2epVTbXKhmI9bysyb6mhs7M3VtaDgZFc8nG7GNcaZGeiATIz06Xs/EWB+WNENdqqEOzUibaqhFMVQjG6lQiaoctq6VLcnDnxkUx4tawYtdzYzfQE/IpSVuJsdvJsTm4mM246PzjaMLCJGFxKgiUnQxOaYErocKSiqjp5SYJG4kJ640zkwjr0pkZESwAz1MLM0MeGwdAU8XWMjRlmYhNeZwtWksDSpHm8LRoXJ1yTwdEk+HyNcGEZ6RFpGvReKrkwRLqeKlHBsNC29Dt1hy+Gp6Yj4ztZSZttU0ZSsjqcwkscwkYYtJdBE1PJ8YDpdXTIzfSokqJrqt0OT5LKBYzGNJ1cUWhs4ujLAQcVSIMNTLxN+J4GNn4GOLC3DGh3lSI3xMwrxM4Go9XaiOjiQbR6KFnbHUxtjcGi+xMhTK9PnmelyJDleszRFpsQUaLL46m6/BFWgKhdoyMz1ne4Kvh0lChCQv221Pnu/pIu8rW72atvv27A8ePBo5ciLuxsmEm6cSb55KuHEy/saJ+Jty3ToRd+tELOj2pGLunIy9czIOdPdk3D25YEW+BbbH3D4Rdedk5MjR4L793p27XLp2OvTstOvbYTtQbTew3W5wm91A1Q/qr7L9Wdn0VwEbWPVXWcJyoMoaJP/TZnin062DPneOh8Hpbp2IuXkiDi4VrvnGiQTQzRMJtyaVePNE4o3nlXD9+KRuHE+4eTzhlly3jyG6dSz+5tH4G0fjho/GDh2NHjoWOXQ0Yvhw6OB+/94d7p2V9p1brbrKLDvLLLq2SFF1b5H2lCLqhWWJ+ZQk3cXiaXUViVB1Fgo7CwSoOmC9aBqfxB1FZt1b4Dadhne6j+z2Ht7lO7TLb2h3wNDuoEntmVwZ3B0o3+4/tMt/aGfA0M7AwR2IhnYEDlc/o6HtAXL5gwa3ySVfGdjm1w/sBOBU4d1b4dlb4YGo3LWnzLGj0Lppk+TaWkF9Nrc2k3V1BaNuhUn9SnrdClrdCmrdCgqodjm5djksEdVlUOrSKbWIqLVpFNDVVHINKIVUk0y6Oini1SRi7ZSuJhJqElAZX4lHMcnoUiz+UizhShzxSgK1NpnRkMFtyhS1ZJu1rDYHNWebN60ye1qNWZKf17VVYlBDlghUt1JUu1J8dYXoSoYYdDlDfCFNdCZFcCKRdzSBdyiBfzhJeCTF7Fiq+YkUs5OwTBafTgFwEl1JFdWmiWozRDXLhVfkql0uql8uBE5ryOBdy+CCGjO4DWnseoCiREZNPO1KHOVSDPFClPGFCKOLoHCjS+FGl8ONPn3njf+8b51/9xX/Thy6dOmSj49Penr6+vXrIyMjY2NjYdDy/3KHFbt3LAJ/UgT6747ubvk+78qD1efvZZ59XstP3ko+0BOwtU5zdcfPsBD6lv6Gnl0XWm/cuPHo0aO/IGsOw6F/9z/zv/78r7z6ckweNTYfRIkvNIkvNA3JJjiGaZg7qbDFamSWKpGlTmRpkNhgDWnCksDSILDUURGRIUOaplJNiZuuaywhbC3szogvBufEMCpfP2KzXtB6TZ9Vqj6r1ALWaAet0w/fSAzfQPFdYWgdtozvvkDgoSTyUuW6KNmFaifkctNKOCkltOQSSnQO0TZCxTZcLXw1LSmfnVRITSgyii/BJZTiogv1/bN1bMOUJS5LBVbKfMkyDn+JKUeRzlLi8zUcLPAOQgNLurY5RZdH1DcxBvLRoeK0qDhNENkA4EeLAksQmEIG6lS8Ko2gzKApc9iqVjaGgeHs2OXixLXimLWmYdnGYWsNo3LwcXnE+AJCbD4+arNh+GaDsFxcCGgzLngzLiTPILwQH1FkFFNCBKMmYRM5IYuYmkaOjyT4uuhYmWtyWGpsUw0zIc7VkeFsTxeLcaYcTSoLjDVtMkebyNIisDSNWRp4ljqejXhEhEmpETiqICJHhcBWJLJhpNASumQZz0HFIUzLP8Mgcj0hPo8cX0iOKyTFFpFiiynRReSIQkJovmFovkFkMT6yCO+3Wh9cOJJ0NomnaMrXkEhxTo5EJ3uClbmOhKcm4igLucpCgZpErCkz07Y0g6vVlcFb5roiqS7PXJtnps2VaLHFmqYCdQaIp8bgqjDYyqasZWyuilCoIZVoO1gaeDuRYgPZqxMtCjKdtm3wPJjvfbrE5/JW78btfu17Arv2B3cfDOs9GN53KOJp9R+KGDgUPjilocPhQ4fDBoENXtDA4bCBw+Gw7D8UMngkpPeAf/tOt6Yqu6ZKy5ZKWVuFtL1c1lEu6wRtNe8o+2WCllvNOrZKOraK5UtE7VvEHWWSnm1Wg3tdRw75jxwJGToaDjgHGpjS4FHEzkIF66CBo1H9RyL7j0RMq+9wOKr+Q+Fwj0/f5sDB8P6D4b0HQnsQwb0E9+0LaN/m2lJm37LFuq3Uor1E2l5s3l5kNm0KdRRJQJ2wLBBPqlDUni+Y1nO+0FMGEb9ps+BaLuIONeeJ2otlPRV2vduce7e79u7w6Nnh2b3Du3uHT9cO765q767t3l3bvOTyBHVv8+iu8uiu9Oyu9Oqq8AR1g8o9eyo8eyq9flCFF2wEdW31QFQuX2517yxzA4Ev1AG+0Bbn1mL75gKrhhzJ1XW8K6tYV7KYNZmmV5bTL8t9oZrl5JoM0pUMIqJ04uU04qVUEOlyKukKKIV4KZmE6mISEXQhkXA+wfgCKN74IqopR+hirNG0I3QhBlk/H21wPhp3PgoH69DscgL5aopJXTq7YQW/EWAmc1L1K4XTqlspBOdnWqgF9Kx4V5eDuDUZHNCVNPblNO6lVM6FZPbZBNbpONbxWNbhaObBGPaRZMnJFTbnsp3Or3W7tN79whqnUyusjiSLjoE7lMC9mMCtSeJeSeYg+6axQRfTWBdTmZdSTC+nMGpAyYwribTL8dRLsVOmULjhqVD9EyE6x4O0jwdqnwzQOh2gfSZA+5N/Yu7Qr/7a+z04dP36dScnpz179kCKDvzMfO/evaSkpPz8fOhjQY+wra3t2NSrrq4OhjTARmjZ2dkJPlJ9fT20R7ti0P7atWtoW3gLgAp+t25oaIAG8C4cuaOjAzyoO3futLa2wluwEQY/wHHOnDlz+fJlGA4BW+BQAwMDsBE9C5wdqkTARjhIe3v7gwcP0EPBNQPCnTt3Ds6Cnh2Ww8PDF+SvoaGhv+b38j+px/x7DgvZU319fWgw4QXPC/6EeMILKghB8CHm8BTQLegLGsBe0BLi1tXVBZU5YHeIJ2yBOMMWaAMboduNPn04AoQabQmDW9D4Q8ChAboR9oKW8HruRL29vTDiBa4BPSa80C3o47t//z5cCbwFHwC4HvQTBUdAG8Dx4VnDeeHs8OFBbwruCP34wQcDzosec3p3uIvpE8F29FLB+ZzeCLvAxcBGuOCnAwLHhMbwwYNzofcLp4ajwQcSzgvXOf15g+3wLjSePjscB43eiw8RtrXeeLLmxygI5aKVp++kHh4Irag3Xtu8ILPv/8UhaEDY2HnlWitcAPpo/tQXhkO/+t/lf/sOr7z6UnQ+IbaQEFdESIBctWJK2Fojl0h1c2dlpngZhaNKYquTkNQ4TbCGKFxtIgdSvDSN5YIVmlDXRKLLtta28sP5ppGjc4CIqJDwFldMiC0yisrDhazXCVqr7Zet6bVS3WeldtBqfPAqkmeKgWWQGt9tGctxGdNuiaWvdlQ2K62Am1ZETy2ixuaQ7cPVnCO1o9cwU/I5iYWQjYaPK8XFb8FFF+n5rNQw813MslZgmy1j8paZsJfSWEuonGU8kZadBcFOYGhF17OgGvCJOIaxPs1Ij2oARKQNms6Xo+J0KDgdsqGmCVlNwNWWyXA2dgZ+wczEldK0DdLkTYLYTbSI9YZhG/QjcnAx+fh4iAy4LiVgcBnHFOEjwfUqMAgvMAwrMAQWiio2ii0lxBeTEwsoKRtpqZm08DBDB1sVkUCZzVTls7VsZURfd66jHZUvgFE3QJgIXgJVQrIcia1F4mgREWkSuZokrgaIyFEDECJylClcFQpnqVzKVN4yukRR5LLUMUzdP0U/ai0hIY+aVEhLKKLGFVFiiyjRxWBYEQHM4raQ4kvI4TlEx1gtE5uFBJ4CjafGFWmbSfUlZno8njqTpcJkqjLZ6qYgjhqTq8bmqnF4qlyBKlekxhGrsURqLIkGU6RhKtRAWEigbgqOEDTgqYgFapbm2k62Bj7OxpHe9PRQzoYk6dZsxx0b3Q7le58p879UGVBXHdiyJ6QLOv2HwvsQWpiEBxQh5IocPhY58owiRo5FXH9B0Gb4WNTQsYjh4xEjJ8IGjgR17/Vqq3ZsqbJuq7LoqJR1VloiKXOVFtPqqpBNq7Nc+qzk4IQI3W7eVSGdaiztrJT1VtsN7fMYPhI4fDQUTjqEnDpq8FjUwPGoAWQl+kUhRHQ08ilF9B+V60jEwJGIQVgeRjSICvkT6A5QMGzgQHDvHr+OSpe2Mvu2Uuv2Usv2Uml7iXlbsRmq9mJIlhNPSp4p11YoaisUthUIULUW8FvzEbXk8VA150GCHLcpD8RvyhM05QmbC0RtxeZd5TZ91U79u9z7d3v17fbu3e3Ts0vOQgBFO316dvqCemG5A+Tds8Oru9qrG+EiT4SLqhAumtYzRPQ0HUEbBJzcu8oRdW517SyDTDmn9mK7pjxZ/Ubh1TWsmiyTmkza1ZW0muXUmuWUmgyEhRClg8igK2nky2lyFgILSK7LycQpARSRLyUhXAQ4BCB0CRXgUCxYQIiAiC5Cmlz0U4oxhO1X4o2vJpHrUk2uLWc1ruQ3ZQkBhxqzxNcQSRogXw5FIzkXoblwqH4MhybpqCaDh+pKGu9SCud8EutMnOmJWObhaPaBaN7RFMvLG/zaKpJ796waPLR+5Oim/v2rrpZEHMl0OAw2UZLgXBLncjL3ShLkyLEvAQilsS6lmV5KMbmcQr+SQq9Jpl9JpF5OoFyIJUKm37kIo7NhBmfD9E+F6pwM0UYUrH0mWPtcsPb5YB0sWe43fIf+Hhw6e/aspaXldG066MkBeNTU1EDnD/pYISEhdnZ2aWlp7u7u0Ax6k9BJ3bt3b1hYWGpqKiw3btyIdr6ha+vh4WFhYeHr6ysWiwsLC6F77eXlBY3hXegr+/v7b9++HeAnMDAQTgEn2r17d3BwcEpKSkJCQkxMDPR9oXOZl5cXHx8Pu0DfNygoaNu2bbAReAnO1djYCHsBVgGwgYUFS9i9qakJNgJiwaXClri4uOjoaPjzT+0a/m0PDkSamZkJQUNpFnr2GzZs2LJly/79+zdv3lxWVgYPGojxyJEj8ODgBewKVAlP8OrVq7m5uSUlJUDC8OzQfv+OHTvgcRw8eLC0tBQ2Ql8fQg0gChvRlsXFxcAkwCrwaOBPOP7WrVuhJfwJHxVoBjtCEia8Kisr165dC3wLp1u1atWBAweAwOGMu3btAuCBjwesQHs4AmyEywPCgc9DTk4O+iiBN2CviooKIJBDhw7BdkjshPZwWIABOB0cHI4AL7ipkydPAlDBSWHj4cOHUUQHCoLP8/nz58EC3bdvH9zUunXr4GJgI9wm7AUnRVvCvR8/fryqqgpgCU598+ZNuE14F6gJdoGfAGAjXAYEtqCgAN49derU6tWrp0+EfrZf/ITc+G60uPbBi47Q9JblJ28m7Omwz7usnNX5S1gI2izO6lu+uw4CBff7ZxtEGA79hn+Z/827yHEID738uBLjhDJiUgkpaoOhW7SaxEmJKQbMUCFzNEBUnpaJUA+y5p7GIWMYBiNPpWNItIQOWg6hBn7pxOhNtIRiemIpLbGUFF9sHJ1vGJ6j779ay3OFqnu6uleGrt9yI+9UvH2kvtBDnWG7zMRCycxVMzSVkbSelZ7PyChiJG4ycQzVcAnXi8lmp0IFhSIGoEjcFqP4rYbRhXpuKct4LnNpkvkmfAAhZRpThcJUprKVAYdsZEY2fH1Lmo4FxUBEMgAcohvqU3G6NH2QHhWnRzNARDfAUQ30yUYaLJamvRPBw4/qHUKNThOkb5Sl55mlFPAS8mlRuUbhm3QjcnWB6GIKjGKL8LElxvFbCPFbjONK8TElRtHFCAjBWCZYjy01ji8lwWCe9ELTpGyqV5C2xHwxi63EYqqaCXCeTqwALwHkyzG5mjDsisxGrDZgIQSHOFoQPRORPuQiUnjasB3Ik8wFqZG5qnS+GqAIS6jJEmqxJTosczWhzTIbLzXPCL2wNEL8GlriRpNESOfLpyYWUpNgNFEpLQky97ZQU8roCUWm/iuJQk9VgkCBwFpK46qZ8tQZHDU6S5XGVKWx1GksTRBYVTS2Oo2jSuOo0DnLTLhL6bylNN4yKl+ZwlOh8VRpXFUTnhqbryYWa4Df5WKjF+BiHONHSw9jbYgTFKeZb8u2O5DrdrzQ80ypz+XKwPodwU17Qtr3w6ih8N7DwAnRAAyozfK05DiEINC0rh+PvPmsbhyPvH48akrQPmwQwSFPOQ5ZoTjUVWEhlxyB4E9ky6S6qyymNbUdbfzjArLq3WE/dMBr5GjI8LHwoeORQ8ejhk5EgwZOgmIGT8QOnoiTC1YmNXA8ZuB4NMJLT2kQ1p+9XxSNUA0djhgC42h/UO8Or84Kl/Ytdu2lVu2lsvZS8/ZSs7YSSVuJGFExsJDoGRUK2n4Qv7WAi6oln4OqKY8tF6cpn9eUz2/KF7QUiTu2WPRU2vfvcO3f5dG/xwtGK/Xu9u3d5QfuEApCcvn17vQHyYnIB3CoZztCRD2IvHq2eXdXeSF6ln+eQiMwjoCFPACHUHWVu3aVuXSWOLQVWDfmmNWt417NNqnJotZkkmtXkutWIKpdTrqaQbyaTriaDksSqAYZPoQsa1KIqK4kE6Y0OZTochKMI5ocO4SMIIozuhxrMK2LMbgL0SAD0MUYo8txxlcTSfUp1IY0k2sZrJZMXssqYcsqUfMqcVOWqCkLlhIYQYQKHTU0jUP/DwulC66k8WHAz8Vk9vlE1pl40+MxjENRpgei+cfT7Gvzovv2b7p7acejpiOjXefH+i49aj3Wf7L0Qkn8wRVOB+KFJxO55xO5lxK5sPvlVNblVDCFTC4n064kU68kUWsSKZfjSZdiieeijM5GGJ4Nw50N1T8ToncqROdUiDbo9DQOhWA49Fu+QH8PDkE3zsXF5UfHC0EfC3gD+p3Q34XOpaOjI3QQa2trYSN0K4FSWlpaILkOep/QAHqBQCzQm4RuNPQaoU8MQAV9StgInXKALsAV1AtCcQg6nfb29nAcaAZ93zVr1qxcuRL2/XkcgpMuX74cep9wJdDjh8ZAU9AdjIqKgr4p+AZwI3Ac6N3+2b3DvyERQfTgYQH8QE8dpQiI/KZNmwBgIG7g1AFRQOThYcGThZZAp7COjhyDXQCT0ADCdqAa6P0DJwBHoW4M0A48aPBe4OHC04SN8NSgZXl5OTzWoqIiAAzYCNdw4sQJ2BE4ATYCb6BcDcQCp0BxCJ4aXBhsBwbLzs6GTxF8bKAx8DMcobm5GcgNrEgAbBSHAJYASFAcAi4CVoG34OlDG7gYaA8Hh6cPYAYbAXXgUHDx8ImFvdChNfCCzwO8CxsB5OCAcJvo5aE4BDeCliWAFzT7eRwCAIMPNlz5NA7BHT19oh/9bFwaeLz2wv2fwaH0YyNRVfXcdVcUVnb/QhwCE8m6oAECCGH/sz/wGA79ln+a/737IDhUaBwN3X3o05cRE0tI0RuNAIdEDotMRYuo7CVkthpUUDAR6rDMcHTBJA4RuVpQAwDPVidyNCg8DRORBttCXeKqYRus7ZuGjwIiKjSBughwNCCi2EJ8ZK5hyHp9v1U6nhnabik6TnE69pE4iwB9rqO6iVRR7KAWEE2OSqckraVl5DET15s6hei4hhvErual5ougQgPUKogrJcaXEaIKcC6JSziOs6nieXTotQMIMVUpLBUyC3BI29LcwIKjK0WS5XBCkoGpka6JgS5dX9dEX4+ur0/Tx9FwOGAhE5wBzVCPTtaSWRsGRZuGJzOCEsnRmaapubzUQg7QV0IRBRAoKk9PjkN60flARIaxxZM4BCOjUCiKBRCSK06OQ+CtJReahK0wtvFSZQkV6KwlTKa6tZTo7yHwdGGJRVCZDVhIHdgSTTgEHILxVyyJgcACzzM3ZAn1aGDBAZxwNehQq0CgxZHoCmU4Myu8zJpo7UCGUT32bkZu/sZ+4aTQOEpUKj1mBTVmFTl+HSUxh5qcT0spoqYUkZOKSUlQ0KKQEbqGahWsQ5YsNmaDvySPEoQLcIilBuOX5CykSWEBgIH7B48YKmSoUNnLKOxlJM4yEleZwFEmcVSpXDUmX10k1nCywQW4Gsf5UVeEmq6P4xUkiypWmO9da3001+lcqdfFct+aqoBrO0Nb94V3HIjoORzVeySqD9LJEEdlEodQswUV6g4BAk3rxvGom8/qxvHoGydiphR9/Xj40JHgnn3e7dVO0+4QWEOIwB2qspxW19R6zzZLEGyHLXJZdFXJptVdJZsWvNVZZdm70374oOeNYyEjCA5NstDgj+AQoBFKR7FyFkL1AxEhOHTsGfxDcWhoWodC+/cFdFd7dFQ4tW+xmbSGSs3aSyUdpaKOEmFbiQjUUTypzmKRXMKOIlSC9kJeeyEH1FbARtWSz0LVnM9uAUYq4LeAlVRi3l1u07/deXCn58Au74Fdvv27gIUQHAIEekoIC/0MDgER9VQhUPS0OzRlGaEmkkdXpXvXMzjkDNZQ82ZZ/XoBWENXVtGuZJJrMkm1K4l1KwhyGdcux1/NMLqaAUtjROmEK2nGNWmEq6mEmlTjGlimTOMQsnI5yfhyEv5iguGl+CnFGcpZCHc5DndJrguxIANIkAPj6EoiqS6V1phh2rSS05LFb8sWgVqzxS2rEDVniZszJU2Z4qaV4kaQ3CZC8+V+hoXkFRR4V9L5chzigi90Np55Algokn4ginMixaYhP/rG0eInrafHhxonbnVN3OmfuDsAKw/bL/UeLz+dE7kv0eJ4gvBsAu9iIv9iEvdSCvtSClOeI2dyJYlWk0i9EkeGYULnI/Fnw4GFDM6G6J8N0TsdrHsKhBCRDoZDv/NL88/DofDwcOgEQ/cOOoiAQ2AjgKVjZmYG+AGWEVg0XC4X+pfQ24ZuK2wEGwf6l9AFBxxCs6qAtSB3Dvq10McFHwBwCLyj0NBQb29vlK/QviN0TD09PeFH95/HIWhva2sL2X1wdtSzgoNA71woFMIBYQt4VtAAHCrobf8NieVPvSR4BBBksMuAiMB7gf496g4BsQCioNYNmusFwQEGACJCrwcQFwgToGj6WcBeADnQBigIHj24LoAWsAXAA7AEnBa0JdAsPGt4psCfwDboRnju6KmBN6ABfB6gpw5XNY1DABKAJXBJ4B3BhwfYBugCToGmUALJoG4M4A18bODawGCEKwfOARxCPzDwuQJPBv4EHww+k6g7BLcMlwoRgLdQ8gFYgi3w55UrV+CS4AWuFBhKcBCIw9M4BHeBtoS7QHEItsAvBbAFMA8OPu0OAVsCvMGVw7vTOAQwj+4On380pfPF19HOh1nnfmS80DQgpR0dCtt6mbam9hdmyqHIxMltAcMKzfr7Uz9dGA79zn+l/w27Aw5FFhpHgY1Tahy7hZhYSo7JxXsnaJi7LORIFppwFGlsFRpXnSXW48mMGGI9MgcZMgSZXXIcgowvqKmgwxTrsc11uJbqfEcVm2AdvzRS1HpGfB4jqchEXgCNGAfEtRkfusHQb5WeW6qWQ6yGU6yBYyRB4qHDslxiZq/qF2oUGIULTcTFZ9FiMhmOAfquIfi41YK0fElyIQfspjggq1JidJ6BS8JSruNcuniBiUAVYSEmVGlTo3DU+GJdqRhnztaR0LRFJH0uAWdqqG+C0wcWMsXhGDgDoCBgIbqBPh0MImNdPs/AM8AkPpOXuJYZuhwfnGGYkENPLWHABSNmFDg/hbjofL2oPN3IzbDUh8oQsSWQs4cHFpILHyeXfJ0A1xZfTIraRHSP1+HbK1E4i8G24nJ0nGzogZ4CZxsKlwMEokpCxmIh+YdQl8+Ep8UzN7C0p9o60WXWBJGZnlCiJ5EaSC2BfwjW9hR7F4azO8vVgwPy8OR6eLE9fUy9/Ex8A+gBwdTAMHJAhLF/tGFgolFImmHYSqOwVYZhq3Gha3DBawwhKdEn3dgySIdiroTnKCHZd2xlIkuZBNM9sdXAFKKztYCIyCwNZEgYV4PChWRIqPEAF6ZG4qoac1XwXBUiV4UuUBNJNR2s9cI9SOkhzA2xvOJUUeVK8+pV0gNrLU/m2F8scr1a4dtQHdi0O7T9QGTXoeheqCN3FDgBoYXhE7FDx6BywA8gNIlDJ6JHQMcBcib1FPkAAsW9KGg5fDS8b79f506Xtu027dssO8H/qbSSy7qnygbUve0Z9WyzAXVXWXdNyqp720/Jpnu7bf9ul5FDvjeOhQKkDct9IYSFfhaHnnKKAJCQ9iBkR6Cpp+4anLEhSBFEBVB0KKR/r1/Xdvf2ckfAoY4tVh1bpB1bEBzqLBWjan8Kh6a5qL1IiGraJkJS5oB88nmomlEVCJryhS2FZnDk3iqnoZ1ew3v8hvYEDO4JGNgT2L8nsG8PFLUL6N31g/p2BYB6EZvIB1LmkHy57YhH1LPdu2e7D6pugCK55CA0SUEoCz2HQ51lLu0lji0Fttc2mV9dy4dRQ5ezTK5k0moyqeAO1a8k1a8kwrJuBal2ORERYhNNekSIU5RGupoKgsIJzwhqzV1JhlpzxpcTphRvfFkuSJxDRxNdiMOfjzU+H0u4FE+6mkKHBDkwhVpXCdtWi9vWSFqyJWANTUkC7hAqKDGHVJmT49D/O4IIxSGwhiBN7lwi83Qc42i0yaEo1rEkiyubQoYOFYx2XJi4NzBx/8bEvVsTD+5NfP9g4v7t8Rv995suNu7MOZblfSzF+lS8+GKS6GIS7xIYRCnsmmTmVRgvlES/FC8vmRBpfDbc6HQI7nQwlI/TOxOsO4VDAEUYDv3eL8rfg0PQ3YQsOOh6on0p+HUckpGgo4kO8wCYgf7f0zgEdkFAQAD8mg4dRPQF+0KXF3gGEtWgxwxHmMYhWIcuKcAP5L+hv8RD19nBwQE6wdDFBHcIfqdHzwtdTMAh8Ad+Hoegkw1VH6A/DZ1R9OzQ04VfxwGQoB+MboG3oFP7F4ym+FN7n7/24MAS0NcHkAADB0gDHgE8CwgXgArgBFgoEBbYCO7KizgE/WnAIcAS9KSAl2hLwCFAKUjAA6qBrv/FixdhHXAI8hXRlvBMIbcNhSJ4EOhGIA14rD+DQ5CuBp86uCQ4Djgt0BKoBs6FDhNCcQjoAj5XQFDwUQS0hnXAG1iH9oBb4O3AlQBBAa0BxQEOwW3CZQN0ATjB0cCbgvZAU+CJwYmA32AvOBGwEOp3PYdDgEZwQGiJWkxwdrhfSBmFLfD5h7tDcQiwB44AjeEjh8YETZaDO5o+EZqm+OLrYv/jNT/rDqUeGQzdcomZfeFXuUPSXIhl7fQgrl/7sfnl7TEc+r3/TP/1+yM4VISPKsZHg90BPftSUmw+ITBDx8ZLQWi+wJS1iMZcQmWrsMS6QktjgCLoTBNBXKRCtNwd0oQBRaYiXZZEz0SiQZUsZdsp2wTq+aZQIlabxuWykouZySXUxBICjMCJKTAO32QEROS1Qt8rA++eRJL568D0ODJnwCF9rwB1N79lgbGGIYk0Kw9thwDDmFWAQ+LkQnZCMS2+hJSwhRC1GecUq8R1nEcXLzThqVJZ6uBvgOVC42kKzfTNxTgxS1tI1eYS9Vh4nIkhjo7D0fT1GXIcostxCMmXM9Jmm+g7OtGjUvgpGzlJObSwTH3vFLWQ1fpQnAAG3sTB1UI0inCxhfoxBeAO6UcBFxXAyCWDmCKAIrCDQIaxpbiYUoOYUkOwrRLLKJBz6JWhJfVdwpAqUGA4E0NNyNfzcmb6urIsARdZqiZsVQpCIyqQnAZFq81kOHtHiqcny9PD1BmcHxsjF0eypwfD14cTECAMCjYLCZUFhcoCgsx9/SU+viIvL66Hp6mHp4mHJ83Dk+ziYWTnom3tomblpmLjo2oXqGYXomoXpgpVKKzDVSxD1aRBGlwXFaJYEc9dSgDC4aiAoEIDiaNG42oxBXosHlT91qJAnQwWeFbyQuocBI0IXDUUh8h8Fb5M08XVMMKPuDLCNCeeW5Yhql4l3rvW7NB66clNlhfz7WpLnBsrvVp3BrbvDes5HN13NKb/GLAQklQ2dCIOcGj4RAygxXMaORkLun4y9saJHxVaz21aSGG368fjIHFu4GBg1y43wKGObVZdVVbdcvVUWfei5PMcDm236dkOG62nBX8+Lfl2dC+77u2O/XvcRw4H3DgRfv1kFFz24MkYlIX6n0+W+8EdegGHkLcAh6bvF3GZJg2xqJFjqCKHDqM45Npe7tBRZtNZhuKQORBRxxQOTUMRcNHzKoYRQXIViVqLhKCWQgGqZlCBsLFA1FQobimx6Kp06Kt2H9ztN7gnUA5CQf17g/pAP4FDfbvAI0LHEcEgIlRAR8iwom7AoSko6oa6C1WeXeAIPaVOuTvUVeHWXeHWUebcUmTXmAvWkPjqGiiiwKzJYsDYodosen0mtSGTWr+SAvqhoFwGuTaDcjV9UvI6ciAq6EUigurblxMIVxIIsLycQLwEiidefEaky4mwu8m1FZzmLEFLtrB1tah1jbh1jVnLGrPm1ZKmSZk3rjIDwQgiZBBRlrg+U1y/8nkietEpqplioYtJ7HPxpiejTQ5HMQ7FCi+s8xs6VvCkC1hocOLhvYl7dyfuwhJY6PuJB99N3L0zNtx7vfZEXVX2mTV+J5ItzySKzyVxLySzLiWb1iSb1CTRL8eRoSY4VNM+E2Z4OhSH4tCZ4J/AoSBk7NCnWKHtX/+t+XtwCH4yhyE3kHIG3V/oL8LP225ubvBLPPzIDb1qQBfoXk/jEFoIAfLfoMcJjeEt6DjCEn6hhyErWVlZ0DuETi0gEMAJOiAeutp0Oh0y5aCLDD9gTyfLwSAWMHag8wr7QkccbCjwNKCfCjgE44hgX9gI3AXdcei5Qk8XMvSg2wedWujjJiYmQl8ftsPVQh8drgoy6MAaApqCdbTGwy/v5/13tIRwATwAHsCjgaBNGxrQlYeOOzwU6NlDbx66+C/iEDwCQA5wVyApDhAF1oGgoIcNiAKfBHjQcHDwQwAk4CHCAwIOgZbwgQEwgJbwKAFUgBMg/rAdVuBPNFnuR90hOMLTFgo8U0AOwCp4vmAPwuODDw+aTgmPFdAXfe4oDsF2wHW4FyAi2A63CXeEjlyCjwQcFrgaDgUXDO3hAuDigU/gBYYYAA98eACV4WMGlwcwAySDGmUQNPg4oS3hs/dTyXIrVqyADzma4QkfvGkcgguePtFPcfj1B//P2KH0o8MRFVdlq48vW9n2C5PlFDJ7Y8vOoCO1MHfo1//D+d++B+AQjIGJKsFHlRjFlILdQYiDGmVZOOfAZVLLRWzOIjpTCQwiSNySWBlzxLrQoUcsDq4GnqMGInLVSVw1qLhtKtamCtWJgqUkiSLHXtk2EOeVSAnPNk3Mh3pxjGQklwyPVEQoIkTkGgVtMApYS/DJJNpH6cl8VOz81IOicN4Bqk4ei72DdbzDjCUOqtbeehErual5CA4lFlMTt5CSthKjN+s7RCmx7edRhQtpUGwAyfKCoU2Qy6ctNMNJhHoipraApssm6DGMICMOxgjhqDiwgwCEDKiIcBRDXTpJB2ZEDQgRJmVLUgDYNkMBa123hMUeqcvg2mKhDkQpEXGBSgzjiw3iAIqAgsApQmSAKqbYIKYEF12sH4UIB40TSskh63G2kUs4DgtpIgUY1MQw1ZSKDf1cWR52ZDFHlQVbuJCQpkxmL2WL1KWW+q6ulEBfVngQLzKAG+LDCPFmRATyosPEMeHSmEjLyHCL0BCpf6DEy1fo5sV1cWM5OFHt7QkODgRHJ4Kdo5HMWkdgrsyRKLGlihxLJY6tEsdeie2oxHZWNHVSZDgsptspkqWLDXmLjTjKeJ6aEVfVCIEcqFmnxhDqCqUEiZTAE+gzoNKdqSqJCY9VnYAUuAOh7KRME6hY2OmGBpJXxDByk9lb0rk7skX71okObxCfyDE7nyetLbK6tsW+dZt7x27/7gOhA8diBo/HDp2IHzqZMHQyfvhk/MjJODn5xDyn66fiQDdAJ+Nu/ogSbkJ5bkSJciWB5HQEM/mE9Ozx6Nhu17ENPB85C20DFrLq227Vu92q5+dk3bMdZNNbbTstFI16EWSy7al2HNjrMXI08OapiJFT0UMnYwdPgWJAA8gyduhkHNyUXLCO/glC18EKA18oBl0fPokSEXDgpIbA2jqGSI5D4A4BkPh0bnNuK7frKLPqREpsyzqhMh7g0BYJqB3coZ8WmkoHai0WomopEjQXCZrkaiwUNBSKrsH8RWXW3dud+/d4D+z179sb2IsoCNSzOwAERNS3GxGs9+6eMot2+vXtAoMIiMhnSmiJBbmqfburESiaLkPXWeXxgwCHKt26Kl27kAFRjk351nUbJbVrBFez2TWrgIXoV7NoV7OodVmUhkxUAEWTJbbroLj2JBGRAYrk9bURgUH0tCbrKyQRriQZX0lEBESEOEJTgumJLieSriRSapJp9RnMZkiQWw0UJG5ZI25eI2leY9a01qxxjdm1NZJrsFxtDmrINgPVr5IgkldWqH/eIxJeXQ7pc5OqyUBGDV1K4YKrcyGBeTaWcTzS5GAU+1iKbdu2lQ9bjk3c6Zp4eHviuwfjwEJ3708KoAhmp7lz8/FQx9ClvbVlqccyHI8miE8lcc8lMS+AKZRAuRxHujjJQgYICMl1KlgfdDp4KllObhOdCdZB6igEaV/AcOg3fUH/HhyCzjH0OwFmoGQCZMFBmtnOnTtRAgFrCPKp0O4doJGzszP0uqBjCoNMIC/O3NwctkDXFnaH4TpLly41NDTkyV86OjoMBgP6o7Av9KqhUgJgD+wIPTY4LBRIQIebQ4cSKAiqL4C3A/1U9ODQr4Xj8Pl8JpOprKyMHpNMJsM6FGOADjc6fAWcJalUCkeG3jBaxAxuAdLkwOkCWIKf6v87IOcX3gW4cPCA0PEz6FgsCD78CXEGRgLvAsAA/BPISUML/UEbeMqAAejx4VkA2wAFQUt4wUOHpwafAWgDBAX7wtMBWAWPBa20AeYe2hIaoIXU4KEABQF6wQtW4CMBJwKTBz4q08lycAEwdghYAh7xcxll8CfkZEIDlOjgmaJl5YA9wPICloMbBM6BI6NpctASmsESCA0AGE3hAyaBW4ALgM8YIA20h93h4uFq4QXHh49NRkYGNIM/oSWwDRwB8B7u9+mW4PxAMAGQpkspQHuIJ7hD0AyChsYQEA4OAlgF/AafvekTgUv2U5Xlmq4/WfXT+XIZJ27E7mj23HhUb+UvzZfTy27dc+QUPBcIEYZDv+nfzv/qnRB3qMQwutQougQxOuJgVEwRMSLbyDNUw8pGicdZZGqqxGCpCCR6Uis8R6QNI0yexyEYlwJj8XnqFJ4anrvEgLPIWKjAsFomdNO0C8UFZ1Kjc+iI61KEByIChwcG4UQXEiPzofoZJTCb4JsGs7jiI1KMQmJ0fALUfYP0nbwg9U5R5KDmE0+LWstLzOcmFZsmlVLji4gBqzTN/ebSLeZQBYugmhwZMVvUqVxNplBHJMGJuboiUx0BRZdF0AdriGagjyAQDkfVhxw5Q1gnG+BIRrpMEwMnZ1ZcqlVGjllaISOlmBy5QcclYb593LzAtTrRRcTYUjJCRFA7odgorgipoxBdiI9BVYAItsRAQbkSwxgIWgkuthQfVUhwSVXnuM+jmM0lc5VMWJo8jr6TNd3fje1kiecxVUxYKnSeOk2gZipWk8GcPwHs+ChJepzFijiLlfEWWYmWWUlWKxKtEiPNY0IlIf4CT3emoyPNxo5iaUOWWRHE5voSqa6VDd7a1tjSFi+x1OeI1E34ylTuEhJbCWZrJQmWEUXKBJBE2ViyFJFICc9fYsRVxoOVx9MAIjJEiAgS4VSZZvo2TqbOLhwba6pAqG/K1qRBgQeWmjFbXW76IThE4amKLHW9vSnLY9m5yZyKFfzd2YJD60QnciTn8swuF0rrSmSNpRYtW8Goce7e5d13IGT4OJBPwsjJRPkSWAgVEBGq6S3x108huvGTSrgB8xQhUxUl3gAQAp1KhMbXgU8QHPLqrHbsAj8HcYSsQX3bQS/gULVVz/Oy7qm27q0GIpoU/IkIwSGb7mqH/r3uI0eDbpyKghMByw2eAsVNa4qFfgqH5L4QgBCCQ8CEQESwRNIFISygoWOxw8dioFAeikM9uz07tzm2ldu0b7Xq2GohxyGpnIgQHJrWj0LR/4tD1wpFTSXm7ZW2Pbvc+vf59u0P6NkX2LMPYSEEh/YEgnqfEwJFcoFBNCm/HhhlJDeL5H4R2EQ+SHnuau/O7Z5doG1wC0/jEMpCrp1bnVqKbK5tltZuENaugSIKTMAhYKHaLGrtKkr9KkoDLLPI9VmIQST3iOTFFWDSoQxgIaipAEsEilAuepGIIF9OPogIlXye1njj8zD7apzxpUQowECpX85szOQ0ZQuAglrXSlrWSZrXyUFIrmuIzBvWmF8DvUBE4BHJa82Jp7LmYCgRSHR1OUARohp5EQWkmlyC6bk4k1PRjMORrEPx5rX50Q+u7J2A8UJ3ByE1Dgowy3EIBBR0Z+LOvYnb8pV7t8ZHOkYuVJ/PCTucbHE0jnsyjnEmlnI22vhspOHkFKs/UBCAEIpDk0QELAQ6G6x7LkjnfJDOhWBdzB36Dd/PvxOHfmGf+6eaQdczIiIChqZMNwAPAZgEEAi6uZBPBaXe0Byt3/MCwoGhSr//OL/nGrB9/3MjAJ8c4LenPz9AVgBsgF5/ZVn2vrujO5q/z71yf/X558sqrDh1O/lgb+iWi/ar9qqsaP5/DSKNVe3rtx2DehLAaWhN8D/1hSXL/YZ/mf/NuyDu0BbjmC2QLwede0MYBhNbQAxZaeAZrG5js0TAVWCZKrKYyhKJvszCiCOAwfcwCkWVAO4QVx0P8+SAOwT5VyxlICIyD7YrG3KUDDiLjQWKVOkSnouaU7SBfyYhYhMxtoAQV2ycADWpkZQ8gA1STCE5MpcYuYEcv5GWuJoSk4oPjTYICDOyddVkiBexLZbY+hn6JtGj13MSC9iJRYyYXJJroirbcSZJPIfMWwxOCxUhMaACLY5IVwiOB0tbYKLDo+qxCOgYIaidABUUEMndIRwRp0821uOw8G4evPgMq+V54tRienIxYjp5Ziy2i5vrt1oTylXHbqHEIilzUC6cDBcZXUCKKiBF55Ni8kjReeToPFJMAYyGguLaxjDEKBYpMUfwW2doHr6EaDULL1gARQjobLgeYzdnnqcLRyYxYJqqmsBgIYE2W4ozsye4+5gmxFpmpzmuz3DZmOGcu9IlZ4XzugyH5fEWUUH8AC+mixPF0tJQKNHliXQ5Al0OH5HQzMjSjmphQ5ZY4MGso/MhU1HVmKWMZ6sYsVXxXPB/1PGAPXxNI76GEV/dmKeGCEl+0yZA6QuepiFX3ZALyKrKEOta2dM93HnuLhxbG4pIYsjgaQFYwqgwAgiZ8kjVRKRp60SICuOtTxKVpgt3ZgkPrhGd3Ci5kGd+tVDWUGLZtMWytcyyrcKmq9oROvf9B4KQsUAnEkZOJI7Acgp+rp9K+B1KvH4q6fopWMJBAIfiho6E9e716drp0g0nrbZDfJ7tNoBD/dXWfQjqIEKYZ4dN305EvTtg/ecFIGTdVW3bs9NpcD9SR+Hm6Rg40fCphKHTzwi2TCl++NS0oOUPmrKMUONIni54PH5KcSOAi8fBIAofOBDQtdO9o8qhvdymo9yqs9yya6tF11YEhzrLzEDPQdGPAtLTUATuEGoQNRcLm4qEzcXiNpjXdbtT3x7P/n3+fVDFbn9w7/6Q3n0hPXuDexFNohG6AulzSBKdfEwRahkhRLTbDxGYRUjdBbQAHYJDndWAo15dU4IhRvIJizw6UWuo3Lmt1L4xz6Juk/jqOj4UUbiabQpl5WpX0epWUeuyJ3FokogyUSKC0UQgCkJEcih6iovkUCSfg3Va4BHJy81BrbmpcnOJRPCFLiXAdiAok2uZnGY5C7WsM2teZw5qWmfeOCU5DklBjWulTbCUQxHqEYEmE+d+8IhEwEKopnEIRg1dQCooME7HmhyLZh2MlZxe7duzL2+8q2biZs/E7evjkBcH/AOOEPwsCgh0+/bE7XvjN++N3bo//t33E9/f/r7zYuO2VccynA/FCI5HmZyMJJ2OMDoF2XGhiB0kh58XhRhEcmsIxSFdDId+83fnvxeH4Od/SFqbHk8CfTIAJEhJgowmMCjAboKf8H9/YQPAIfhpH9yhP7XPhx38vzUCYHbByCK0kgT6gpQ5cLrA3vmzfZXnQvr9k/H+e6MtN55cG3nc8LSGH9f03jtR31N15GJiyVGj1dd+hoj0spsTSo+fOXse0gLhR4e/gOgwHPrN/z7/23ZE3CGYuLMY/A1DpNx2ETF8nZFXnIazj7KdzTIxdzHHVJEPs5RKDS1lhhyexjM4xEVwCOiIyASjRoXKV6cI1Ql8ZSPuEkMOpGktJJov4rkutQpV90zTDdsATgvM3oPUZEMFNlEcVFkoICcV0FI3m6SspcevoIbHk+09tJhiBbpQgW+tauuDC0plxK7nxG1kh2SRrQOX0WSzCXBkDpS8U6HCMBgOTBKqxRPo8rnaAlNtPk2XS9FnGiM4RIPK2vqTQtDIEEc21KEQdbk8Yyc3VniiODVXlFJMTygxhnS4wLVqjkkL/FdrxBQBsFGRuU0LyJGbKSEbyAFrCAHZhKA1pNC11LC1tPD1VCidF7uZGg9z1xZQIwqo/jkU6zScie8ybbP5enwVA64ukWfIldEdPMRWjmyWEIdMYivUY1gYS5xNXQLFkXH2WSt9NmYH5awKyl8bUrw+NG+Nf2aqY2gA18nB2MICjCA9rkiHyddmcHVYfBxHiBeY0c0suZZ2XDMLOltoSOXq4NmaBmxNfbYmjqsNMuDoGHF0CTwDioBI4ZNoAhCBKjAi8fQJXF1jro4RTxvH0cDJiYjE0+BJDZ2dWd6eAi8Prr09jS/B0XkwCZIG4BAMLiKwlFkSHQ9v09R4aX6adNty8YHVkhPrJRc3m9cVWjRtsW4tt20tt24vt+5AcWiPhxyHYsDGkQPMNMM8x0LwLiq0zQ+6cTrpR3Qq6ebp5FtnUm6dSb55OuHm6bjhYxFQTaFrp1vPTufenQ4wUxAQUV+1zTQO9eyw6d1p2/fLBNQE6tkBOGTTu8t56IDPjeOhgEM3TsePnElEcWhwCoqAhUb+P4Gn9JSJhKQLDsvtsuETCcPHf8Ch/gO+nTtc2qvswcDprLDuLLfqKrfoKpd1lZt3bjVD9VNENO0XvegRTeXOidq3SLur7Pp2uQ/u8x3YF9CHsFBo34Gw3v1hPftCpnGobx9MBSuXHIdQTUIRgkaQUDcFRXIuQqEIZitCiQiFIqTognyeIsChznLn9jKH5iKrhlxJ7QYoKMe+uhplIXrdKlr9alrDGlrDaiqwEKgOMYiQcUTyrDmEiOQ2EZo19wwRIR5R2jM4JJ+SCBV5SpSaFFpdBvPaSm7LalHbOrPW9eYt66WomtZLp3GocR2sy6Zx6GkiuvYMDoFBBOOInsYhUU26EM2UgwoKZ+MYJ6JMD0bxT2Z6tu7c8F3DqYnhrolbIwA/Y7fvjd2+P4lDyAgi0IOJWw/GbwMLjU08eTx6vbPvRNWpNcH7os0OhpocDSEcDzE8KTeCfjkOXQjSuYi5Q7/pm/Pfi0M/1YGGXibk8EAH9A/pqwF0Qf/1L+65/reyAXZff88IwIcc2AYyD6/U1FTsOeyXd8J49TW1rLbFmd1Qbk4hs0clqx2X3eyUc6a4+uCFi5cgNxL+//prqoZgOPSb/m3+t+4EOBSWjwvPN4jMN4L5WKM2Gvska9r5LrZ1UXK0VZXxlwqYSmZcdUcrY2tzAx7gBxRG46gZc9QRd4gLuVVqUKwM3CGoyMwQaTLMtKgSdYpEmSJZRjJTIpkr0G0X8T0UbSJV/bKgLAFR7g4BC6HVCPDxpTD3K1IYOrWQkZHHSl1vGp1O9Qo1ElktY/AVmMIlUgcdnyiTkHRWcJqJWySO76hIFMwnsJVIbBUkTY6tzuBqsjjaPI6OgKXLN9HhUvU4JMiUg8mF9Ggw4xBORy5d5E8jPTqMKaLrs7mG5tZEj2DT6NUcSMODGWPjYHLVXH2fTJXgdbqQ15dUQo/JIweuNvBI13OM07EO17AO17IN17aL0LWP1HOOMfBKwvtnEENW0YLXMtyyyLJUgmm4oa6LprK5uqbEQFdMMjCj0W05Yg8zph3TWII3EBuQrCg8D4FdqE1gonvaqtDsNdEpSX5BftYhATYZyb7rV4ctz/AJDpU6uTOtnGhSB7rQhiqwpPKkFDNrtrkNT2DOFkt5ljZiK1uRUMqk8PEGPANdHk6bD9LXERjo8w3JEgrHgmNuay6RSSxtLCztZVI7CdeSQTcnGAtxelwtXa62LldLn6tpxNOkiWAwGNHRmeHiCllzDEjJE0iNTUU4Ch9m2gUcUuGa6/n5czOTrUozLHdlmh9bJz2XK7taaNlUZttWaYd05avsOqrsOqtsURzqOxD4LA4lXT/5g26cBp4BpUwp9eapH3TjdOr1F3Uq5fopZK/bZ1Nvn4UdIV8uduREZP/BgM5dHj27XPt2ARHZ9++07d9hO7DDph8cITkLITi0y65/Sj+PRtC4Z6dN9w7b/j0uI4f9bp2MuHUm7saZhJGzScNnEA0hy0QQANL10y8q6fppUKKclGCZiNhKyNCpaSUOAQ7BnyfAJkLcIZjjtXefd0e1U1uVbXuldWelTWcFGETI7EnT88NOQpHcKZpWR9kzeXTTQ4ymuWiyPPcWs64Kq/6dzoN7vQf3BwwcCOo/ENZ/MFyOQ6FyhYBZBIz0Aw7JoQi1idBCC0/J/xko2u0HM7eiU7h27QAc8uyq9oCK4aDOKtf2rY4txTbX8sxrNwpr13Fr17Dq1pjWrWbUZ5vUZ9PrV9Mb1tCvARFlI0RUD2ZRFhWISA5FqEc0VVxhioieHlAENhHM0yoXrFAvp1AQAQ6lUK6k0q6mM+ogRy6LByzUvl7asUHWtkHWul42TUTNcihqWi8DFgI1ydUMS7lHhGbNNYKmiOhalllDpqQ+U1K3UlK7QgyqyRBdSRNeThVcTOaeS2CdjjE9EsE6lmjTuDXjTs3h8f7WiZsjE7duT9yCvLgH43e+G7//cAK8IKj+hOj7iXugx+MPxiYej088uHW38dzl4hW7Ii33BDIPBpCOBBgcC9A9Eah7KghcoP/fHTofpHsxUOdSIFZK4bd8ff49cejv2ePErgqLwN85AigRQUkJKPwAo6S27DiwvGR/cN4Rr80nAvOOJhftL9h2AIY2QbEQGFsFo5j+gjQ5NFwYDv2Wf5r/vfu88spLobk64Xm4yHzjyE0E/ww9G38Foc0sC+tFzrbqNsJlEtPFVnw1Nyu8rURXwFZjIHWiJ3EIsrMAhyCxCuormPA12GY6HEs9to0uz15P4KTHc9LiOKrz3VRF3ioWocoe6TrR+eAOIVUKgIViSwwQFRvGFhnFF+KTCkipebSUjdTYleSAGLzUXpkrUeKbqVrY4Vz8qM6BRIcgIwsvHRMplI1WIMDcOEgRBWTmHBO2Noutw2Xp8E11+DQdLkXX1FiHbgB6GoeQP+l4fROyngkD5v/RZwr0LVyIfsnM+HweTNEDcw0lFjAgbS8mh55cwE4p5EatpbvG6lkGaApcVVh2S7gOqiCOvQrXUU3oqmnlZ+AYYuwSRXGKpUmiKSbhZJw/VdWZuszaRN2ao23N17MVEVwsaV42xk5ifRuWng2L5GYmCnN2SvALzgiLTgvzD3QRCqiG+sq6WkvFQpOgIJe4JP+QWFfPMBvnYCsbfwtzL3Oxu1jkJBRasehsAwpFg07VolP0WSyKxELAsuAZiml6ZlRtKYiiJSXhzMkm1qYcKUNibiITU61lTBsrno2DmcxZwnNgkyxIeiJDLbGhtthAV2SgL9THC3RoSPF0Q6kNwc6J5uBkIrOh8M2NGSIciQuTEanxzHG+vtzMBKuyNKu9K2Wn1ltcyrOsL7Fu2mrXVmXfsU0uOQ51bnfo3uXetz8QSgX84A6dTL5+MmVaN0+nPq//F4dOpwImyfEJRanEm6fjb0Jhg8NBnbs8u3e59e5y6ttlPwDYg+AQAkWARgA/CBHtAm9kUigXPQ1FKDKh6tlp270LZN+313X4iD/UUbh5Nv7G2aSRsymohpFl8vWzSaAbZxDyeVbJ109PauRU0sip5BcEG5OGESKKh3FEI1Bo7khIzz7PjmqHtm02HVXWnVU2nZXW8gmUniYiaWe5eQd4RD+h9jIJqrYtYlStUFmhRNK+xbyzXNazzW5or+fwAb+hg4GDB0MGDob3H4wAHJoSEBHM4BT0HBFNJ849PawI9YhQoelzqEckhyKv7h2eIJSIOitd2rbYNRVa1m8S167n167j1K1l1681bVjDqF9tAiwkxyGTa2tMGrJpwEINqxAQmiai+kxKHZI4Jy+uMFlZYdImerro3DQOoUR0CYgojVqTwajLZF/L5jWvFbZtkLRtkCIstMFiSggUAQ7JJWteb9G0DoSw0DQOoUTUJNcUEQEOIapbaVa7QlK7XFKTLkJYKIV3LpF1Os70eKTpwTDexTVBN89Ujw0ACw0jLHTz7sSt+2AETdyBanKPJh4+mXg0OvFkdOLxk4kHD8fvPx69+2ji/iMotPBkoKPzQPmBJM8d/py9vuTDfoaAQyeDfgqHJkspTCfLYTj0e743MRz6O3dwsWvDIvCrIoBOBQvVLAB4oK4DjG6C4hBQsAGWkJUKKX+QIAcVLMAs/Wt8IQyHfs8/zv/OfQGHwjfrRuYbhm0y8l+h5xCmLLCfwxJ9LTNf6Gmr5SpRtWIudhSqeVoZ2go0RWxVUxYycQ2MGgIWQgaryHGIzlVni7R5Mn2BDU7mSbEPMnWJYLlGmTpH0VxiSM6xRi6Jen6ZBlF5xNhiAqTkgaIKDFFFbjaI2ISL2oSL3WAUnW0YkqLnEapu4bxEaq9m44Rz8iA6epCkjvp8W01TmSqRvwTPWgrpeTCZKRmmPGJpm7B0WUw9rqkez0SPR9Vlk3QYRto0A22qgS4Fp0NFpAvryLyrMKCIgqMzcDQmjsrUgZlPnQIZUdlmSTlm6XnStM2y5Bxp4kZZao512kabqBUS12C6pTtBaIvjyHQ5FjiWTM/UXNtUqsWUaXGtdIT2eiInHM/NiO5H0vNnKPsLl/hYLvF0WObuqOrhpOnlqunnrRXgo+rlourpoOntiA/x5sSFWiZHOSdGSF2sDQzUVRS+1F7y1ZIFX6grK5oyqC7eTp5RXnZRHtIId3GYOzfYjR3gwnGzJPMMTU0UnaRL3WTKfNoyGlGHwWTwLaWmdjJje4mek0TLWaLtJME7mVGt2HwzA383oxhv3QAHXVszYwspx9xGInGR0p0lOrY8ZWu2ijVb1ZqpLqNpiAngKRkBFIm0hZaGVvZkmQ1ZbEXiSo3oAn2ouA1VBN1c6anRZkWp0p0rxcchUy5fWltida3crqnKoWU79OYd27c5Qj2Ajm0OMJinb78/1AmQ4xAKQqlygcODaOQ0KG3kdMaN0+kAOaBbp37QzdNpN8/A9rTrZ1JBw+AUnU27cTbt5tm0W2fSbsHyHCwhZS7pFtQ2OBTSvdsLAAwMot7djnLysUWBB1nusoMt03raJprkouk2u+165UJxqH+f68gR/xtyHALymWahZ3AIiOgZ/cBC10+ngEbgTp8XABKCQ/JSe3FQZXvwcGD3Hrf2avspHAKDyGoah57yiICIJtWxFdDoaU1iEuBQK4AQIliRtJZCG8vuStu+HS7D+32GDwYMHgwaOBg6eChCjkNgEAEXwRIS56YMoqc8oukBRWitBbTcgtwm+nEi6tnl3b3Tq0tORN3V7h2VTs0l1g2bJfWbhHXr+fXruQ3r2dcQHDIBQaYc6g7JDSI6SkQoDiHKpNTKcagOwSEqgkPoOKIfhhJNFle4kkZCiehyqlwIC5nUZ7Ib1wia14naNpq1bZK151i0bbJs3TiNQ8hKywYAIVQIC00LRhChQisryHEIUUOWtCFLVp8pRXBoueRqhhjFoQvJvNPxzGMxjINhjMPxVh3b1z6BIUPIFENgCt2fuHkPcYdgjNDdh/K8OJiYRq5RmNn+8eiDR2N3v4cRREhZhRvDt6+cPr8haVeoxQ4f+n5f/NEAvROBOjDX6gvu0OSoIflbk2OHMBz6Pd+aGA79qu4m1hiLwN88ApAUClAEI+7Q6b9ggBPUS4AlMBJ4RwBL8O5fnDiKuUO/55/of8++SCmFAoPwHAOfFVp24UslbovYsjkcwWxL8WI/Gx1fqYYzV8nLTNPHSt+SqyxgLWMwVcgsoCAYl69pBMP0OcgUqEyBlsBMXyDD8a1xVt50j2hhSIYsPFMasVocuZYfuoYRvIYctpEYUwBlCQgReUZhuQZBG/QRrccFrtMPWK0bskYnYq1+6Eo9/0QN15BlDr7KbgH6PqFk7yCKjYshX6bOEKtS+Ej1Z2MYqsTRICET5mjTWMAGumyGPs9En2+C41H1mQQduqEWBadF0tci6+uASPq6JCAivCGTSuKy6UIRU2zOklqw7Jz4fmG2ccs9ErOck7OdEjMd4jMdo5c7Rqe7xKa7x6a6h8W4hka7Bka6+IW5eAe7eAU5eQbaOvua27kLZI4MM1uqwIbEdSDTPU31fATK/jYqQd5aoeE6YZG6YWF64eGakdHKEVEq4WFaEWF6EWFGUdH0uHhRchIvyG+Zgcb8WW9x8V8E22tR9GfOn/UvDTVNgUxmG+htFubHDw/ghgeahgebhgVTHW1wVBU/Z41jxYITRYJIVxzdaBmZSBaIzSROjqZuDiQvZ7yvG9Hfm+bpTjHnOtob7isQN+7hbl9N8bLUlvKp5jJzM0dbtoeToYeThqeTmpeTmruNhqNU20aoa87QF+KNeTp0oQ5XYsg3IwpkJJ6UyOAbU5i6plxtC0t8eKBgXZKsbLn0wDqLM/l2l0qdrla6X65wv7DV/VKZR02Z57Uqn9bt3u07vHsRdyjy+sk4JDEMsYYAb1ZeP5M1fCar61ha46Gk5iPp3SdXD59be+PcqhtnM2+ezQINn8rsPpreeTS978TK4bPZI+eyh85mDYLOZw+dXw3qP5XZeSSt9XBaz8nMkbOrb5zN6tofX18ZWFvp17gjoG23T8cej+49zr17HHt32yMUtNu2B+WcZ7nomT/lDaDZtLrAHdrvNnIs8NbpqGl3CEBoSC65O4QYRM+yEPyZfONMCghloR/J90MyAGE7Qk1IHh0UVzgKQOLXtculfbtdO8yetN26S14xHCkaXmnZDRPLViEe0bSmiejpFbCM2uVqA3dIrtYtZq1bzNuhHkMFFJZwHNztMXIwYORQ8NCh0IFD4QOHIvoAh+RQNI1DQEQ/QNHUIKIXSyw8N5ToB5toF1pZwbtrp2fndreOKqeWLTYNhdKGXFH9RjkLrWM3rmc3rWc2rmVcWwsUJB849JTqs6n1UF9hmoig7hxAEeDQSlotGERPCf68upwMqkkHFiJeTiUiUJROvZJOu7qCUZfFblojaAVTaJN5e46sDVgox7ItxwrUusmyZUrNGy2aN1o2bbBsWm+B5stNC62sAOXmECFZc9KGbGl9tqw+27JulUVdpvTqCklNhvhymvhSqvBcItSCYx6ONj0QxTu3JuD2xT0Tt3snnsCgoMfjMDroxj0wiMZu3Ru993D80fjE0/Oej46Nf/8YxhSNjtweH749cf3maHtr187So6n+1QGCXT6kg364o0F6J4JholV9SJlDhZbYRoXh0B/1HYnh0N+8d4tdHhaB3xYBYB70hfIP+vpth/qde2E49Ef9c/3XHQdwKKaA4L9KxypkMc9xDsdqAVe6WChabC1aGmyjG26p5SdSDrbU9rPSNWMpcZlL6ExlmKAGxSGo4EzmqptwNQRiPTNzI55Ez1SiKXIycgo1DU4Tx6wxT8iRJOXxEwtY8QUmcYVUwKGwXHzAOpzfal2vLC33FRruy9XdM9S8lmsErNIOXaMXlo0LWa7nl6gdmGQQkU6PWc4OiKHJHDQZAkUyZwlRPjeoMdRvkOMQYg2Z6rAYuhwTXQ6kydF0OWRdhrE2zUiLZKBJwmnSjXEsGplnamopMXOwsrWWWVnKLG1tbAN8feOiw6Ii/L18na2dzG2dJe4+lr4BNh5eFnaOIis7sZmFQGTGs7GzcPV09A30dvVyt7G3s7KxcnS29QlwC4ny8w10t3O0Ekv5LCGDLmUynMy4Qd6skHCCZzDO1h1n42zs7k2PiqXFJuj7BWg5uWjbOFA9A1nBMfzIeKjQ98k377iKPjtRQKnZLnQzmz/76/cUFBQpDK7E2oEhsySbm5FkUpKtHdvL28TCmkBUSgtWu1Zl2FmNXxumQ9aaTTA0NjVliaQStkzCsJTSbKxNHJzZ9i5MISfAVe/yNtPOHUoXi3SDLBaJTHXFYonEwpJvY0e3dyS6exL8vPGeLgQnW4q1hYlUwJAwTYQUEz7JhEvmCEwEYrZAzOEJuSyIGofIE5Lt7bh+7uJwb1GCv2hdvG3Rcpf18ZaJ/rwQV1aAg2moMzvZT1SS7nKqOLRjP4BQ/I3TMSNnoofPJNw4l9V3ct2Z8uSCDPc4P1GACzPAhR3nZ16aFVB/YH3fueKWI+v3bY7ICLEMcmV7OzFCPdjZsQ4HS9LObc+uWBOSGW2fFm6XEeUYF2Du50B3szWJ8JFuSvPfnOYT6cZxk1I8Lenhbuy8FLsLFSHt+wL79nv073Xo3W0jxyHbZ3Bot13fbvv+PfawRO0glIK6d9t17bLt2WMvX7fv3+9+/XgQ4NDtcwk3zyVfP5c6cl4uWDmbIseh5J/CoRtnU26cTb1xBpQGepaLnsah2KGj4Mx4d+12bK8GFgJvAcGhpyaKnSSi56DoRTrqKJe2bTVr3QqTC4HMWgCHyqTt5TALE2QPug7vA2socPhQyNDhsMHD4f2HI/oPR4IGDsHIK+AxGEoEiXNwJZM2ETKUaLqswtQ4ouncuacGFD1jE/Xs8kHcoZ0eHducWrfaNhbJ6jeL6zYJGjbyr23gNm7goDjUtI7RuBYMohdwaDWCQ6AGuVA0AhyqXUkDjwgQaFpXV1BqgIWWk69kkC4DDqUTLwEXLafVZprWZ3Ma1wlbNpm1bZa1b5bBsm2zRdtmy7bNVm2brVtzrVpyrJo3WTZttJDLsnGDXD9JRNKGNdJ6RLLa1SCLq9myK1nml1dILi0XX0gTnU3mn4xlH44yPRDDOZZh37lnw2h//cTDOxNjYxOPxsZvfyfHIaggd2/0/qPxJwgOwVcxmEPIFzL892h0/M59hIWGbk+M3JkYHHlQc76uZPWeGIftfow9fvjDAfrHkeFDGA79ud+AGA79zq4etjsWASwCPx8BDIf+3H/E/4yjv/Lqy1G5ZNcEdZ7LHJr5tyxzBaGFqplExU6kHG6jF2+tEylTj7TR9bPQFjMXs5hKVJYyCeoocICFNAkcTSpbg83VMjc3lErxUAyNxldlSFVFrnpOoWS/ZJPIbGbCZmZigUlCITUOKlbnk0I3Gfmt0fPK0gYQcklTdU5Vhel6PDM0A1frha03jN5IiNtIiltHSVzHSN3ITVzNC4ilCG1VyNxFRI4SkaMCheyAhYhsLTJLh87UMWXosul6PLoel6rLo+mzSfp0Ix2qkQ6bRrQQ8dwcbAP9fEKDgsNDwqQSM2111QVzZs/9dpaumo6IzeND9euli7/44uNZs75UVV3K47I4TPpSpQVff/np55988NFH782e/a0uTp8jEBgYG82c+c2/Pv14zuxZWnp6HLHIwBg/a+a3//rko08+fO+DT97/ZuEcPTqNIDCbr6H//pdfffDV1/9arLQMqsKJpDO1tD+cM+uzOXPmq2rpskRsN18NOn3e3LdKEhf07NZurtIKtvjXwm/eUlysqK1joIfTV9VYqq61VE1zqZq+thGDSWXyKMYLssIUWysUe6oUN4Utpah/TtQzoJOpHJYJnU6iM8hUBoXCZDD5QjaTFuykWr/dsLvq07qSxcGyL/km6iKxUCzm8wRctljItLBk2FrTrCSmMr5AKjCX8c1kXKE5RyAR8cVikURgIRNZykQyqbnUwpwv5HD5TKm50FomtLcQ2ssEDpYCR0uOiyXDycLUTsqxkfLsZUJbc46rJTvRX3a0OGLgVDqSaQZEcTmt6/jK6vUB4W5cWwnJSmJiI2VaihkWQpqNiJoS6rp1Y3JmrKuzjCTlk0Q8Ko9P4XOIZjyyk6XQy05iJ6IKmTieqSHPlMg3NeSa6rOYBFM6iceg8E2MmGRtOsmQRjamkwyELMN4P/7JEp/ug4E9e6GutG3fHgAex949Dr177H9eKAihbbp3O/QfcL9xIvj2mejbZ5/FofOpgEY3EKXcfFFnU2+emxbCQs8RETDS1OAiSJmLHZQPHOrcZd9Rbd2JyKZbPhWsfO4j4CKr7m2WiOQ2UXfl8/qBiyqk7RXm7RVmbQgRAQuZt22VQVWGvh1OMGpo5ID/8KHg4cNhQ0fCB48AC0UMHIkCDcLyUITcL5qGIsQjAvXvD3mOiNA/p/0iORRNJ8759e/1g5lke2H2pB1ubZX2zVusGgvM6nOFDZt41zZyGzdymzZyGjewUBxqWmcCBhGqZw0iOpRYaIAqCygRIVlztLpMOiwBip4S9RkiQliIcjWT0bCa0zTFQh35lu35lm15lq2bQVZtedatgEObrVtyERxCiGiTVeNGRNemiOjaetlTsri2zqJhnWX9Wqvatda1a21r1tpdWWN3ebXtxWzr85my8yukZ9PNTiULj8byDkRzDiZKrxRE3q3dN3Gvf+LJwwmYeBNS42C80E0YOHR/7PaDse8eT4wiP0siiXJTRDT+6Mk4pNIN3ZoYuDkxgCzH2jsGjuw+sTq6OtRslz/lcIDByUD900H6pwNRdwitqYC5Q3/wVx+GQ1hfFosAFoE/NQIYDv3B/2r/BYd75ZWXAzNJZn5LKLJvibxZJkIlkUzbQqrtbKYRY6u33NEgzUEv2kbHXazCN11kYqqEFNqW45AxR5PC0WRztSUifRuZsVRiyOFrUzjKRL4S1XwZ10FN6q3pFmMQvoYak0OL2UyJyiVFbiaG5xJCN+GDN+AD1xsGrAXhA9fhg9dDYTcizOoTn09Jyqen5plmFLBTc9gRK+guITiWhRKRq0DkKJO4GiQuzAMLOXLaJsBCpkiaHJeO49MMQDw6XsozdbSU+rq6BPn4+Ht6ujk6WVlaWsgs2Cz2onlff/vZqzM/mTHvXy99/u7bX3/6+ZcfffD1By/P/XTGF+/P+OidN7767NPPP/jHNx+8NOfjGXM/mTH7sxkfvzvjnX+8+fknH376/qvffjRj1kczPvrHS++9/+5H//rs3Xde++qDGbPen/HNOzO+/mjGP9+a8c47b3/4wbsfvPXSF+/O+PydGf94/aV3P/rknQ/e++SDl6HlzI9m/OuDt/715VdKGlrfzvtCR+nlAys+u77j666t38Rbvakx95WlC75QWfylnvKHdN33uIbvM/Q+JGp/o6euqK+Do+jPWh2yoK1ifl/lvLzQRVTVD6mGuqYkHaGJsg1HyYG3yI632IylymMYC02JoU5Lr23X6at8t75obrD0E7HpMgszqr2ZvpOZnp3E0EJkYiY2sTAnuFsbBNhqhjjr+joYOFpRbC3FVlKJky3Xy4nu5UBwsjKxsZJDkZnQyUbkbcf2sGY5W/HtLYWO1hwvG2Kgo1GICz7EheRpTXaxZjlYCa3N2UEuwj2bg7qPJsI4n64jiZuTrDyt8I5SvLu1sa+9gb+Dno+9oYsFyV7KtRALrMx4tuYUa5GWh42Bt72hm7WBPRR1EBLFQpYZ30TKM7Q117MQqFhwlzmZq7pZqFmL1aV8bT5DU8ZRsRcttREtlfI0OKa6VBqOSdcNdCTvzXVr3RfYtdcZIEfOQo49e+1R/RQUoW/1gacEXLTHceCg540TIbfPxN45nzjlDqWNnEeE4tBT2PNT6z/g0DQXPYdD/YeDu/d5dOy079hh1YUU+LaexiE5FE3iUM82S9AkFKFo9Kw6K2UdlUBEZm3lklbImtsKaAQcBdaQ28gB35HDwSPAQmANHYkATbLQ0WjAIYSIDiM4JCeiSSjqPxAqVwiqgSlNA9IPTtHkOKIpHNrl0b7NqbnMqrHYvCFP2JDDawAK2sgBFmrayH4ahxrX0kHPEhFSWQEZViTHoSmbiF6fBTj0jMAyAhyaJqKrUI87Cw7FadkobMsx78iz6Cy07pCrLd+qJc8a1Jpn07oZBDg0qeZN1qBpIgIoksuicYMFQFHDeouG9VZ162yvrnOsWe96ZYPn5Q2+Fzf4n1/vd2at9+nV7iezHI+lWx9KMt8bI9wdY3Zytc/QsZLx4WbEGoIZ/SAv7sETBIeQOgr3J6CsHODQk0kcmnaHJnFo8OZE/42JfljeHO8fvt9Q17pn67GsoN3h/INBpOOBBmcC9c9gOPRnfvlhOPSndgSxg2MRwCKA4dCf+U/4n3NswCHPJGOO8yJj8UwCdy6VpySUaltZ6LlKtePs9LPd8FmuRtE2Wo58RS5zEY2pRGKqGrM18BwtsIZMuFoSgZ6tzBgkEeJYXE0yS9mIrYjnKxJFi+kWijIfLf90Svgaetg6cshaQvA6o5ANxmE5xPAcUsRmSsRmamQeHZawHpNPSSiiJhXRUooYacWs1AJmzBqaZ4y+mZsyVbyQwFlM5MKQIS0yR5fG0mUw5TlypvocEwMOzVDCpjhZiAPcnYK9PX3c3Byt7aRicwGHzzFlMU3BNRHo6GjOn/kPZ/PF6cHqPhYzF37x6vuvv/Ltx687cWcu91vqwPxy/qevfPDGS/M/e8WF922m/+INEYrpAYpso08//eeMd16ZoTnvtSj7hQnOC+ma77/39ktvvvGSqsLbwdbzsv0Wrw9RDrFfoLLwrTdem/HuGzOYuC+SvZd5m81b8u2bb73+CjRmGn4Y5aLsbb5o8ddvfvTu2599+uHc2W/42XzZXDb3etV7N7f/61j2Ak/Bv3QVX2fqvZfkvnBHptbhDXoV6VrRDgpM/a901RUpul9kByxo26rYU74oN2gBSeUfRL1FNvxl2eH6e9bgj27S37lKJ8FL1ZKjKmBohTgq1m/T6yn/oK5gQZD4I6nJt3F+pOI0k60rmBkBxvZiHVuxTpQnrmI58Vwe4VyR8fZVxumBRl6WBGdzUlo4d9sGs8o1plFeBjbmFJlUYmnGDPNklmSIilKEMe5UZzPtaC9iSRr1eD7jQin9dD51ZzYjLRAsHYKlBddMBI1FJ7ZG9J9evSPbxVuqay9Ui/QwLkimHN9MO1dCObCRsjLIwE1GlAmZEi7FTqydEqS/ax3leD71yCZKUQopyEnXnIeT8vWjfBll60SFGfp5iSq71xqeLKTvWk9M9FrgKf7X8gDFPeuMjuYZlqTrBDsps02WUsm6TLJWpCfneHlwM8zQutehe69dL4DQPgdQ7z4HAJ4XBduffqt3r9PgIa+bJ8PunIu7fQ5wKAUQ6PqFdFQ3QOfTfgERQe2H9OtTBtEUEUEGHZovh7hD/YeCuva4d+y069xp1bXTqnuHHIeqbWHZvR3WIXfOchqKJp0i1C96Sl0wvqjKorMK7CC5QVRu3l4OdGTVU+04CNbQoYCRo6HgCw0cjRg4Gjl4NBLxhYCF5JJ7RFDOATwiEKTPIWbRVPrclFM0hUNTlhEYR4h3JK/EHQDq3wuF5nx7d8GMQ66tFfaNpbKGQnHdZl5DDvfaJnbTJnbzJgSHEMHYoXWmjetMnta1tYhZJC+rMFlxDqk7N2kTARqZvIBDMJoI0ucAihAuqoOpilYzmtbzWnPEHXmyzgKrrkLbjiLbtkLblnyb5nxbVK15ti2bp5Rr25xjA2qSExEKQigLNW2QNW6QNWywrNtgU7vRqSbHuzYvuKYg5kpR8uXi9ItFGecKUs9ujj+1IexIpve+FIfqWMs9KU61W9K/azo1cXdo4uGDiUdPJr57Mn73ESTLoe4Q4NDEd1BNbnwqT25iEoxgfBGUnhu4MdF3Xa4b4BSN9w3crbtYV75mf5L9niD6IX+jE/76pwIQa+hUEA5zh/6M7z0Mh7DeKhYBLAJ/agQwHPoz/un+c4/58isvWfhr0izn4wVzCdxFFO5SrkTbyhLnYaUf52C42oOw2h0fZaVhx1FgsxZToaobUw0mAAVRuZo8vo6NmZGzBRGWQr4uAxnSo2zIgjlYlYw4CkThYqGLpnscyTuF4Jao4xSv7hiv5pai7bfKKGQ9OSKHHplrEpVnGp1vElvISCxmJBczUotApimFpjEbaN6J+lKvpSYWC4z5C/CcJVDRmwDlEzi6dJYu5MixoHwC01gqYrs7QgECT28XF1uZjMsypVPoVDKdSqHTqDQ6jWLCoLA4JkuXKCgrvFuUSWs/aHp5q7E56YuPXp1BUPnw4Hrd3l36x9fq8HQ/fPfVGQytNw9vMujdp9W3d2nHPsOiVF3Vea9+8NoMb+EXTVXEzmrcptAlCv96893XX/K2+LZuq+HgbvWBXcuubTcMtZv1yfsvgfW0OcGoezepppToK/zyvTdfUvjy9dwY5da9gsM5NLLGJx+8/dp7b7+urfxu5Rqj4X2Leote6i95c2iX2s4VKsFm/6xKXda+Dde7TbG3SqFnm0ZLJTE/SpWu9yld+51V/gvaypb2li/O8Z9PXfqSI3/O9lXE5u34jqolvZULeiuV60oIGyP07Tjzwh1m1lXpdld8VFcwN1T0Tojso7OlNLikjj2i0mSSGenjFYE6F7Ywu3bodZbP7q6c17Ndu7aYtjZEw8tsZtlKevteUfcu6pZkPQexppVU6GJJ3hRHatnObqzgZ7grRNjMPFXMad9J6Nyu3FE+t2vr/J5q3XMFpAQfTUuJgbk531xIz4i221MQH+XGsOIsSvTTOpJP76w2Htim1FO1sG+H1rVy2uoQA1veEgdzlfWJxJptph07NDsrFnZVKMHIqGM51GBbRXvBnFKomHyA13dQd+igTtdO5dZKxc4dKg1bVc/lKl/bqt25XaW7cm7XNpVj63R9pfPJBgrGhjpMqv7yKKvaPcGd+1x69tr27rP7GRxCWQgaACb173OUL12Gj/jeOh1+G3DofPJzOIQS0VTKHJo496MCZJrUzXNp05oqtwA4FNN3KKBrj9vTONSzwxZmkoXZY+UCIrICHEL1Uzg05R3JuirNOyrM2iFxrtKyczsMkXIbPOA3ciRk6GjYILDQsciBoz+A0DQOoWYRIgSHUE3ZRPJhReAUTRtEA7C+P0yOQ6CgXgSH/Pv2gjvk07vLo3ObU9MWy/oicW0+X45DnMYcdlMOqxmgaCNLLmbjBtPGDYxr602mxGhYi6geWOhZHAIiqlslx6FnDaLalfTaFUBEcoFxtApqM3CaN4na8qQd+RYdBVYdhTbthXZthfYtBfbN+XaoWvLsWvPspomoOdemCZRjDUQ0hUMICCE4tF5Wt8GqLtf5aoF/bWlMffnKhp35DXsq6/bsvLp7R82OyktVpadLNhzakLJrRcjWONf9WaHdh8ue9DVN3Ls1cf+7CZhf6N6j8TsPJ3EIKS73YOL+4x8qy0HOHCTMIdMNPRy/8RwO3YXSC+PDA0MXDp7dHLsrUrTbn3TI3/B4gMGpQBDuFOTOTVVTeL6UQrDe5SDdT995/c/9hvhvPDqGQ39qRxA7OBYBLAIYDv3nfXW8/PJLAjdVgmSeAXeeMUeJxFpmKtCQyfQgiynOCb/Ok7zWzTjCQt2GvYjNVqRzVShsYB5NCleLLdSViXFOUryjxFDG1+NwtGhsdSi6bcRWNeQsM+IsIYuWiVz0XCJILtEG9hHqliFLzfwVJP4KVmHLHGI13VL03dP0vZYb+GYaBa0xjt5IScihJecyknIZMetpPqmGUt9ldMu5xsJ5eP5iY54qAawnsIY4+iZMfR6XYC3jerra+3q42VhaMBkMAh6vr6evq6Onp2dkgCMaGxPJZEMqWduUriXg4ZcpLVSY+Xp2pHJLtVr7duUE5wXz35/hyPq2rlSpd+snraVLA0WfffH2DC/Bu9cqtQZ2fX1j3786ts06kacjwX+84KMZ6wMWdGxd0Lf1yyNZShSld+d++EpOzOLeaqVbe74Z2vFZx7b5hfGLl8x601Dx1RO5xt1bZ/ZUKOeHLJr3/qsmam8dX7+0Z7fu3lVLtBe+9sHbb7z/9luaSv/ctsZoZJ9CX/GrQ6VvD+9ccnLD/IOrZ8PooP7K2dd3LhqqXjy4XWmwGsYLaUY7fsvWeWlNwPy2rSp9FUobfeea6b1UlLi0pUqrHU60bV5v1cKe8oW9FYq1pfppnl9H2v6ztkKzp/Kj2s2frXF97UjWnO6qJYPVSmc2anlxPnWgvXGuwLh7m1rftnmDO+YObF/UV6nYU6lxbrNWouN7qwNnt20z6qlUOrVRw1U405xvGOiou2sVDk59JW9pou3b5UnzOnbptVfM7awEzess/6Zz6zcdVcu2Ldey5S2wkvLMREI7KTfQzdpBbBzmonokn9hUubSrfPbw9gX92xb1ls/vr1a7UkqMsnl/dcj82m3Epgqlnu0LhnYuHNy+aKBiQd92rR0ZS0Is3q1Yqd1erdxS/N7Qzq9G9kKoFdq2fN619fORnfMHdy7uq17YV/HFQOXXbVuUCmOUyZqfkgh6eENdS4HR3s0enQd8evbZ9e+3793viKrvBU2/1b/fEXAINLDfdfio760zEXfOJ9y5kHLrfNrNCxk3Ly2/cTHjB50Hj+hpIUl0P6rnfSSosgDl6U4lglfTvd+3c7crjB3q2mXTvcsaZoDt3WkHAhZCnCK5eqqte6utp6HouZXpwUVdcneoAwRmUTVUj3AZhOLah4NGjoUNHYsYOh45dDx68FjM0FOa9ogmV8ApOozouQFFQERQnhskz52DJeBQKGoQ9UHVCoSFfHt3wxysrq3ldtdKZHX5wto8Xl0upyGH3ZjDkuMQAkKoUBx6Ssxr602vrUOEchEiedbcZOJctskkFMlT5uoz6Q2ZJg0wUiiTUZ9l2pDNalzHbd4kbsuTQXZcZ5FNZ7FNO1hDRfathQ4tBSCAIke5HFry7QGKUDVvtm3MsQYBDsmz5sAgkl3bIAWPqGGjdX2uU0NJYENF4rWd6xv3l107sr/++OnaY+euHD5z6eCJ83sOnNy27UBR7s71K6oz486Xrb9Vc3J8pG/iDjLj6gSYQnJBZTmoozB+/c4EFFS49d0ETDEEHhHk0QEIPRydePB4HKZnhQoK4A4hyXLXkeXQHfkMRd897mvrOVZ1ZLnntkDmbn/y4QDjEwGGJwMQHDqFTEakAzoJy6cLbWM49Fu/b38PDlVOjGchmlg5Mb5iYmz5+GjG6FjK+NjKibH1Pf1xy1cejUvsiE/oi4jvjQxri4k+EJ++Kje36NbIqvHx7PGxNWOPV42OZY0ju2eOj2WNTcARVkyMwvqKsfGM0dGVo0/Sx55kTIyvHB9fMfZYforxzNGJjEdjmcjGMTh18cTjixNj18YnroyNnRsfPT725MT4+Okx0JOzE6OnJ8ZOTIwfGx87NvHkxMToCWRl7OjE2PGJsZPjYyfHxo6Mj28bG88ZnVg1Op45NrpqfCxzHNafrBx7AsdfNTGRPTGROTG6YvxJ5uiT1aPjK57AyljmE2gwtnJ0NGscmj2G6185PrFidGzF+HjS6HjS2HjS+HjixET02FjE2HjY2ETE+EQkovGIiYmQx49CxsZCHj8JeTwe+ngi5NF4yOh41OMJZP3xeNjDsdDvkY1hDycivpsI/24i4t5EyN2JkHsT4Q9gfTz0xoPwO6Phj8ZD4cgTE6Gj4yHffxc6MRoxMRY1MR4xOhY5NgFq//eUEMN6/lgEfiQCGA791n+e/337AQ6Z2i8xEs3HcRca85YR2MpUrprYTMfD1hBwaK07cY2LUZhUzYK50BTcIfYyOlfDBCal4etIzQwcZUbuMryDCCdmazFhKBHU3eZCHp0GEJERZxnNTN3MHe8SSXGNMnII17IMUhF6LmI6zWE5zeO5LRJ6K4p9FaWBS6xClR2j1f1SDKJWUpJWM+NXMYJSSTZBWkxbBWPRPGPhYpJIjcjXInJ0KFwDGstAJDFxdrJwd3GwkkpNKHQ9HT11DXVtHQ2cvoaxoRbRSItqrM6kLTPnK3naqSaEGK9JlTIJqnM/fSnUdlZ9+dLObQvyIhYSF82IdZjVUTGns+C1nq2zV7p8pvqvGVlen7VvW9q59YO+bR80b/nsaolamPRLisKMvRmL+8r/NVj2z/r8xfb498iLXj24GmyZb3u2fthZ/nFH1deH1i3laL1nSXj92la97uJ/9Jd/uz9dQf/b19xN375WqthepZgf/rnily9/9M9/fvzuB3M+fy3E+quuKoXrlZ/crPzixPKPtsW93VD2dVfFF70VMw+vnLnO6509ad90ls/prZq1L3upPXlGlvfs1q3K3VsX5/p+HS56/Xz+gr6qL7rLPj2Y8Wm225s7kz7rKf+qp2pudcrnSfYz6itUOsve7Sh5/+qmj/u2fj1QMbM+b0GK48dMtVc2BH3TXa02UAHnWrg98bPcwI9PrVXoLF/SVaVSGvlRkuO7F/IUe7fNqytWirT7VMqal+i99EKhTmf5giOZXyQ5vHJ43dz26kUtW77dk/pRtudbpRGvt5d92V858+wGZTf2Z1IeSWZmyWGwRWyuNd8wN07nWqV6V+XnPVULdiZ8luP93rm1C3oql7RWqFbG/fPIqs87quZ3Vs2+XKBQEPpBafhHTflzBivm1BfNWef31vblczq2fdFW9HrftpnHVn21I/nz5tKvO0re6S37sLFk9taod3fFv9Ne8lV/5dwDWUtZev8kGmkY4w0pRurLw4StUC3toEv/fofe/U4vaBKQXsAhJ8ChkaP+t89E3ruYdPdi6p2L6bcuLQcceoaInseh5+johz9vnk8H3ZoSDDpCcOh0Yv+RCMChrj2uXbsdutEKeLtsYSZZOREhE8Ki6t2J2ESIU1T9g1P0HBShyXJyFpLCAKSe3Y6DB7xGjgRePxY6fCxi+ETU8IlomPV16HgsENG0AI2eJqIhdDQREBGkz6GjjA6Fy/PoELNoAHGKkOpzz+GQvIiCd/cO9/Yqp6Yy64ZCs7o8AVhDz+HQTxORHIfkalj3g1M0NT0RkjX3Ag4xrmWZXlvFalzLbdogbM017yiw6Syy7yxx6ACVOrSVgBxbipyaC52aCxxRTeEQEBEiwCFwhwCH0EFEUFkBcKhhg6we0uQ2OdYX+TduS2nel9t0dMe1k8dqT12oOV136VTDhRN1547WnDx49vCuQ/srqveWlp4oL2k9ceD7juaJGzeQ+YVuPpALVmDSIfm8Q4BD1+9OXIcSc0BK3yNQhHhH3yNluEfujA9CBYUpHIKVkbsTdx4is7Xeu/Nda+2l4uXbo62q/Ez3+ZOPI0SEVFY4Gah7MlAbw6E/8Evy9+CQ48S4xsSY1viE2uiEypNxrdFx9Sdjyo8emuzfGaBLqXzrk/Y337r72hvDL7/Z++bLQ2+92fn2tzven2O5eJmk5qzG+Jjm6Jj2k9s647dhRWdsVHdsTH3skebYY60no2qPYX1cY2wc3oLja4+Pa42NKo8+Wfp4VPnRE/XRx9oTD7XHvtcceyR4PLpmbKz6yZPSJ2MbR8eAskDrRkfXjo6uGR9fB6gzMbFhfBy4CzAGICdj/MnyidGssdE1o6OrxkbTn4wGPh4VjU4YPBozGB/XG4PTjSuPjWo+HtN/NK43OqEzMaEJ9zgxqv94TPvexOLBW8tabqg13Ve78Ujr/ijuzmPdW6NK975XfPhI7dFjtYdPFj54NP/eo3n3H8998Piz29+9f/P+P28/euv692/fePRG7/fv9j58q/7hO/UPPmx79Fbf968NP3xj8NEr1x++2XfntbYHb7R/91b3gzd7HrzRB+sPXm+593rjnU9aHv6j4c7rjQ/eqrvz1oVb37Z+997lO++2Pny777t/Dj95s/3ul0MP/9nx3TuDj18f/v6VJ2OvjI+/MjZ26JnC9pM9VKizDHPRDAwMdHV13bhx4wmM9PtNL5i+Zv369bW1tb9p71+xU2Nj49q1a+/BPGbyF8yZk52dXV1dXVBQMDw8PDIyAvPqoMWj7969CxOPQoNfeHQ4Zl5e3sWLF39he2gGQSssLOzs7Pyd5arb2trgLrZt21ZZWQmzA/3yC/jPbYnh0B/4L/ZfdCjAIaaTMt5sIY63yJC31IitQuKo8cTaMFNorIPRGjcC4FCouaqMuYDBVKCylzC4Kly+hsxM39kK72mJdzfHWUHWHFONzkZqvhmy1Y3YUGgB5ktV5djoW/tS5DiEdwzXtQnWMPNeynZcSLeaTZJ+S5LOJMtm0a3ncuwXSlyVHAK0AqIIcUmmUUkMj1Bjrt0yomgRjEEiCVVpIl26yJDCxbPFDFsnmb2jJZ/PMdA3VFfRUlfV1lTX0lRTMdRbSjSYwyF/Yyv8JtJzUWGW7tkdtK5T3JFL4q6TtoG2Wgqfv2RG+PR0rnLX9kWHsxU9TGfkR3w7sGPW9Yq3hiu/LYv80kzn5b1piJdyed2HxzJev1Y8s61SdVPgV57Ml85tXDBc9enQ1rc7yhbGmr3nRXutcYtWT9mc4xn/OLPm0/aKWZeKlgaLPkh2eLtj2+KB8tcHKj85v2meBe61lW7vd1Yq1hcrRlm889U7L33wj/f+9clXn737D+3ZLx1Y/vlg5cyOgi+XS18tCHito+JfPdtmH17xjdjgZdVZM4T416rTvgT/p7ZwabzsjVUeX7WXL+suW1QW9nl+wDvNW765vu2D89mvh/JmyPRnREhmXFrz1tC2r86v/3i910u1JQt6t/7zwf5Pb+z4rKf0g9bSxSvcPmNqv25B//TkJrWB6nnATkURH5rhXxMSPk9ymXt+o+LAdqUza7+NtXqtPOGz5rJvWysWbAz9wpH78cbIRY3lKh1lc+CkERYfnszT696vtzv9Ux/2DHvKK2lOrzcWfTmw5bPa3KXerA+FdF1zsYUJjWVKo7pI9Q+t0++sBGz7cn/6t7bGr1qSPs/0UbxUZNBYoXV24xfXigCTvmoonRNh8x7kKJqTP94U+HVb2eKWLV/uSXtrf9aHreVvdZa/c3LtHE/Wa7bUlw+v/qZ3++zOsll5QR/zNF72oL91avX8/spFFzZrCA3fwmktNjLC6+mqu1kQLm4L6j3k2X/Auf+A69PqO+DSd8C574DT0xo44NS/H+Q8eMD9+rGAO2ej719Kvns5/c7l5YBDty+veJqIbl7MuHXhByEDip7WU7CE4tC0wCyCIt3Dp+L7Dod17fOR45AjlPbuQSZKAhxCpo5FZ48FFupGbCJEKBH1ogLgATSqtkL/lOfRAQ5JEW2z6N5h278X5pD1u3Es9Pqx8JHjkcMnYoZOxD2r2MHjCB0hmvKLAI2AiBAdiZQrAqmygOqHAUUIDkG+XP+UOwQ41Av1tbe7tpXbNRZb1OeLazfLM+U2c69t5jbloslyzxhEco9o2iCCdda19ZNQhBCRHIogca5hDQMZRLSaXodM0orUVJDLpGEVYgo1rOU1bpI0QyntQpuOEseOEpfWEpfmYpeWYli6gpqK3RqL3K4VuTYVOjcXOIFB1Jrv2JIHcgA1b7ZDkuVybSBrDnGHNlk2bJQ1bAQWsqvN824oT2zel9d8bPe102dqz9VePNN89kzbqZOtJ443HT3ccHD/5T27Tu/efujE/mOtFy7damsdHRqEJDfEAroF5RNgCb7QfUiEQ3LhwP+ZFKzfmxi5P3H9/vjIvfGRu+NDt8eRmnJyHAIugoFDw3fGYawR4BDMknH3ZvfJXQcyQ8r8hdU+9IN+pOMBRicDcRgO/eHfhb8Hh3wnJogT45TxJ5Txx+TRUZPH49zvHwn273JQWHLmtU8GX//43suvf/fSy9dffuPmjJcfz3jr+1ffGXrrH+feeIOhNE/WUMd4Mk57MkGbGCWNPSGNPyKNPySOjRo9Gjd6Mk6cGKNMPKFMjMHxQYSxUeqTR6zRRyZP7rPGv6OBxuDPh8yxUdvvRzcBDo2NbhkbKxifyJkAFnqUOzGeMza+cXQ8f3yiYGI8b2J83fho1ujDDeOjGybGcqHlE0Q5iL80FjD6vdn4KHXsCWN0jP74MXVslDQ+bgyaGKdOjJs8GaM+fES6f4d8+57xwPfkjtsmdd8Zn7yvfWRA2PdA51Cn4cnb+NrvtBuGDRoHaR23CY0jJu3f6Vy8qXpy0Ojaff2GW6Tm+/p1d/Qab6hduk3vvL9s1wj++G2N/bfwzY+NL3TZ1w2yanqozXc0TtxWOjey6Op1g6FH8063EwceqV8b1rk2aHz+ptGZGwt39hnXPjA+d4dac1/75ID+lfsqV4YNer6fub+Z0HJv/rE+nYbvlFvvvvXw/qtj3/9j/MmRF3AIOvHQoU9OTra1tZVKpU5OTlu3br1///5v6GQDDpWWlgKr/IZ9f9UuQA5FRUXTOPTw4cPo6GjYsmHDBrgXOzu7VatWAVEACHl5ecEd9fX1/cLjw42Xl5dfvXr1F7aH6PX29lZVVfX09PxOHGpoaIiJiSkpKYH4/2Yi/YWX/TdphuHQH/7v9p9+QBg7JPHTptkpGYkXGfKVDLnLCFxVllDTTqYXaWuwypWw2gUfLlO3Yi+C8mwMriJfoCIzA1gy8rEjelsZOYt1zFmqTFNIooMxRRoGLHUDJkwNpEIRqwmdjeyD6K4RJNdII+cIPSAi60Atcy81joMSRTrXWDwHL5pDkiwwkSpwLJdYOGl5+hmHh9IDgynWbno0yRK8YAlBqEY302NJCUwR0cyK7+LhZG5hjjM0XKy0ZKGC0qLFisuWKamrKOioz2GTZ3lZzy1aqVezhzFwlj58Rn/w8MLeXV+2bf2opVxpuaeS1uzXDBa9tTtTra1i8dVChfU+Mw5lfzVQ/eV3ez8ZqfzXsZVfJMpercub112+dHfc5yttZ1zJV+ratuTgii83+b9RX/DN9erPblV/2FMxpzDg3bUur3Vv12guXbDB9R8lwR/2bFNsKlucH/zRtsR3u6q+vLXrveHtH18rnpVg9frOlC/6gTQ2KMqM/vHh6698/P7HM7+ZN/Orrxd/8er25K97Kxe2FM5MlLy+J/WDvu1fdFQsyHb/SHX2y4vnvK+5+LVM309ay+a0FC3M9XxvvcfH7aUKXVvm7oz7+EDKBx2ln1zf/m7Hls+qk77cka6wf8Wc7tJ/DVR82lj4eVnY6w1Fs3tK3hypeL2n5JXhqs/2pH4t0H+NrPVRgP2y2q263du+vlr8r1DLN0wMvpSwST6ypQdXKXaXzW4vXRgpfXO5x/uXi2d1Vc/bnf5lsNmb1Rnz2qoWNxbPTbB409zg7Uy/ryoSPy5PeCcn9KOdmYpnN8/vrfyqt+S9mhxFd+YHXIqWRCQ1oTEZVIKfrf6FQr2uilkdW7/JcvuQj/vMhmfgZamxImBJqvuHWxPeaSr9sqvyi9MbvuEZvGFKUOKbaIbZzb5UsKSz/OsLG/55Ys1bHRWvtlZ+VJowh2/0moT20e5VC7uqF9cWzo+QvUdSecOB+dmR1eoDVUo1hepC3Ov66gsNjYg6utoSls7BAu+eQ759B90GnlX/QdcfxaEBBJxcBg95Xj8ZdPd87L0rqXevZNy5suLW5RW3r6yEJQiFouf0TB4dmlN3YVJIot2k0m9eAMGAInCH4vuOhHbt8wIc6t7j1CMvBY5MhYRMHSufCglwaAqKppwiSKWTa4qL+uTrCA5tt+zcJkNUbdmz22HwgOf1Y0E3T0TcOBE1cjJm6GT8IDIZ7qQGT8SjQgFp+HgsKpSLhkFHo4ePRoFQjwiR3COasonCBw+EywcRhfTvC+zf49td7d5W4dhUagXWUH2esH4zv34Khxpz2c257JYcqKbwHBSZNm1EBXl0SJWFxg3ARQBFk7lzDWshd850akARrSGbdg0RlOGGVDrAJ37jJrPmfKu2YoeOLS7tW93bt3q1bPFqKvVpKvVF1Vzq11Ti21Ti01Ti2VTk3lzo2lQg56J8x+Z8h6Y8u0a5O9SUa92UY9mUY9GYI6vLsa7d7FpXEtm4Y13TkZ2Np8/Wnbt28Vz76TNdx093HT3ZefhY24FDjXv2Xt2x68KePWdrLjbd6Bl+fB0Y5i6YQhO3Hk7hEPhCd8eu3x4bkU8oBDMLgQZvTwzA5ELgCN0Zh6S44buIYMYh2A4sNIxMxjo6dOsxrNz9bmJ0bOLx93eaL5/KX7k1zLrCm7nHh3zED3/CH8UhrVNB2ieDtE8F65wJ1jkbrHs+SPciliz3W78efw8OhY59xxsd5z56wh//jjfxiPPwiXhg2MraYfdLb92f8er3L7326JXX77/86sjr/7j50j/uvvTOk5fffvDKK9+98kbuG+8YOVma32+VPOlwHK1zeHjF9vtzLo9PuI7X2I5dlzx+JBobEz55aDb+vdnoI/HYY9HEOG98As4lHn0iHX/CHB+jjI8xxx8xx8fNxx/FjT+GhLetY9+VjX1X/uRx2dhE4cRE/tjD/LHvc4F/xsfXj45vGp/IHR/bPDGWPzFWND62ZWy8ZGw8HzBpbDxh9InbxBPRxCh3fIw9+oQz+kh2/zte3xCjsY1X1+xc3x1TN5x17damvgeJQw/MO0fo1/q4DcOCy7esW2/ZttwS11wX1N0XtD2iNw5zOoY5TQPmnQ9MLl/nX7sruHZPcO2WsOURq/aBqOku+8p99xvfG+3tt2q5Z3rljqT3QWx968iTieM3vwvtukc6NGjaeMe44aZo6Dvjcz2Wgw+JV/o5LbfMW74X1dyhHblrevq66PL3oobvBPUPGBfvUq6MmA08VtxRZ9b1cMmuQdLJe7yrj79uHlj43ZP5o2OnXugIg38CLOTt7V1fXw/WCsCAi4vL5cuXR0dHr1y5Eh4e7urqChsBOaDBihUrADmcnZ2XL1/e3d0NVhJwCJ/PFwqF0BJAKCUlZffu3WvWrIEtXPnLxsYGQCUwMPDECUhXHL9w4UJCQgLsi14IihOwxd7eft26dUNDQ2DsgMkDDAMkc+TIEeAT+HP6aFZWVnAx58+fj4iIgKtFDwLXBhe2Y8eOsrIyQCAUh+DdtLQ0c3Nz1LeB44B95ObmFhwcfObMGYClW7duQYOmpiY4wqVLl+BGrl+/DmdfuXLl/v37YSO85ePjIxAI4AY9PT2vXbsGG8E4YrFYsJHH46WmpsJx2tvb4ewQnGkcgjuFOMAZ4TajoqLggrds2QJxgy3ff/99VlbW9u3bDxw4AOQDRIf6UeAI1dTUrF69eufOnXD230lWfxPa+X8vA8Oh3/rP879vP8AhtxSiNEiT5byUYrnEWLQUz1em8VTMxVpB1rgVroRsF3yEDMYOLRSyF4n5S2zMNNys9H3tjX1sjZ3NdK14agKWMjI3K4JDmkYsDUPAIZ4yXaom9TR2DKG6RRA8Ig3cI/XcIvVdwnEOQTgLLx2unQrDchldtpQhW8ayUOZbqVk66Li6G/l7k9zc8AKZOpG/FM9TNuapM6V4Syeek5uFpZUYb2S4YL7CrNkLZs+dv0Bh9pIln+movW3G+igjbNmFbeyh09zh47ie3XPby95tK3y5PX9GT8GM3oIZfSUfl4TPIiu+uujTGauDFJsrVNvKvz2/8Z9NZV8M7fzy+8Ozhqo+ayr8/Mjyt7u3fNGxZWmW01dSnRnHNup1bl9YX/TJpc0fd2z9/M6er+7v/6a38otL6z84veqtnuolZzctciK8FcT7Z1uVWmfV3JrcjxpLPuyqfP/+wS9v7P5XZ/lnR1a+XbP584Fqhe0pCvoL3nr75Zfff+ejRQuXKixUWPjl69sRJ2pxY8GseLPXj6z+uq/6q2slCyOk7y386o15c2crzPlHlP0HjaVzO7bM3xL0wQaP91qL57YVfb0n6b1TWR93b/mwreDlvspP/4+9t4CLctHW/4cOERUVMShFAVEE6e7uDrtbEZFuELC7FUE6xRYR6e7uriGGoWvqv94ZQHTvfe+5Z997zz2/v/N5nP3OO2/NyGbm67PWs+qjBRrixOqiBbsT17dGr22M3vIpkKUxhq81kr4tgqotkgb9hu3bXc5jBmyGqpvcz0tUJ0o1v1lXFL7xlBm9obaYlbnNMcvdb67xt0dv7Ijh8zvA5mjFmhUi3PGOv/j5uleX6fJfcHa8F8x7LnRah8ZGmfWZK0/hK56Ot9taEgWbEnfWR6/vjFveFc1aFrzztMFKEy0pW9t9enqGRrrqTsflK+Lk2pN4K8M53WxZTFS225gb2pgpHDTjNVOmf+G2uvUNf3vips+31+pILTPW09TX1Ty7jz8rRLQtkbPq9fKil4ztiQwN8ZseO/Pqyq+w0OV9e3dH23uRohDBc2Yr1KXYj5psTn0i1/t2V/nr3Ray9EqSQhoauuoamhAxl/j0Qneme+93u19wiPzwLAjgZ0GnySwEltGZvjQ7TK7raPGVsfKboxV3RiqAhe6PlD+Ae2zZveHSPyciMiDBU3cxJdBl9JN+WEklN7ElN4eLrg3k+XenubQn23V8OdP5BdwhBIHmx8UuTIadXwPryU7RQu3c0Z6PPwR0BEV0He8Ptr072Pb+YDtslnymP80Bk+2OyfHG5PgO5vgDCKFzgvp/VSCZiBAoGshC1J8JROQPODTvES3FoYXCOTRAUaonGvTNHZ3i1vfVqeeTfVvS6aa4o/VR+2vDbSFfu+61Zd1ri/rX5vWvEXeIgkN/RkSUbiJKxAIiMg5RquYMaxAcMkIMIkice6xT+wikW/NIv/apac0L67rXhxuizjQnOLYmubW992r74Nf2IaDtQ1Drh2stH24gen+j5d31prfXGt8ENST61cV51ca41kRdro2wrw2/UB9+tj7sZH3osfrQI41I+vaBplf7GoL31YQcq4q4XPP2XkNqUn1OQXVBXVlRe0FhT3Zhb0Z+b1pu97eM9s/fGt59qkz6WJKaVtXeNjw3QYCMBOL4DAFModFZpNRtbAaJksOOE4ZGAYfmp6wC9sBkod4RRGjwi6CIDpBpkoSZROroEGTCEvsxeDRmtm+IgBlF8hgmJ3Ho7ra0D8m33OKd9ry9qJdir5Z5WTkPcrdd5PKQ3iHAIZl8V5kCV9lCF7liZ7kSZ9nfUQr/xIfn38Gha/jRk7jZY1OjR6YxZ0l4OyLxcPp3F4aNGOqVo/TUY3TLsVQrO2lWd1MzY6mZOumZemloe6hQfbT05bTLTnGuM399/ETrkYtN5ufajJ0bdK9Wq94d2PNk+t7V/mT3yb7TuOnzpLnTBOJJwtwZ4swJ0uwR4pAbtjawLd0fW+iKH/ScxbnNDnnNtAT1ZH+Zxr4nzUYTpuNmZ94SZ2MJc1F4XCQBH02YiyDOhRPnIom4aBI+ikiMJCGKISIiLwM4EaFw7goBf2lqxq5vyK21/XN7RzF2pBOPG8DjMLNzYwTcFJGAw08PEScimzve9IzGtGLdqzAOeT1hHaPfsSOxre0xbX1JTeg3dT0Rte2xTX3R9ejEpqGEBnRSQ19C01B83WBC/UB01VBkbXds81xw9eCLBsyTdszbpq7xsZmhydn0xt6k2qFPLZjUnrHkjqGvfTMhtUNPaoael6PDqjrjm7sjmscSOqfe1o++bcfG1qGTGrHv27ExjYNvOyZj6ro+9o7Ht6FTOodSBicfN/VcqG+um5r65Usq2BoACeBIUAq04Ps68AOgAnz7P3DgAKzPzc09ePAgkEZOTg6Awf3794FGLl++7ObmVl1dbW1tHRoaCiAEVAAwA/ADX/2BSeApYAkPDw/gBHgI4AFEBGVswFFAMsBglMsAFoKzAD4BogBy3L59GzAGeAAq7oBeDAwMvn79ClV8cBA4FDAbHBbOkpmZCaAFV/7HL9xw5MOHD4PT5ejoCCwEXEd5UXAKOFFGRkZYWJiNjc3379/hsMBggGewQWpqKhAXXCcQEeAfbANAAq/3/PnzwC0AWoBhBQUFsCVcG7Rfw/ZXr14FYAMSAysJADIvL2+RYcAsgmuAy7t16xZcM0ARABKsgbcULCDgKOBMYCGgUHif4QYkBu8qeGv/KT/8P7bBbxz6J34z/4t3gTGsHi8NLtxUOeQhY31R0vCYuLoNDFoVsbSSdDioeOu0xv3Tqj4HJE+bCB6z2Hlmn+Slw/KOR5QvH1Y5t1/hkKWktYmosbGIlvFudRhGhCTOSaqaiGtYipkelT3qqHnGXeuCh6qdp4Kdt7ydtwLCRZ6qp13VDtur7D2vaHta3va07N6zcoftFE5fUj5vr3r+vOrBI/JGVlBrJ6phKa5vq7j/pMl5+8N79pjsFhbi5eTazLWZh4tz6xaOndtZjLVWPLyyvTxZtTdfvvfbttYYtuoX9PUvqFpeoDpeorqCUZ3BqJ5XqO5QhvRbXHsVGXlXoC5abaxLlO1IZO//yN7zfn3Pu02tsWs749d2JazuebO6I3J5XaSogwmHHC8qxE+s5S1fR9Iq9KeN3dAAE7+uI4G9M5G99x1H9xu2tjd8X+4K6grTGYhRlUSKtSdxot+v7f/E3pbA1p64ructR2fCSvTHda2xKzuT+B9e4hLgoGWgoWJZtoKHc/MWLp6dnHQfb21pT9xe83pz4AH61IfcnW+56mKE3Pas3MbJyLd1s+AWZr+TaxoTBFoS+CNcVz46z1oXCU7Rxg+BLJn3VrXHruqMYxr4yNmSuLPtnXRD3I6ON9yt8VtKQ/ij3VlqYwQaIxl637IOfuLoTVxRG7Xt+jkuU5XlLqd3lsftbk5YVxiy4aQJrZGOhIW51XFr8aTrAl3g1URt9Tu4/ogm6/t7chDq0BjOVvR0ZU34mva3gnGBO82kqBz3cWcHS3QkbOqMZu2Oh7eOv/MN5/CnDeh49vKQXSf1WA00dtva2hga6ZsZaToeV6xMUGp/y1cZweNotdxQbaeNtam1hdLp/SJnrNfFBm5tSxToSuL5eGOtgcwKYz1tA33tM3v5s0LF2t9wV4SwlLxa3hq7rCVh2yPHrYYK7HsMBN/dE2l7u7vgpdBZEzZtOa7jZnwpj2U6EoVKQ8XNZekVxAV1tA0OHTpirK0cefdcZ7pnb5o9+vv5v9A59HeKzoL6vp/theUMe0y++0jJFRggO0pmodGKh6MVj8hE9ACIaEGIWbRUw6UAS38ibMndEUR3Rkpvj5TeGC6+OpDv25Pu3JFyofPr6a7kk+T5SMd7yAYR3C8djrQUioCL5kvpFuiIErfQ/v5Q24fDbR8PQ91dzze7gQxnTI7XcK4fJvfKYC6YQlfROddAfyAiCiMFDmQHUoiILMQmIvcUQQyddz9kcy8xiACHQP3fPQdSPfpTXHu/OHZ9uNCScLwh+mBdxN66MJv6MOv6MKv6MMuG1+YNr00bQ02bQk2bQ0wpRLQUiv5YQbeYtVD3wqj2mRHgUN1Tw7qnBnWPgYh0q5/oVT4xrnxhXR16rA78nyTvpk83W78+bEl92vr9Zev3kLbv4W3fI9u+R4Fav0e3pEY1pUQ0JofVf3lV8/FJVdLdioRrFTG+FZFuwDy14Xb1YBaFHW98DfVyCA7Bfe3rU9WxXjWfQ+qyM4CFygvbiwq7cwv7MvL70nJ7UrO7ktNa332tS/xQ9vZTaWFx2/DQHBFHIs4Q8OOzBAAhiI+bnIOUbdLULGlsijA8hhvA4tHDRBi0ivQIkVkIDKIBcrICRCaMIxl0CD5BZd0AlgAg1DeI3EPVHKQvIDEMGGx5UUnE0w9+5xMuGn+x08x0UM13UipYIKK8JTgEBlHx72S5f+rz8+/g0GMi/vxk16mRryeG3vvgBoKmJg8+u/aSinGEhnmClrafhqF//apOg+01ptvrTAWrTPnKzLYU2gjmWPDVmfJHWe8IfKXyKFbAz3n9s3cSDx5u9bu85lmsSFislKeDQMDrC74lj51zrnuXvLpSExKY/8Ql6+Grgbd3nxy+aS7qcUTyUZrr3YKbwZWBzz8ecj0q8jDYKrowJGW8+uNwRnDBrbjSlyG5T2PKg19kXHuSeetVTcKbyRawjxJwpBgCKYpIiiaQwESKhQUiKR6HfwfsRCLcn5m91tiWioafSNI0kYgjEvBEHIEAwuPwBDyyNDuHw83i8aN4fNf0XD2YJtOzsGoONz1LhHiQOczEXEP/WE0fpmV4rH8O3zUyNTSNbxuebcRMdkzPNY5iO8bHJgiECRyhbnT6UeNoQCE6q3OiZXyyf2a2fY7QOTw9PDHRP0MsmcC9bMA8re0pG5rqGZ2r6Zl+0zrxoQ0zPD0xSRjBE+aIM9PEuSkcnBkwDT8B1wnXRiDMTeDwzbO4sNqmduzIL1+pAX7ATklMTPylQAv6YbZv325rawssJCsrGxAQABACxAImBmyZnJwMDABrAIcoXgrcwFoBHIJDwTK06/j7+wP8UCirsLDQ0NAQaAQ4amkxWFpaGnAIEA6BQIA6N6AdcKUoRwOGAWsFbrAAB4FDQS0ZpQsIQOU/wCG4YBUVFX19faj9a2pqokAXXBilgg7OBVcOfg7gCvg8JiYmACp6enpwwKU4BNcDIATA09zcDGx24sQJCg4BGgFlwQFDQkKA9/4Kh+BFASXCSeEFwitCo9EuLi5gEwEFOTk5jYyMwIKuri4cCm6qqqq/cajrecoPPf3S/uhj8903NTdiiv1DMt0fvI2KS/qfYEEZGZl/6tfj/393AhwKiDLwDNa6fF/tbJDafkcFvQPimhC3bSFxYZ/i1ZMa986oBx2WdbUR9Tgk43dSzfeEmsshpfN75A5bSlmaiBlD9ILJbnWT3aqm4ioIC0mqm0sa7JPac1b5lKv2eQ/Ni+4q9u7y9p6y9l5yF72V7LxVznuqnXFTPemsesJJ5biT8gln5TOuqnZu6hcc1Y6dUbDcK6FrLqJhJqpjKWNzSO/YKRtNLSW+Lbw8nJxbebi2cbOJCy4zV195w1mo4I1WR7pCbdKG0nD68mCqmheouqeopmeotueorheo7mCEiACHel5TlzzjcrZi511JbSDDnP5CvO/txomvGzAfeWoiuN740laFrB18u270PRs6gSPr4Q4L2VWcLCj7vRxN7/jR71ePf+XqTeTNuM367ebyppj1mI8cQ+/ZGqJ4nzly7eRACXCgkm4JdL3dMp68buAd+DMbP1xlynu8sjN+zVjymt6kVWWveS5brdiwDLWKGcW2nGYNKz37KmZhLpr313nbE3dAeZ7/Poaka+ydSVxNMfwBh1i3c9Hwb10vvZP5oQNHY9Tm6kiBJ/Yr715gr43dUR/JneCz/FMQa3MMHHlN2p3l/ocY3fevdNvDEOpE8/3uqjhv1quHqCqihRpjVtWEr8x7srI2jK01YevH21vPWy4/v5ejJE68KW5D4Yt1F60YTbRFLEyMzu0V+3p/Z0cMV0O4gIMFh6kc2wtv5doo0b6ENZj37H2Ja1vit/se2WAoSf/EXaQuTqQ9CkIaNmY84H7ptO7+adqaUPa++E1lr4RP6S83Ueffb6u930Z1r4WK3SHJvHD5jreCtRHc/kfYzLT491hrnj0kG3VLJ+OlVlmoSFssZ1cCZ9odTgu5VdZGGubG6q7Htxe9FmuL5Sp6tiL3GVtrzMrWeP4HDnyGCuts9QXf3tnV+la0EHDImE1HlvukOd+3x1JtCYJFoeKmsvTyYvxGhibent7m+upht852IpN2LvWnXfgPdb4//RxF6PTz/VmXMAWeI2WB2PJbiDVU8QBYiCIKES1wEZhFf6mlXIQtvTdSencEGpBKb2NLrg8VBfbnenWlOXaknAMcQpK+F3ColwxFf5wVi0ARuXbul+YisIwglQ5AqO3j0fbPJ7tSzqPTnQazPYdygIUCh3KDBnOvAg71IywE90EDf2ITBQ1kBw1k/SAi8IiW4tBAhjcIWomAi/rTvAZA3z0GUt3RECv30b4drKGYI/WR++rCbesQFrJsCLOk4FDjAg61hJqCmhdsov/QLDJqQKLnjOqfQ2QchCUY1yFQZFT9xLDqmWll8J6ayDO1CR51H243foOcg/iGrA8NuV8b89Ia8jIb8rPq83Pq83PJyqvLy63JzanOya7MSq9ITyn/9q70c0zp++DypPvl8YEVUe7VkZfqI841QENRKCRuH2gIOVQXaV+bdKsmNak6vwxhoYKe/IKe7Lwe8IVSszuTM1o/fmtM+lz55n3xl+Tyulr09BiBBDg0iQMWIgLYTBPmg+PmwDKCuUOT+MERHHoY8IZcKQedQiMEsIbAFAJwmqFsDFviSGPTkLgAfUQEcr4cEUayAjshBXWY2ZaWnqyU/Jc33zjvf2en991eIxcMIkf5PCfZPGfZ3zj03/JR/XdwKBKPP4nOMyz2ONXpf3smx34szdJu7xsU/SyKDktD10/LWC2zLvscX74XT9rJdZ8ubEy+sCnqDGvMSY4mL+EYw/VeKiwFTluyDvDGHuXIuCD43Y7vuxN7hPnKSm/xD3s54o3Xfj+z+stR9nizVV/2r85wXX/VeHVaEN+XfVtq7HZ/P7066RjbhzNs3y9uijffmOO48aX+mujzUu99t73WY0g5wP52/7rvl9d8Ob8x7Tzbc2u264GWb4a7EgjEOPCFSMRYsuKJxEQiKYlIglq7RAIhiUgEc+lRd/ed2roX9S2xLT3vewa/D2KLMaMNw6Pt2PGu0Qn05PTQ7Owwbg6Lnxslzo4TZyeIs5OkGWh6GydN5/cPOBU2nm0c2Vc4sK8cbVs1cLx4cl/+4J5CtHnxgF4++kxxT/noxCR+OroDY1A6qFs3crxm5GTx2JmCoeOVmMPFPWfrMEfqh0xr+xWLOw2bRs2q+kwym+zqx/cXDNxsmWwZn8NMzw1MzfROTLWPTTaMjleNjhaMYD9gRqL6xm7U9juV9NpVo93Ro+2EX6Pl4Ju6g4MDfLmHb/bwhRMeQr0WWD0vX74EFwXcDLBrYCV8gwcDZBGHAIEAKgBv/kEcgqiGCxcugMcCgAFFaItGCtgscAQ4BawBmgL7COygbdu2ATsBn4iLi4OV9F/FIaA7oAuAKzCIwN4B+4XiQcnJyYEzAwgkIiICxWywAayEQj6of4MECKh/W4pDgHxAPu7u7mAiLeIQMBKUuoEtNjw8/B/jEFy5pqYmgBZ4R7AXUByU/MFrB9vq06dPQGUULoI3EG7wzvzGod849N/ye/t//CCAQ0ExOgGR2r6huh5P9c/4qZsel9I2FzYxEz+5R973uNqdM+o3jssHHJK6cVL55hlN/6MqDrayR80lrI13GxqK6hiLQfSCmqkYgkOIQSSuZSVpeljukL36WcQaUrd3V77kJufgLn3JQ+aSl4K9l5Kdl8oFT+XzHspn3ZXOgDyUz3upXnBXOeWgaHtU0shaTMdMQsdC1uqgzt6DxgqKEtycmzawb+DesIFvE6uiKIPrCc70cIWWZPn6xM2lwcsKn1IVP0FVv0A1gACHnqJanyPuEKJgVPcrVFcIqvolx63TnDvWM4pyo2Ku7upK5BpMXIVO5Mp6xOtjTZ1xnwOduB6TwNwbzx3ptUVmK/0qWpSJPH1VFD/6zSpMwqquOP4wh2X3TrJUh/H0JawcSFxRHy7gYcPBzYqCLe86bGx5s60/cVlfAlt12JYrB1Fx3mwd8Zv645m6E9lTH261VmDmYEKJ8VHL72IU2Uq3bgVAFHViAHdbws7KEF4fG/pgJ6gN42yN3xbislZeiHrHFkZjeaakAB5oFqoI2+l/cNnVk+trYkUaovnCXFeGOrHURXH2veON815mq4DS2U1to0Ab683WFA9VbRtfXqYpDd/aEr8h+/GaG4ep0+5taonjrwznf3Bp7SkTuoxXwk1vNleFb7x5ns1Gh3ufibz/2d0Fr0QgoiD/Gf9+jZV60huvnFEufiXdH88++nb5cBJ7TajgMV0Wa7WVsTfBNRLqimd/47PylBbKSp7O2ZIeaKc7jqPoheAJHRYrTa7LJxSdTkmePiB50mb7p8fSTW92NsXwhLhxHdBdf8hM+Lr97sLXSq2JcvXhPI2Rq3sSucqCBc4YrrbS3rHfTOKu467aaAmIbfh6Y0XyrTWtsWyt8Xz37TcbyLNb6wkk3doJ7lBR8I5zxqt1ZLhPmm1OeSTRFi9Q9FrCBHBIXMDIwOTihYtGWooRd893QcB0hsNAut2CLg6kX+xPs/uZjn7CIXTW5eFCr9Hyq6OVd0Yq749UItbQWOXj0cpHIxUP51mo4gGWrOHy+8Nlfy5M6T2KFnAIrCHI7L46UODfl+3e8f0SjEXqTD5FmQCLZHzD/V/gEMU7mq+mI3PRYgVdx6ejZBY60fn1XG+a42CWJybXbyg3ALK8gYUGcykgRGYh5OFVuP/FJkIYaZ6IApZ4RL79mT6ggUyfQbIoUDSQ5jmY5tH/zQXpGnp3viXhREPUgfpI24Zw64ZwK1AjIsvGMPOmMLOm12bNr81aX5stENEPm+gXp4hiDTUiIvcUvTBsfG7c8Myk7plpzVPz6udWtaEHa2PON771bkp+0JwW1ZjzuT4/q7awsKaotKa4qqa4prqktrq4rrq4gaKqovqKovryovqywrqKgqrK3JLKrOzK718qkmMrPryoSLxVEeNdE+VYF3EBiKgu5Ejd6+N1sW4NX17UZX8vy68ryu/KL+jLyevJzOlMzepIyWj9/L3xw9faxPclSe8KMtNrOpoxc+ME0hQBRgwRRqYRHIJ/GoZ/7SWQBZwzMQ1RCgRwh5C8BHKlHBBR/yhSVgcsBFtSNkYGEOEgiY6AHiEACPUMk7oxiHqxhJ4hQlfPZF1125fElCCHpIsmny9oZV5SzbmskOsom+MoDU1EeS7S+S4yUCz32x36pz8d/w4OxRHwp9rfGucbXO47cXcKAuYd7R9dek7FgqVmHWSgG6BhqNzOVuO6PdqO893hbS8t16S67rqhuvbt8c3vT6z9bMH9TIQp33ZzliHfV83N6RYb0g5w5x3ljJBbk3NwV5YOR7YCR57Vtg/mPJ91ObMsuertdz4TZ3t3bNtHS/Hv+js+KrJ9kF2bb74l25YvTo279JDgJzW+V/Ls6fv40+R58jXWpxqI5NpufSvF8VmJL0ye28NW8HX1lzckEjga8WQlkJeRNURiPI4QOzuXADYRrMHjI4mksFlC6Oh08ODoy67BF+39T9r773cOPewceNQ58Lij/3FH3+P23hct/SHN/ZFNA4kNAx8bBj83DEU2Yc+Wo4+1zNoWjdlUjphWDlvkj2pljmrnDhvXzmpWTJzvIIQ09pdiJh/WYvbXTJvXj5vXDBlXjimlt5u2zJo0jJvWYw3rh3TrMaqlA6bN05oNY+LFXYfQM8YpPedz+m9Xd91rGbzTNnSzfehqx9CV7kHv3n73XrRLb78LesiuG+0zNeNHnPUljrch/4P9dAPYAB8DEAJ6fuB7P1RwQd8OFL9BmZmRkRFAEawEZgBvBKrm9uzZAxuDQQScAKBCKZb7R9whOCVUoAkJCYHLBNizeAVQSAYezqtXr+B0UH4G28BZ4LzQSwOkBM4J2FCAE/8ld4jSOwQEAsVpcMGQQQd2HbTlAB1BSR7AHjASpQbvr4rloJkHvCPwc8CbAg6k4BBYUpT3BA4OR4bGIdgdQAvejT8Wy4FDBXsBOMFBIMgBYA8K5ADGgPHAjqPg0O9iud/Fcv/07+d/2Y40tFQBUapXItUDI7WvhBrYX9O0OCmhbbHT2EzsiK2cy1GVq6fVbpxSvHVS4e5ZtesnVd32y50yF7c1EjU2EtMx2g0tQ1AmpwYgZAaBcggX6VhLWJ1UPOmqc94b3CHVi+5Kl9xkHd1lHD1kHTzlLnkpAhHZw723op2XwnkQWEa+quc8lY/ay5kdgJjv3Tpmcmb7dG0PmUnLiXOsY2dnY1u/ioVvA72R8oqYe7JNKWotH7ZWhzKXP6GqeISqeIgqf4CqeoSqf4pqfIbgUPMzVOsLVFswqv0VqvMVquMVqjFkRZQXn+rOlRtZUDftt7ckbO2IXNYTx50YsNVUhDrBl6srlqs7gqY1hv/aaW5uNtQyWpT4ZurvD7b0xK3tDKVtixb2sWY+pspa8EKgNZylO3p58XPBvfKs65hRtNSok6YsZVGCzZGM7dFs+c+271VEXT/O3hjN1xpK3x7LGeHDL8FLJ7QR9SpQISvG8omvkrgAy5bV1DH+W1viBNtjecOcl4e6MNdHczbH8haHCPmf4Dioyfz4Mk9tuEh3nNC3B7v3K1L5H+WqihBujhN6cI7d05olP3hnW7xgRbjgfXsOB8tlzy7zVofvbEvYkf5w4+0T1EWhW1vjNmTc5zyvQ3/n9Nq6GHHgitT7my9bMEYH8dYkCjfE86Q/44chRVfOCny4K1kXs7M5flvMFR410WUGKrvP2SqmPVbpi+NCR1IPxK/7fptPezejjfbmuDuadfG7OuI3JviuPW9I73+C++Pd7S3xPB0xbIUvt53UYXE/tj077kh+rPljXxVb3XX3PXYVRUk0xvCUh+56bM954xzv90di7fGiXQmiXwKZsh+tbo7hbYnd/vaGsM9xzlsOO3JeKrbFS1dFCD2+sDzCi6MldnVrPPe9i9z6cmsQHLq9C3Co8OWOs8ZrtGV5TyA4JNaWIADJciYydLK7t2loaOtq66rL7Y66b9dNwaEMKCEDAQvZL2gpES3FoQsD2Y7YIp+ximujlXdHKh+MVCK+0HgVGYdgmSwKC1GEKb//Vxr6FYduINZQvk9PlmtHqj2CQ19/xiEgomSEjkB/9IgQHFqwiRaJiIxDxzo+n+n5fmkgy30o13co9wom7+pQ3jWyYMYRRdfIdIToj1VzAzkwFhY8oj/HoUUiIuOQR/93t74Ux+5Pdm1Jp5rijjRE7UNwKMKaDEKImhBZLOJQC+AQcNHPVXN/rJ1rgriFl0ZNLw2bXho0vTBofG5Y/8yk9pllzYt9taEnGmIvN38Mak191pqd0FyQ2lBUWF1SXVnSWF7aWlbaXlbaUVbaWVbSXVbSs6jSkp6SUkTlJV2VJW3ASDUF5TU52dVpnyq/RFa+e1QRH1AR7VYdfrHm9ZmasHP1iQFN32Pq8gtLC1vz83pyC9BZeT3pOV2pWW1f05o+pdS9+1yZ8Lbw06fi8qI2TM8EFAwRsNMEzAQRCAdwCL59Lf57NCxMziKBCmhgoWFgm0UcAnwCTwm2RP7xmjKSFbqPsFPzONSNJXUBEQ0TuofxcN87ROzuHS0vLn394IPb4Xd2+ikX1TMvK2Zdls3+jUP/TZ+TfweHkogzF1qf22TLnKlQOlthYVllfSM3xId9ayc9+xj1ijnq9eiVawu1tt7fs+OZBX/MCZ7nNgLP9m5POid2dy/Pg/2ij20E75/i9tnHf/sQb+DBbdeOCfvu33TlwOqbtnx3rXlu7Ody28t188TOoONCV07xu9uyPTTdHmbIeVt17T0Trkf7tt2w3nb3kMBVK84AU+67B7YEWawP2L/h7hm+G3vXXdnD67GX98Zh7ju2nLetN98+yn/oBOfTpkSEfMACIiGKJxETiESAIlgAyyiOSIiCtG4CHtYk4GdioQGJhHtDxL/H4xKhAYmAD8ETX+EIwbP4lzNzL6ZmXk5OPZuZeTE9Ezw182pq+tUkopeT01f6sZc7MVcG53zR45e7MU7dY+fbsPbtw3YtgydaBo+3Yxw60b7oQZfeicOdczatw/vbh83aJ3RrsBbt00aNw8b1A9YdI+ZNA/sasfvrR6xaRixhuaX3ROfUqd5Jh6lpj9k53zlc0Bz+zizhEQ5i9AjPcHgIFn+Gm3tFwMN1RkJu3hwOTY6f/uUG/TbAQuBRANuAbQLf9cEbga/s0PEC9WBg6UBpGdSYgTsEAACxB2BxANVAvBu4OtARBIxBOSBEBQA/AMbAMuwOlgtU3C3W4EH/D+wITTuAN4sXAMuNjY3QFwR1ZWC8AIQAnlGIBRgD2oco1XFwEDgUHJBSegdoAY4WeFZ/fC1wDdCKAwF3sAscHFqDTp48CSQDfg6shGXYEa4BzgJroPoO7C9KLZ+SkhKwE7RFBQUFQdo1eDhQ1wdIAweBijso/AMbB8wxsH2gowmoBkrddu/eDdcMrwveE3CBFi0vKJDz9vaGjATYESwgymXDewWcBg/hCinVhuAvwTsPN8iQiIqKgkv6nygH+798zN849N/02/p/8TBkHFIBIgqK0goI07t0XdXilKi2pZABpClYS9sdkPc+rhR4Uun6aaWrp5Q8DsqesxLfbyxiarhL10hMy1hCA6rjTJFZQ8BCqlA1Z7bbYJ/EnnNKJ921z3lrkW0fRXvEHZJxcpd19JC75KkAHhFZ8he95C54yZ2HniJflTMeSgfspPVtd2iZiJrYaNoctBCTlljJtpZl2fI1K+gFuGgu7N2QHavR9Fm67PXqwkc05Q9RFfdRlfdQFXdQ1fdRNQ9RNY8Qd6jxOaLmF6iWYFTbK4SIQM2hjF9u8pnLs61lQJ0w5Wh8I9YF3S9vBB/Zb5FcT/XwPGd7rGB3LCsgxynj1WzLUAz0qE1sVJDE3fOWrzd2VW2kxCFlWu2dy77cE2qLY++MZ0+5K6AmRMdCRwU3VQnmby93tSSsg7GkH24IKPChzhux10bvbolghXKv66c3b1mNkhGgzglT6UjRTQ/V1pVl27SC+t5l3pY3u3rfrIN5pvmvePKeb2iO52+HZqFEiaY4iY5E8Z5EkfYE+YDTfPJbUVdObq6PkWqJFb99ms9Cmjb8imh9gkxLvEDrG+Ai4Y7YXZ2xO+uiJB9e2HheH5UbLNTxZmP2o80nNZiPai1LeSzXlrSrNk70petGj0Ms2a8l6hIEmyHULkmkLmF3cyJQlkB55C4HGxa5XevNDfUOmqu+8pbsiBfsiWZuj+Z+fnmTsuh6a32ZBx5a5dEKbXHQpLS1OlqoNkG86Y1gR8L6rjiO8tdCzlbLr53navhs1vRWMfaGtIEs04X9gh8eKddFC7XGbulMhJGyu5tjBTvid5SFyjkYoO6dX1cTJdEWy9/xZmdz4q6WN+KdiWJtcbKfbu0+o0/30o27NXFjSwLvHTsuPTIOvbkt0vJWPP8l/AWt1ZDhgd6h5MdSzXGChcGSplJ0UiJ8Skqqu0V3y+3eHnX/Qmcm9MA4DGZeRJSxyEL2CBqRGak/Hero5nEIDcVysDLHEVv8Ew6NVSI4NFb1GHCIImzFw6VEtOgU/cJFv+AQtuTGYGFAX45XFzQOpdp1QOPQ11M9KSdgOCy4Qz1km2ipgIigrYgiCh39SFygGESfoFjuOJTJdXw93wtlcjneQ/kBQ/mLLPRfxCHoI1rsIMry7c9C3KFFjwigCHCoP80D/c2lJ9m+/f3ZlsTjTXGHGqP3N0btaYy0boqwJoPQPA41hyMGEbhDIOggQpqI/lgytySJuykYsYaAhZpf6jW/1G98AR6RaX3wvvqwM41xrq2fbrWlh7XmfWguymgoKa0urS8v6ygr6y0tQxcj6idrsLhsiCxY+KGSsv6y0t6K0u7KktbKwprqvOLqzLTqb0kVH4PLEm+VRXlWhDtUhjnUvbnZlPGutrCiuLAjL783O78vM7c7Lbvja0bzl9SG98nVSR/LPn4uy8mqb28YnBqYxWNm8IPjuIExAmacCC1AZMj5cZuaQdIUkBztBRzqRdwhZPQQHrGFcETy5vBnFsEhfB8W340h9mABhAjdWFw3Ft83CpHcJMwovqu7J/Nr1gPvdy62H+21vzkoZ1yWy/qNQ/9Nn4x/B4eCx9JP1J48kCu1P4d/b9HOY52Wrg3PT+wximVi76NZPk69rB/FVL+COWP7mvfCG6O3r/u0nfvjds6QLWucxTll1YQO+qrvfbTL6PEOpXt8asHb1e/vMrsr4/Z+z520gHtfrt9673Pty/Xrn67e/Hb7Qebj66nX7qT6eVw33n9IyDnQ5OFH79tfb1xLDrrz7fqtTzdufQi48+nK7S8Btz8FPEu7HfDe8+bXoNvJvg++BT38Enjr8y3ndw9jxtBvELbBJRBx8URkAfSGSIgn4GLxs7CGcp9IIrzFkyjUlEAkvYHmIiIJYCmRgE8k4RNhAyIugTAHiscTEvCERDwU2lHICmEtyPuGwIbYOTyshLSGCCIxBEQgQgj4axLpOYEYSiS+wONgtOttAvERgXCDOH2TRLgyh3fBjnuMTATNzF3F4W4QiXdgUBIBmU77AsYozU0FE4lP52AO7MwLADMCPgyPi8DPRRJmogizMYTZJCI+iTj7iUT4SiR+JOA/4PCDfyiW+we/LgMVAA5BuReYIf/V3DPYHiIKwPkBfwYK0v7BM/4vbwbIBJYOhY7+9AaFfOARgatDeRY4DSgIPKJ/cKgRvAMAYwB+UDf4v/zS/s+e7jcO/Tf9tv5fPMwiDvmHq3oHa5wLkDc5vkPLUlDXTMTCXOKojZT9fmm3w7JeR+WcD0iftRI7aLLLwlBE33i3lgmwkJSaqbSaKSQowLih3Womu7StRM2PyBy8pHrSQ/O0l9pZT2UyDilcdpVzdlcAXfZUcPCSJ0vhkqe8HYJD8me9FU+7K+6/IKVrI6RvIbnvoImMvPTyFatYl7OuYqET3kznc5av+I1y/TvBnMcMefdQRfdQpfdQZaC7qPJ7qMoHqOqHqFowiJ4gRIRAEdhEZCKi4FBrGG3e4012xog7pCnF+v2lTOt7yepYSXsr9i2sKAer9aWRsh3vhL88ENMWp2dlpGJmghlBKKcDqytiJdrfiyQ/lFERpBLewPDUbXvjW7GGBNEHDtw7OVGMdCgqKtRWTsbnfqL178Qb34rfvbBx2yqUsSRr6hPp1qSd+a+EzxivX8eCEt+GygmV70xWzQhVMlRYuYKJ6qzN+oJI6brojW1vhMCGuntuWfozocYE0ZbYzW3Rmzrj+doSxN5d26Erwbibm+rKScHaGPX6WNUbZ3Yp8VOdt9ma/ESlIU6iBUKxI7i6o7Z2x8t9vCa2V5HlkAZdTphs6zuhz/f496uzmCmsfuAsXhQh2fRBKfWl9CljxvvOAiVRSi2Jwq2xG5pjOFritkCJ2nPXrcq7GFTlxC3NLa1N1H3OShaFKwColISKX7JYoyolYG2iaX9QPum2cl2sRHPM5ra4zTCbteUNf2P8lo63O6vjFPyOrLp6Zm3zR92O99JR/jv1pZbb6okE2slkh8i2Jgi0R7M3Ra6DyLuKKKlb57cqCVAf1FmfdEu+MV66JZ6zORo6hTg6E3cWBsu77uMxkKR67rOj+f3u+kRR/9M8mrJrzXQFom9I1n9QT3kuuU93rbIk70GT7W8fqDW+Vc15qW4kySwtKqCoqLpjx05J4W1R9y4g7lCmw0Cm/UDmpT/Ivh9w6IfOozMu9AEO5TqNlPqPVd0cQdyhh6NVj4GFKDgEyxQtcNFSKHo4XP4QU7ZUYBw9gFK6xWK54eIbA/kBvVme0DjU+c2uK+U0eQjscTIRIVAEQlqJfggenuz8coKSxL1IRIutRGAWdUKZXPKZ7m8X+7PcMXn+wwVXMfnXMPnXFwUGEVkUswjxiH6plwNfaDA7aBDul+AQTCuC4a2LOIQsQKxCGsxjde1Nduj6eK7tzYnm+MNNMQeaovc2Re9pirJpirRujliUZVO4ORARqCXMnAJFi1wEaASJcz8UbAzWUHMwxRrSb3qh2/RCr+G5QUMweE1gQHm0fnrUkZHYXpDRXFJaX1pbXdZSUd5dVoYuLRsoQTS4oKGSMkxJGdxT1sBT/WShS0rRJSX9pSV9FSVd1cVtdYV1dbkFNelfyr9ElSbdL4nxL4nwrv3wrDErpaawprgIEhTQmZAml9f5Lavtc1rjh5Sad18qIUEhPaO+tqJ3uHMCPzhHHJgiDozjof4NhgjBiFVKCRyFiAB1JmfwkLW9BIegdwjBIYqPBIVysA3FIAJ3aHgS3wt20AIO9WBxUCwHLARpdRMQWDc+1VLf+DEy9bbDOxfTjw7qqZflM8g4lOskne8sW+AMxXLyUC+3djn9/+LHxf8jp/o7OOTReN6qRMI6j988Z5tR0S7Tajnl7/v2v3c4oSr2lWnlEA1tPx09lo56bDkzmhpq55YN0axpYFjxhm29OC3jJk1+uU/agsWinPnb1hVtXZ8pwvNN/njj7TezmPf4uQ+zM8m4kXe46a/4qW/E6WTC7HvcdPLcxHdMT1Rt6afB7nQ8PDX9GT/zCTfzcRZZ/kqYAn3Hz6XjRz9PD39Q204NAAD/9ElEQVTGTabgptJws9/w0+mE2Sw8Ph038w365gnADIRkIiGFiCynEomQdgzLKSQirE+FewI+hYD/hsOn4OaScbNfCHMpRFwyEf+JRPyIiPCRSPhAIH4gEt8S594TcZ+IeHj2GwnZF46WjMd9JeK/kgjfiSQo//oI+5IIH/DEt+TyvFgSARyqODw+jkBEghxIEO1AeE0CwoEZslOIbUWYI3MXIYFISCLgv8wRv84RP+HgUonpeOI3IvELiZQMuWfkc30nwlkQZZOIOURCHmQPEHHZhJkc4vQI8ddiuX/wuzLgEPTYgOkBwPBfxSEwQyBuDhLbwIRZTEr4B8/7v7YZ+EIAe2BV/dUZ4VVAuxF4SpQN4E2AcjtwqP7BdwN2BCcNzLf/H7pAf/WW/sahf79PC3LvkKZ/hLr7C8VLd+QOu4kbHhHSstqubSZqZCphayZxxFL8jI34+T1SJ60kDpjuNjcU1jfcpW0iRvaFgIVkyDgkrmYiqmUhYrxfYt85pROuWqc8NI66KJxwlj/vpnTJVcnJRdHVTdnFXdnRUwlACHQZ7j3lL3rKnfOSO+2lcNpDaf8FacO9olYHNDS0FFeuWsPCwsrCSCvISXXfdUflW9WKSO6c+zRZN1GFd1DFd1EldxEiQqDoPqIqMg7VPUFK5kANgENkj6j1JRmHQqkrXrDdObVyxwaqTatpnI7wR91QvOckrLCLaQU9SmnHiqvnd4b4iZyz2rRtA2oZIy3zMgYmepSCMNNtR9HYG3IuhwQ2r6Fav5zGSnPdIw+RJx6i5sqrVi9D0dPT0DHQLWemttDa+PKK9Cs/cUtlFjCg+NfRXdq3LeyKeNC5bbJCLIw0qI2rUYHnBOJuyvqc3iq8lYGJgYqfh9ZuP1fkNZFPDxR9jvDIC6AsVZjvOm798kA4/5XYx9uCgcfXGUrRbNvItHPziv362156K4T6yu3V4BTZskJRfPMRY97nbrvSHssUBcvkPZV5bLfZVmm5DP8yE+V1T/2V4+9JBVzYbqCwXl9p+xGznbeddkfdVLzjLKory2Kqss771I6owN3ZL8XzXu1KvLrVff9q9d1McuJbjQ1MTIwsjPQ0D1nKP/LSeHNL+a6DuI7Uah1VeVtLc1sTZbv9u4N9pLOCFYtey6U+ELlrx37Rgv6Jm+BzP9mDOiuO6K+Mu62ceEvUeT+Pquh6SwP1faYybieFw/23574ULgrb/eaGoPOBtapiTCoy2yz1Fc5Y77rrIJj8eGdeqHBOsEiEz9YTBisVd7FpyHB6XVBIuKsSeU3uiNlWZdmtehpinmclw2+oBV4SVpdeoyizw1hXwvOc4it/xYCzYtICLFJiwnJyShDCLrFja/TdC33gcmRe/gscutSfcRFwCBwhsi4gyrIfyHMZKQsYq7oFODRaNY9DY1VPQH/AIcQmGl4QpuLRcMXjJXqE4BCEdJfdHy27NwoxdCUIDvUADqU7d32z606BXG8Eh8g6QUajnwTeEUXdC+lzFIPoZxw62fX1fF+642Cu93BB4HDh9eHCG5iC6z+JTEdLiWixcA6pkUNAaB6HECLKDiDrykA2zCOCYUTwBpK5CMEhGDfk1IWUyZ1sSTjSFHegOWZfc8ze5pg9LdG2zVE2zQtE1BJh2RwBRGRBwaFFIqLYRBT9FQ6BNdTwXL/2hUld6KHmeNe2Tw87MpI6CvObS+pqStsqS7vLS9FlpQPAQqVlgz+pdKgU9GNlP3hHpWV9IDIODZSUDJWWDFUUD1aX9NUUN9fkl1VnpZcnJxQnPSuMv1+dHFOXm1NR0ADh2jkF6Iy83lTEGmr5+K327ZeKd5/Lk1OrS0u7e9vGZvpniQMzpP4JUj+Uw40S+keJkJeNtA8BEUEZHLl3aHwaCdr+GYdgS8QdghAFwgILwcZTeKi4wwEO9WAI3YjwPcNAWQhiQTwDNBfhIcsbO9pQUpP0/HPgiaTLep8vKaU7ymU7y+Q6yfzGob/5Qft3cOh8lblh8U69vG2yqdslMhR5kviWv9y+Pk7twLtL7kct/FhXFtGtxNKyY1auHWNdhWbYlEfLeZ2RTYmeerUWz9aPCuxVorRlXPQZ25Z9Fd6WqubQdu0dvjUbN1VAxOeR5kpIs+V4Qj5MsCHhikj4QhKhhEDMJxCK8MRiPA4e5hPhfq4IP1tKxJURZ4uJM6VEfAkRX0icySdO55JmCgkzRbiZLMJMARwBj8sjzhYSiQVEIhyTIlguhAIqEqkI7okgYgmJBHnMUBMG97AMT+WTYBsCXFIOAUTIJRIRkUgUwZYQQ1ZEJFIERyiEi4TtYS84BYEIe+WT5grgagnEPOQhMX2OmI4jpBJwqSQCDEtNJxIyYRk/l4G8HFIpkVROIJURSOVEUhEeX4CfKcbPFBDnioiEUnixpNkyIq6cSKwgEKBzv5JIqiYQKkhzZfAUYaaYgCvBzxXjJ/Jn+kfwSF7C79vvd+D/wjvwG4f+5m/pf8HugEP+4Vpuz5XP3ZA46L7L7Mx27X2CGpZCkLWtZyxmaixmY7x7n8nug6bie03ELJH4BBFtIxENYzF1U7CGZNRNZTVMpNWMxbTMxQz3StqcVDh2WfOsl+4JN9X99pIH7CRPXVa46KTs7Kzi7qrq5q7q5KECROToqejkqejggeAQuENnvBXBRzp0Ud7qqKKplSY3Lzc9/TImRsZNa6j8z22re6dcHs6ZfY8m+wYq/yaiotvzLITg0ANUBbl3qOYxqvYJEi4Hqn+GlMwhRPQcaSJqeYWqe7Us1mONpgjtSkYUzzpaET6mHdz0q1ioVrIwr2Gm2byGVnAj7abV1KzLqBmZmJhZlq9asXwVMxXfOnoxHqata+lWM1MtZ6RdxUS1ZS3tNg46NiYqCM6mp6dnYV1Jx8Cwgpl62wZ6oY0M65ZRQQUdEy0V+3IavrW0m9fQsDJQ0VIj4lxFI7SJgXcdDQszinkZPcsymo1rqXcLMEoKLhPYRLthDTUnB7XQZho1cSZD+eXKIvRCXFRbuZdv3cwrKMC/S4hTWWytssjKnVtW7eDfJrFbUlqEV0NyraUah43aahN5FllBGknBNcrSoqqywoaaO3SV1yuKr1OR2qmvoaKrImmqKaSnsEFdgl1y50Z1xV1GWiIW2pv3G6zfq7NCS4pOYfcKdUVhQ319U2MrdVVtZSUlE0MtG0M5ay1BHVkeFantZkYmZibmZkZ6tmbqB0wlj5ltO6S/zkyBWV2cVUdpi7nudm1FXnlRDgN1gX2m203UVqtKrFeREjU3MzY00jEzUtxvLHTMeL2tFquuHBOcS1l+u76ejpmxubmBqrWe0EFDzv16ayxUWTUkGWVF2dWV5Ax1tcwMFKx0hAyUeZWkBNRVFLU1NIw0xQyUN6uIs0uLcqupyKurq+qoimtIb5ISWiO6nVNRTk5WRmkL7zbx7bwxd8/1Z/sOZv0lDg1kXgT1k7WIQ0MFbqPlgWNVt0er7o9WPQIEGqt6Olb9jKyno2QowkLJHHhE5AXQ8LyeDFf+ELYKlqGy7uEY5HQjRHQX3CF0rn9XBuQoOAIOwYwjwKGeb8d7vp0gL5zqTvlFYB8hWiAisInmPSJKKnc3YhzBQeD6XTH5/tiia9iim8OFoBs/qeDGcMGNRRyieET/QSvRfHMRTCWan0eEQBE6w6s31bXry6W2d6dbEo80xx9qit3XHIuwUFO07TwOARFF2bREgqwAhyhqDbcA/RUUIWj0yqQZRHaHGl4aNAYb1r00rg2xrY++0PLxZkdabEd+ZktJTW1Je2Upurx0EGGeX8mHzEV/iUO9JaW94A4VlwwVlwyXlgyXlQyVl/RWFjVX55VXZqQXf0ks/BBZmfalOr+0NL8lr6A3Kx+dntP9LbMtOa3pfXLlu0+ln75WZOU0NTcOj6JncQOzpP4pEnqcMlaVAJFxA6MkLETGQb4cDhHSODRO6IccBcxC79AwshlsD8lykziEiKC4Dv79Gu4noQdpCuEfcgAdvhc7B9YQZgLZDNoHKN0HkHI8NjBSk1vw+uobV5skO7XUy0qZTmQicpHNd0FGD4F+u0P/xKfm38Ghvfn7JNJFxFJ2roviWxktTvdyF81DoV1fD96eePtuIMf+rscpI11t1pUHmdn2MLFqMLPuZFzGzs1MY8u95r02YzEfUzYH/ZfN61L1DGr8b46kZ+IHywmzJbP4MjyxmkiswuNq8LgqIqGGSACfAlRNIlaS4ClkzR80V0P8zwWH/UVVJOJSVZNIiAAzfhb0i5SSAEgQlQA1UUQilJEIFURCFeWwPx/qlyNTHlaQVU4iwo6/aPF11SKvd4lI8y+2moivIuFriLgqAqkKj6+em6sikRrxcCXDH8dLYwY/vhn9kkEsTJ39GD98t3+u/f/C9+Df1/D7HYB34DcO/RO/mf/Fu9DQULs90z51VdrqsqD+iS2a+7aoWfKrme9QNxPRMRHTNxIzNtptZrTb1Gi3saGoodFuXePdmuQpQ+pmMupmsmQcktEyldS3lrI+pnD0kgbMGoKuoSOOchYnd1oc27H/tMTp8/KO9ioejuoermquHiounsounkouHgrQSmQPOIQQEYJDJx3U9x7RFN7Fz0jPxEBDs5Fs49S916kJ25R1kyr7OgpUADh0A1V4E1Vy54c7RMGh6kd/jkMQq9AKfUShTCVPOC8YMG9gQTHSUjPR0bIw0DIzwJkYGejA5qGhp6amo6WhZ6CnZ2ReuXL1hvXr6GlR0BzEQEXNSE3DTEPLTEfLQEVFg0LRolB0KBQ9FTUzA8O6tWuXr1gBf4VUsJIKRY+igntqKKEj3yj/oaaCFdTwX1hBQ01NT8ewnIWVmZGZmQlusEy/Zs1yttUrVq9ZybFuJecGFq71jNwbWHg2reHl5uLl3ca3TZB382bBrdzCArwiOwREdu0W3imxU0hIbJegxK5tEiK84qKckrs3y0qKKMoqKsoqKMvJKslJqSspaKupaaupaygpaSkp6CjL66rIaasoaqqp6Ghr6uqoaGtI6miKaqrt1tVRMjIwMDIwU1VW3y4oyC+wVUFRWl9f01hf20hfx1BP19TQUE1JSVpCTENF2URf21RfxURHzlRX3lhPSU9fzcBQy8RI18xI19hQx9hQzdxE2cpYz8LAxMba9tjJU7Z79hrpq+trSWupiepoSerpKerraxkaGVuYWZubmBrqaprqqhhoyGmpSmqqievqKOjr6mlpaAP/qCsra6kp62ioamtpqatqqiqpqCsqaijJ66grqasqKSqqqShpqCoqqijIqyopKMjKiYmIc23YKLF9w9sn5zF5vkPZkLd2aTDLAbjoZ0H5HIJDC7JDZ9qhkZRtj9HyoLGqO6NVD8g49GSBhRAiIuPQE2zl45HqeWGrH8+r6in2J1Fw6NEiDmGKrvfl+HWmu3ekXqbgUO+3U73fTpJ1qoc8BLY75U+FEBEMbIWqOQoRdZFZqBtYKOUCOs1pKMcLWxiILbr+5zhEpqOlBtFi4dxSLiIHKlyjCJlWlB3UnxXQn0kZ0urbl+bRmezY/vF805tjTfEHG+P2N8cBDiEsRMGhpWqOsm6OskIUaQlOEWIWARFB7Ry5m2ipR0TpKUKi52AwUTDMYzVsDDaqC7WqiznZ9N6vLT2qvSC7pbSmrqytsqy3vGyorGy4tBRbWgr3mB9c9OeAtOgOUXAIXVwyCDhUXIItQaAIIaKKopbK/KrSzLyS9IyK3KKygoai/I7c/N6snO60zPZv6S1fvzd8/lqZ8r2qoKi1qRmD6Z+dxeDxAzPEvglS3xgyU5VCRP2juIERAnaCNDKJCDNGgvFBCAuRcagPyZcD2kGICAwimL4KVXDjMKcIR5qBCS8QQzeHDCDCQhjdBK5/ZLZ/hBxVB74QpfKOUrNCII4N9eQlJ990SLxs8vGSxncgIme5XGe53zj0dz44/w4O6aSc4vustilWiuYmP/Utceq7Mtve2p7ve3m4PEjz45mXPal1xNnm8bGUouInEZE3Y8Jv5n6+WPEWghe16+9ZVz882/zy5sj3aEJrJglbS5zpIOK6SMQm/FwjfrqFBJptJRAbYQ2R2EIgi0RqJpFaiKTWPwi++/+iDhKp8w/642ZtRNIf1U4kISL8EJwUrgTUQCRAejRFjURCE4nYTCS24onzGxP/5KRdJELngtpJBFAbidhKIv2itoXTdRBIFHUSSTB/dPFVwCsCtRLwjXPEehyhAYerxROaSbjw0XTLEqM9JVsDu5RfYw7c6VJwbd3QMp31+4v473fg/8g78BuH/s6v6H/NvoBDl+6p73PbpXeSV+Mgt6rtFnVrQQ1rYQ1LES1zUR1TUV0TUT0ThIJ0jZFYbS2IkjOBKDlJNTMZNTNZNRMZcId0zKVM98vvP6N6yhniE7TOeqqDNWR0WEB/7zbzQ7uOHJe6eFbR7ZKal4uGuzt4RCpu7spubvLO7nIOHnJ2XvLnfRTPIDikpW8kw76WjR5Fw0yHMlNZkxWmXhGxLe0qVcZVVNY1VM51VB4YRIBDt1DFt3+ql4P2IaSDiOwRUWwixCB6gRhEMJW15SWqLYS2MZQ93JlDQ4h6DSM1Cy0jMzUTEx0zIx3TMiYWwCI6GgY6OiZaWM/EsoF9DSfHKrYVdMz0dHRUDPTUjIw09MsYGJnpGGjJRARNQ/RUNKxMzBvWrWNfs2oZ4BsZgehQdHQ0NHSwEzVA0zwR0VLTMtAx0QBYoWhoqBjBVWKiW7Zy+erlLKuZl7Exs6xYvnLVypVr1q7hWLeWA5L0Nmzg4OLcyMPNs4V3y2YeGLjEzcPFy79lixD/tp3bd+wQ3LF18zY+Hr4dgkIiO3eJ7RYRFxOWkdotIyEuuUtcdMcuKVFxRWl5FVklZVkFGTHx3UI7FSSktRRVNBUU1RQUFeQUZGUVlRSUNdRUdXRUtbRAGloamjKS0uBEbVi/ehPXqh2i3ArK4jo6mgZ6BgY6eqryCtv5+LjWbxDeLqiiIGegrWmqr29ioG9iqGtkpGsENXZGRmbGphbmllZWFpZmxtamZnvMbV2d3W/fuuPv63v88AETA219PU1dkL6Wro4m8A34OdKSUjLS0gj2qKprq6traaiqg+8jLb9bWExcRFwBuUglZQUF2EZISHiXsJictIKSrKKynLy0mMROwV2iO8RkxaTlJWVkxCVFdgjzcnKvZmVSl+bJjHEazvMaynYg6zJwERmNLg+Asi/3Zzv0Z1/qz7KnCJ11EVHO5aFCz9GKa2M1d0eqH45WPxmd94XILFT9bGQeeJ6A+YOtfjJS83Sk5hlyX/0UrKE/4hB4R8gUV8QdujNUdK0326cjzQ1wqDv1Ym8qzH493Zd6qi8V7s/Aw55vfyVgJBjYihARGYpOdn0GFjrV8/Vc33cgPQ9snv9I0dWR4pvDRbcwhTcxAD8LmreJChAcggq6IaiaK7g+mH99IP8aorxr/Ug30XXQQgYdskAZVYTODkQMomyYROTdk+rW/tm++e3pxoTDTQn7G+P3NcftbY61bY5BRGGhVnLVHFlgE5FxKMqqNdJqgYjmu4kWW4koC5A71xpqBjjU/Mq0MRh6iszqw/fVJ15sTrnXnv+1taSqobytqry7vLyvtHywtBy6gwCEyCz0S7Hcrw8BhyhENN87VFw6UFg6VFiKAZuorHSovHQAYujKi9tLC+pL8qrL4L6grbCgKyevKyu7PS2j+dv3+pTUmu9pNQUFLU3Ng0ODs9OjRNwwHoeeIvaOEyHqAJkONE4aGicMjM2isQgRDcIaSo3cELFnEOYIIVwElTsDoDFcH3YOKuIgaA7Za4I0PAUgBINciUA+4BdBE9H47OzQ+Cw0I03hf4qqI5fwk+amJzsaCsIfxDjavrmom+ygmuGkkO0okwcGkatcgav8b3fon/jg/Ds4pJpwdtUrZZZH4qgrO2ivyTE91tSo95LIOs7zVOV4+bXMmZYuwgwaj+snEPuJJPQcrgWHLyPM1hInq0nDjaTJZsCe2ZkuPK4bN9ePw/XjcTCVpheP78bP9ZDRqJNA6iISu0EkUi8RUd9fitgHPR7/uQh9xJ9FIvYtCE0i/pVgm14igSxSL4EI6sGTkAsjq2fhqtDwMgnEv9TC5fUiu/xB8BpJpD4QHGRecKgfV9tDxHcT8Z1EXDeR1IGI0ApURphwaX3Jm75dt549aEQyesIwsH3X3tL1lWPZ/0e+Cv++jN/vwG8c+id+M/+LdwEccnyoechb3OyioOm5HaZnRM1PS1qcljY7LmVySMJwr5iOlai2hSjUwmmYiqrN+0JIgoKqqYyqqay6iYymqbShjYztceVjlzTOuWva+YBBpLz3nJjeXn5Ny636Njts9omdOirneF7Fw0nTw03dw13N013Vw03BZR6HZC94y9t5qh8+rbZzJze07TBTU4ltYQoPFK+M2ZVyjT7jOioLrKGfcQjcoWKyKO1DYBD9EYcaoF7uBdJBhNy/RDUHM1S82PTw3FqtnTTbVlNzstJvXMnEtXYZz7pl3OyMG1fRcqxi3LCakZedSWADgxQ/vbY0q+hmWq5VNJtW0m1cRc/DzsyzloFrFRX4SxtZqbnZmDavZRbcyKQswqgmtmzrGqp1jNBfRL9xFR03OwP3WnoOViiZo+JYQcW1moF37TIuNvoNrDTrl9NxLKPlYmPawsG6ZR0LLzvzBjbG9WxMm9aw8nKs5OVYzr2OZdO6FRvXc2zasIlrIyfvxg08GzZs2cS1hXMTL9dGXh6gJO71GznY17NvAgLYwsvHv0Vw+zah7fz8fFs2c3HxcHNywmZbeLYJbOXbxsfFzbVx03reLdxbBfj4twtsE+CHXdZzbeLi5RbcuV1UQkRCavdu0Z2CfDw8G1dv5FjGs4VJw1DA+ojkbrl1gjvXi4rygx8luJmbe92abVwcKpJC2oq7DNSl95kbHNtnc/rIwXMnDl08f9LV+bKPl1dQQMDNa0HXA/z93d0DPb3OHD+ipihlqCl31NbQ0kBVV11eRUFKTkpEWmT7Tr5Nmzes5N/CISq8ZZcAr/gOflnRXTKiIrsE+Pk2buRcs5p3/drtW7iEBTZv38q9mYtjAzsb13r27Vt4d27bLMTHy8e5gZt97Zb17EK8G4T5NsH9to0cm9iW83EwXTqk0PjNdzjXDZN9aSkOIUSU4/gDh4CIFoTOvoTgUJHXaOX10Zp7IzWPgXMoODRe8xwEy9jqJRYQ1M7VPgeRiejnpxBqIrtDEL0AOFROwaGrvdneHWmQsu3Q/f1iT+q5vrSzfWlnyDoLONSbeg7URxYsLKUjcI0WDCJoJTrd+flkT/LZvlT7wUzX4Ty/0cKg0eIbIyW3EBya182hJUQEdAQUhIDQEs0TEaBR3o3BvBsUKFoUZVpRf3YAOsuvN92zM8Wp5cP5pqTjDfEHAYeaExZwKNamOdamNXZPW+xewKFWBI1sWqIX3CEyDi0UzllQ8hUWE+fmuWg+dM6sKcS85TWw057m2BPNn7zas8OAVBrL2msr+isrByqqBsoqB8sqhsrKMWTBwuDPgjVLNVBWDv1FFChCeo1KSpG4uSIInSuFPqKBUkRIvkJJcU9xUUdRYUdhIYwb6srO68jIBBaqhXGrKSnl+flNzU2DWOzcHIQgTJPmhmfn0OOEvjEEhwbGEKQZnYVqt7mB0bk+DB4ZNASDgwYpIgIOASMNjxNHp4gjU3hAnV4MrmsIGoSIvVik42gKh8xyXQxgmCXMjU7NYieAkRBXiJI+N+8OIfELhJHhpu8f3165GH/J/L29VqqDcuZlMIhk893kC90V1i5n+Bd/hPwbnv7v4JByyBmaAHHGG7sZAnevvKPCcE+OI1aPP8zErfJZzmx/Cw6HJeCxBAJAzsgsbnhuBkskYEikIRJhgjiHIc4N4YgYHA5DGB/ETXRPDTWN93XPjQ8S8QN43CBhdpA4O0jAY4hEEHS1g0ZIpDEiCeZd/VGjeOIvgvP+meB6ftII/EyRiCAYkbOoMTjRkoewHs47QSAuCJZJ43BGyESEHBAiEUsigeDyRmGZvPIn4UnYBQ0TSCAMAXlRv4jyGkHIoYgUwXF+XC2GiB8i4AZIODgR+W0kDhJILYSR8w33lyVu25qx0aSUO6Bjd1CPuF27VP0UtD79vv1+B/5PvAO/cejf75MBcMj1qfa5G/JH/SSP+cod81E87qV6wlP1qKvyQQcF23MyJkcldPaIaFjuUjHdpWoiBr4QlMmpmcqqmsgg1pCptI6ljPlBhYPnVU+7qF/wUrfzVjnpImd1Ype29VY1M34N0x2GZsL7bMXPHpd3tldzd9YEj8jLVdXdTcEJyd2Ws/eWRXK3XTRNzCTWc6xkoKVbTk99zoYjP0Iu69HaL1dQmTdQ4A6BNQTKvT7vDi3iEGQqAA4hudsPySVzC+4QpYMIIaKXSMQcZCqATdQUwlzyYsPTS6tt5alleFAiG6nEuank+FBau1BqQijRTSjRjSjxTSgVPtRFU6booB3eh9iMRKlkuFESXChxLpSKIEpfjEqRDyW2HiW+kUpyI0pvJ+qB3ar4AD57Q0bVLSjx9SixDShZbpS+MI2RKLX0JuSh2EaUJBfKSJJWT4QaDiUOa2AbHpSFDL2NPIPCZipRDtSuDTQim6gkN6OUhKh2cFLxrGPl5ODYxLGRd8NGfh4eMaGdoju28wIYca9h517Lxrt20y5OcS2xbZJ8HHxs7JtY2dcvZ9+wYu2mlZsENmyV2MopwsXKu2Il70o23tVrt67llxPgleRbuWUNC9fK5Vysq7ewce7YwCW0fg33ytUbWdg5mDdsYOTmpBMSZjGyFXC7pXs91OLQJVExhZWcm+k2bWTi3rhiC+cKQ3WRez5Hb3vs2W8obKjCb6ElaaomIy8iILtbQEtFVktdQVFWQl56t5qCpKKEsMzObUK8a0S3sp3ep+brYKOvuHXXFlb+Tcu2rGPcto6Jn4NRXYLX29722c2LR8zlxflWwpptHCzcqxi2rGXawbVSU0ZAX2mnyJaVWzjo+TgYtq5nUpHcqqu0A1Iltq5n2MzOIMQJXU/bNCR5dmyi52en3bqGducG+r1aAp+enenP9R/OccLmXBrOccDkOGJynEBDOWQcmtflgZxFOaDBL8p1xkDKdtWtsdqHFBxaZCEEh2oQ8pknomrEF6LgEIWIfiIlMg5BER34S2NVML/1Prbs9mBhYE+2Z2e6U2eaQ0/axd60871pMDv1LFmwcK7n+zlgpB9E9LNZRO4jOtOVjKiTXCY3kO40nOM1WhgwVnx9rOQmuEPY4tugYbIWuQhTdBM0VIgA0i8i09GNwYKbg/nzGsi/0Z93vX/eL7oKsQroDN/uVLe2L5ea3p1ufHOkKeFAc8L+lvh9LfF7WuJsQa0LaosFgwhhoUWBOwR9RIutRMg8IsChBSiCOa2gxlAon4P0OcvmMJv2yP0dMYc7ki52fLveXfCmrbyivqKnqgJTUUnREKi8YvAvhCmvWCqAJSAiuJ/3kQCH5kPnoAFpwUoqKR0oLukvKOrNL+zJK+gBaygzp/17elPy16rPn0sy0qsb6tDDGCRjFoGWOfguNjOLlL1BLdwIUvYGNW9TUO2GQ+IQ0FgIiCP1DJG6BilC0AgDKQsz5J4i+AoJfUejM12Dcx0DSI4cGERgCpHDF+YHlIAnNDE7MzxBhI3JJATrfyKimZmh6vK0ZzcTPY8nORh/sVNLd1DKcVLId1cs8FD+jUP/xIfu38Eh1dd21P5S1P47aN0FGT130QUIr3ulaFd+M3+6p2F0fHBqchw3M4afGyMSxsHaI0zPEvFTeOI0kQQrR/D4YQKhbartfVXwy0zfa5/O+icdf5kZmFL7vqq3Cj2NGSPiJ2HEDYk0ThYsTIGJSEAEJZa/CH6OfhH0nQFo/6I5IjiRvwipylwqiICnTAnGEYk/iUDAEUgUzeFJczgSHkecwxFn8US4GLgqCBBBnvr5aOSH82ecJRJnSPOCITu/CMzRRc3AMfFEiKBHLoBEhB0pgt0nSXMzeOT/uUk8cXwKjyaMBaEjuN4Jr0hi3/JtzYGq7Ve65K+hFdtmIAzi9+33O/B/4h34jUP/xG/mf/EuEKXgE6rr/kLd+bGKyxNNl8c6ro/0XB/qu9zXvXxD68IVjePuKtZnpXX27lI1E1Yzg8lCUtAyhOCQMVIpp20hY7JXfv8p5dOXNew8NOy8VS94KR13lDE5LKRmvlXVVEjNRETbWMTMUvTwQalL51TdL2t5O2t5QxMRhG6Te4cuecs5+qics1OVl+NbwcJET0O1mYMu8YFMeYzwlwD6lADU9yBUOhmHKAYRpXcIiuXAGqLkyy3iEEJEP+MQUi8HvhBMZYV6OQoXRTBWvV73NmDt7RMrPayZva2ZH55dm+i3NdKd++phVi9rxoC9jGH2rIUPN7bFb6kM4Un0Zr9zbKXf3hWBh1aEuGz6eFPg1eV1QQeZvW0Y7xxnTfJZ0xi5ofsNV8mzdZGOy4P2MfjtYbx/ctWHKwJfrws9PLXK15bBby/z4wvrv97Z8f7q1sdnV1zZy+C/h+GF3cr0+/zZjwSC7dY4GTCc1WJwMmG8f259TJCY4z4e0S0MgjzrdwoIyUpK6GtpWBoZGevpaGoo6pko6dko6h2WP+xl4v7s1AkfS8294ruUNwhKrdkpv17GgN/inKb9rWNH/K00jsnI2Aor7hEztdM6cXXvAR8L9WNy0lbCspY7dY7JHnY3PuZporlXVFR94065NRLK7EZ7hOx9tIOCza9HGd6I0boWpucUpL7vhISZtbitrdql89avHjinJQblvPGJeXjU87TSPl1BUyV+K21Jl/MHHtzwuRHg5X75ItzdvXrlureb+/lj7uf3Pb16rvDz3eaC4NQYn+uOlkeMxM2VBPZo7vQ5a/g5zKulIATTkFCd/ijy7lmXoxq2GtvNlbaesZR97Hss9+294i9Pgq+d9rlg6HVW/7bH3tS4a7kf7r66ecrngoHHad1nAccz4oJSo7zuupu6HlVwP6L40MU4K9wOvuhjcj0x2Q7YvMuYXJAjJtcJNETWIFlkKKLgECw4IAu5LphiX8hRGKt9NFqLmD9jtYgvNO8OLRhBFDvoP8ahEcRKejxaAzgEI1zvD5fdIuOQR1eGU3e6Q2+6fV+6XV/6hb50yIUDXSDTEaK+7+fRZFFsoj84Ree6v57tSgYryX4o2x1b4D9WfG2i9NZ46e3RklsjpXd+qOQOtgShIxAFjf6UiGDlPBEBFC0qD6IXbgxCN1HWFTRYQ1+dWqBr6N3JpjeHmxMPtCLa35KwdykLUaCoJcameQkOIVxEJiKKQbSIQ4sx3NBT1BwOnUXWLeF7WqMOdsYf70o81fXRuSv9QU9pcmt1fW11f1UVthLRcGUVBkSBoj9Do19wCMAJhKykuEa/FNctrikuGSgqRucX9ubmd+fkdmVmtX2DlqEvFV9TKoqKW9H9kzAREQYqIjhEIBFGERwC7IFGINLIFJKvDXEI8M1udAYHHUS9w8SlOITGkmBIKzlKDtEsmAITU92D050Dc91DBMAh+K43/9WTjD0QTTeFQ3AIiuXIGETJ4v5hEOEIU13dNZ/epD30e+u2/42dTsol9Uwn1TwPtSJfLXZWxn/xR8i/4en/Fg5Fnab22k3vLMLkIcHsL7XmjoJ0vM3Tvvd5/W09k1NYwswYETeGw8/iZucQcCASCGTCIOCnCTPj+NkadNGdD/aXw7Qvhivsu7/N5jqvdeCWg9cljl3XDEm/1zDS0oefHJwdaxhsK2jJbx5sHgcQIMAP08zMHFAVRLXDHSADAX764GcQqAOOjZAMnIAIszlx8BScEH5uyX/wQCUEyOSgrCPfyDWYf3Kb9yN/fgZ2w0PI4QxQEQ6OAseDP3giHk5Evhj4A88gp4BXSD4wbAVx00AxC+1v8xdD3pSAnyPMwv9YAIdTBMI0fnaGODNJmJwA4admiXBMuJFPA/+BFzZHJMBbCH8IwF842BHyoCdxMymTVZfbLtsP6Zh2KnJmsqsUbDeqEN5Xx1k38WvvEIzBgbGnMIZ1chIwE7nBGngIt//eUGwImIYJrS9evLh//z5ML4WFL1++wBDS/xNfzH9fxL/iHfiNQ/9+nwxI0Ha0wZUIXb9wHf9wPb8wgythRgHhxgGvjXyD9d2f6Drf0zvlrWp2Yre65XZVU2E1U3GkUs5YGrGGzKT1rOWsjigftVM/56J10Uvjki+4Q8pHHKQNDwipmG5TNdkFQ1o1jcX0zURtbCXOnFBysdP0AiJyUndxV4QoBQdPRM5eaoeOyG0X5GBioKWnptKWWV4Uq5zxgP2LP8JCX/1Q6YEIC1FwCAwi6CAquPWjgwjBoQfkkrmHqEqyR1RDjpibbx8i18shodsARZCpEEbVHE5f93pl9SvOihc8lS+4619tanm9qTlsY23IproQrqZQ7u5wjoHoFf0xDH0xy7pi2FsiuerDNzdGbGmN4umK4+6M5mqL4G6O4G6P3tQbt2YokQGbxDCYuKw3bm1r1KbWKO6uGJ7+eJ6BBO6uaC542BLJ3RnL25/Eg07k7o7hbo/iaYvi6o5ZP5DIjkniQMfzNIdtrn3N2xTB2xHH1/tZKiNEZa/uOg1ZIRsLy722Ngf37dljaWGir2dqqnvR6eC15+cDww5dibQNiLb1CbVyeWRsd1Xz4nVt1wfGXi+tfML2+EXv947e6xph7Rpm7fF6j3fkfs/IPW5hti6vrJxfWrgGW3mG2vhH7L0Ssdc3xNLzmbHbA33PRwaBr8xvRFhdizYKitO+Gqd+PUr3bqTt0+iz4QneCUl3kz8/z/r6vDj1YdX3W9WpV8uSAws/XC1NftxZ9XV8oGFuDD2DHRofHJrGjs2MjM8OD4/3tnVWpjfmRTbnPektezRY9Qxd9qo153n99yet2S/6SkKxteHY2tCR+tCxhjBM9eve4lctWU+aMx73FL7CVkdPNMSP1ccOV0cOVIYNVoZhaiLGmmJGGyOHa18PVIUMVIZia8JHakMGyx+3ZV9rSgtoSw/qyQ7AFFzBFvhgclyGcxyHcx0WcWgpC1GIaAGKEC7qB+W6Dhf7j1ffGa97PFr7DFhorPbFRO1LRHUvx2pfjta+WGShpTgE4IS4Q2TLaImeAA6NAxQBDpXeHCi4QsYhx56My30ZDugMiLOjENG8EBZKO48G/YxDCBF9Owvq+QYVdOe6U853IwkKl4dzfUaLro6X3JgovT1WcutPcIjMQotaUko3X1O3YBaBcQSwhAiICAwiqJ1DAuhyAvozfHq+uXR8vtj64Wzz2+MtSYdbyCyEKGFva/yeRWuIsgCFc6CWmJ8NoiVE9DMUWTSGAyPBCNc9bdGHOxNO9b491/veruerT09OcHd5enNNS00tpqpmtKpmpKoGW1U9vFS/oFFF5fDPQgylpTi0WEpXWj5UQhEyrXWgqKS/sKivAHAorxvpGkprSk6u/fy5IiuroaFpcBK+rC2OTAWuGZ+BqAPAHsAhqH9DcAgZqgrlRIjzg+uFpGxKpRziEREAhyAve3ECClTGYScBh6Y6B2a6hmCKK0JKZByaz5CDb7iAQ8hc19lf57pSwGgWP4seggq/mqSIbzed3jhZfXLUS3fTzvfRKfTXW/sbh/7rn7p/B4e0n5+gvriT+rwQ3cWdzK4ifC91twXrHH/vXoRt6pseHcRPgZ8zB7SAx+MQFwVS2HHwwzSNmx2aGyjtKAyKOn/o5q5993gOPOI1DVpn4MNq4rfKwGO1mt1qKy9Rn8ijIZlXX33zsbtlbmYvanfDKDHtZTembhY6zPBgzyBMAXiAMANQNPJgfpgVpcoSR5ibI8zN4ubgKbgAZCsAJAQs/jkcgqPAK4HMRDjeHMAOUuMJ/0YAP/5kUwheG2Iokc9FoQtkB4TOlrLQPIWR/4MgDnKRJPwIDts8WFPUkvK5ODIh63l+S3L7WP3gdD94sfAyAXsICHORi0rhReKIYMK2z1W1zOS9G/uo8e2QaobEabSEQasYS/LyFd85OQv5hUs2FI39ikMTExNv37599uxZezsSOgdX0NzcHBwcHBcXB6cAhqmvr09LS6urq5uZmQE7GCbzNDQ0ZGVlVVVVUSaKtrW1jYxApR4J5vA0NTXBG4rFQi5Lybdv39LT0+GwyN/Ekhs8VVpausiWsBccDVZiMFAniLxRcOQU8q24uBiuAdZ0d3dnZ2eXl5cDs8FDOOPo6CgsdHV1wSwgWIB9CwoKYJQqjHmF08GFwSngCN+/f4frp0xKhV3ggBkZGZ2dnf+9pPevQIn/F875G4f+67+Y/9V7AA4FRhkGROr6R2j7w32kXkCUXmCUfmCU7pUIHd8wXe9gA6e72gedpLT3CqiaC5JL5sRVTaTUjaU0TaX0rGWtjiofttNAQhQ8NO281M+4Ke8/L6m7Z7uamZCa6W5kTquxpJaJmImF2OGDsvanVNztNL0doYlIxdVDwcVD3tVT0dVdw9xcnGM9Cw01CgYBuRzZVhYtkRxEB9bQN9AVVFoAKuvqPBEBFCElczeRlLkiyFRYaB+ihG4jVXOQqQAe0ZP5QAWYQTQ/hogSqxCMag4BUbWG0LaF0rWH0naE0nSFUneGUneE0XRF0PZE0A1E0A1GUA9GoAYiqdBR1H0xtCB0NMNgFN1QJA0mimYomnYwlnYwjmYojno4DoWNQw3HozAJ1EPxtMPxtCPxtGNxNKCROOQhhrIyjmY0Du7pQVhkAZ6lBmHj6DDxjAMJ9Jh4uqF4OnTSqsZ30i6HOFUlufZYWu0/eGDf/r17bK1NjCAKW+PQMaOAR4duxFgERGldidLwCVfzDFZ2fizn+lTBO0TNP1LbL0bbO1bLM1bTM07LO07HL1bfP1bPJ0bbJ1rbJ0rbN0rHN0rPL8rgSrR+QLRuQLR2YLRmUJTW1Sidq1F6QVHwV69zBVbG6N6KM3+ccDTsveu71LvJacHZWVElebHVBTGNRUA4LxuyHjXnPkPXvJ0bqiRO9uInhufGJvHjc3PjuNlxHH58Bo8dHumo6ChLbMl90A3dLJV3EL+lNmS8Nmy8/vV4Xch4XTC53uzZeB3ARvBYDTwVOlH3erIudLI+dKI2ZKL2FWw/UR8yXv9qAtFLsl5MNsB98DjsW/VgqORab55fX54vOs9nINdjKA86alygNI6MQ46YPCdMnvPQHzSPQ2AT5Tn15zmhc5z6C9yHSwNGyTg0XvecfKLgyTrk7MgF1AXDRY7XvQCN1b1YrJT75eGSCjoEh8AdgmK5BRxy78506s1yRGde7kcmw8J8WASKFoWMhU2/0J/2kyhOEbmz6Hz3twtdKRd6v18ayHIbKYAyuRvgC42V3R4pBWsI7u/+oqU49Bdo9FMRHbhq0FM0mAdJ3BAr5wsJCh1fLiEsBNZQ0pHmN4da3xxoe7MfUeK+toR9bfF7FvUDjaCbKGZelMI5pGqOUji3EMBN5iLrxnAbYKHWmIPdb073vbuA/ngJ/dmxLzUIXRDZXZnXUN1RVTdSWTteVTtaXTtSQ1Z1DfbPVT1SXT0KqqoeWXCT5gHp5yI6zCIOIa1Epf2FJWjAobz87uycjvSMlpSUuk8fK1KSK0tLOtBoqN/50dsDX8UIY1OAPQSyQQS9QPNx2FAtBO4Q4FDfMAHcoQUcgkA5BIeAdcjOEsAPfnhyDgIVeoeRQUOQxACZcvCNj/w1D7nhiXNjM5P92LmFtqL5HWFfcio3fBOe6cNMNLcOFOZVxDz/evXCBzfLDB+zggCT4iATdlamf/VnyL/f+f8ODqlGnGXyk6Nx2EXjKMwaJLU72mTXMzXHjMAGPLpvZgz8nznwNoAXcNOIlwLEAH/BkKDdUnw/3snr1aHT95QP3N2h5Mio57vG0I9d+RKDvgeb2qUV0scYTb1491/dYXOF7+QdgX2BAjoO7Lr262xdRG6GXWzqK5+GmjvEIiHMTk+PoAcbiyvT4xLfB4e+Cw57+/J1anxCTU7OYFfbFBhUUMiGJHUgfg4CRojZMo9D/+nXzF9tI8RWmp3B4+ZmoE4OzCiErmZwc1NzCD1Mz83Okb/RA3dRjoycjAxpf7Cf4Fpm4Zs8xbvCTHR9KL4fEGfsHq594pbo8du77J8qeYbCv8fZlXWmT+BH58BAAg9qbg6HxwHdDc61Zfc9+TzsGTHubFlizBzGsymFSzx3E08cO/Pz1fRxWxhiuTa+WZ87+GuUAuBQZmYmeEHAJHClABK5ubmAMe/evQMWqqyshIctLS2wpqysDIgCMAmgorW1FWgHGGZubg4WgHkAgaKiooCsYBvAEngKtoFjwsHhsH+FQ7ANeEQAYHAiABWYVQonhTUwFLWmpiYmJgYuDwAMqAbuYSUccHx8HDgHztjT0wOnBrYBGIPzVldXA/nACwEiGhoagoNUVFQAOAHLwVOwFxwEFmCMLJhUwFeL7tx/+jf+e4P/oXfgNw79+30wAA75hhr4hOh6h2h6hWp4hqr5Rmj6Raj7Rqr5R6tfidL0C9f2eqVz/pqi8XF+NWs+VfMdambkDiJTBId0rWRMD8jvOaVy6ILaMQfVE46qRy8pWZ2Q0LaGzYTVzcBKklI1BnaS0DUTs7KRPHFIwfGMus9lLV83FR93BW93eW8PZRdHDR0t4eUstJBFzbUSFR6oWBQq9NGP6osvwkI/cGiBiP4ShxabiMg4RPGIQBQcogxmBRyCMUStr5DxrJ0h8+oORXWFojrDUJ3hqO5wVG84Ck1RBAodieqPQjQQhcJEobCRiGBhKAY1FIsIE4PCxKIAiihcNBKHGotFTcQggoWRWPLKWNRoLPJwDFaSBQ9B8BTsCwcZgKORj98bS9v3Zdczd0FlEVZzQ709Bw7s2b9vz14bczNTfV0tEzM1Jz/zm5Hm16GeLVb5SoSCT4is61MJp4e7XZ9KeofI+0ep+MWo+MYq+8Qq+8apXIlVD4xVDYhVDoxWCYpWC4rWCIrWJsOP9vUozRtR4AKpXY/SuBalfS1KD4goMMogKMr4Zoztw8STIZ9c41Nvp+RGZBe8LStNqa/Oam/I720u6K3L6Kh4316eONiSNo2px00MzI5PTo3iZkaJk6OEiVH89ChhFjs10dfWW/O1reBZV+EtTPkdcEvGayCcAPjn+Vjd83m6qAXGeDkGvFH7aqI2GDReC+ABAgIBAQWFwj0sA58sEBGywQQYONWPMKXX0cBCuV79+R4DuUA+kCmHCJs3z0J/ikMASABCFAEO9cNDwCGYwVpzd7zuCRmH4FyvFnGIDEUUIoJLncchhO4ogERuIiIbSvMNRcB4iziEKbnen+/Xk+3ek+Xcl+3Un+XYn+kwgBDRfNI3hYgAhwYoSv+Ji6CCDoyjHjIOdX+7iE6Hwj/vkcKr0DK0BIfujJTc+0XY4rvY4jt/0O0lThE0FF1f1GABJM5B1lxAf7ZPb7pH59fLrZ/OISz09khz0sGWNwdaKSz0Zn873CM4tPePOERpIvoTIoqkJCvMqykCJrciLNQRf6L33fn+Tw4DX5z6vjj3pl1HF8d1V5fU1/ZW1I1WIDg0sohDFCj6RQggLeDQAhFBcR0IS7GMlhLRD3eofGgRh3LzujIy4atP/cePZZ8+lGRn1DU3DE2Mz2ddUyrlSDO42eGxOUhHgDahnmFC/xhCO4A00EEEs4MGx2AAEaF3CQ5BKxH0F0GjA9JCQYL2IcLIFDJ6CDsFlXKEQYhYmEH8pfleDTg+cW54cqx3aLJvGMBpPokbdpzP48bhhsanezBz3YNz7Z0DRVlFYXc/B55K9d+fF2hTfNX6Nw79Ex+6fweHtINPUJ3azGS/c42PDIvrjs03pNVCDK6X3asF728OKr4QgwQPLUP4SRx+Bo+fIgKRzOGzy76EfvO988Hu9CMV25v8CpeXG17h1HZfp2THqn6Jzdib28B9vcWVTUY+q2yvrz16l9PUi0PuJDASq/zR5WrHOVxuH2ztLJ0ZHixJy7zm6mamqLhr5ZodNNRC1NTbqai309DyU6GEmei1hbdfPLI37/v7sRH4Qjwxi5+CArNFHPpHvvb9gjFITxGg++zMHA6QvLe6uOBD9OvH1/yvuly+7uRw29UpLCgwJSqqqap6bnwcPCSkhg5+6oGZfthRlGJBeALxhQjE2T5Me/TXBw6P9E482XEhVNjQd5meN6OR3yozXy7N85zHAjVj0+/3T7biEC8KcaNmiONfR5LOFCoFopXdOmUV8rbwfF2vUMavVyEmFMFJF8jMEsquWLDLuU+vHQdDiX66AW8AJwDqAEgMDAwAXQDMAJy8f/8eUAeK2YBDwHj58OEDsAfgClTWgRUDhwAaAUYCzID1wBh5eXlAPvAs7JKfnw/IARwFBwHI+SscgvVwBPCa4Ghg4ID/A8twPbAvXAlg1Zs3bwB1YJuEhAQ4GqwHQALaSU5OhuuBG7hD8NcBFASnpvy9AETB9QMOASDBhcFewEXgWYEdNDg4CL4TABUQHZhdv3hW/8hf/e9t/nvfgd849E/8Zv4X70KOUtByfqLm+Ejp8mN5xyeyri8V3UMUvcKUfKKU/KJVgIt8wzWdHipbXOBXt+VVs9yuYSGmaSapYSapaSalYyFtYCMLUQpWxxRtTgAXye89LWd8QEzTUljdXETDXAKoSdVYUtVEUsNU3NBC7MA+GbuTKt6XtK64qF1xVbzipujnpup8UUNFQZCZiQYyrLdvQH18oJHzdMsHH9RnH6RSLgVK5q6gMgJRWUGobDIRUXAIVAgdRHdRJeT2IXCH5vuIIGXu0c9NRE9RjWQiQqrmKB1Ewah2EBmKOkIQFkL0GiGi7teo3jBU34KAiPojES4aiEQNkokFYSFQNEJEwz8LC/wDqBODGo9FBPxDwR6Ehch0tLgGNgMNA0cBUJGZajgaUV8M9cAX/oQbQuq76bVVZG337bXdv2/vvj0WZmb6Olr6BqpnLhveeGVzK0Y/KFopEP6CwhU8g+Vcnkg4PxZ3ey7jE650JUYNiMgvRtk/ViWAgkMxSkHRylejVK9GAP/o3IjSvRWpdydS726E3m1QpMHtaOPbsaY3Y8xuRFvejN7zIOHkq49usd9ufsp+nV38qbg8q6ampL2ltq+rFdPXge1uHGgt7mvMHumpmMZ2zU6OTU/MTY0TpyExC/7dfJw0PUaaG8NNYwaGWvK6SsO78u8MgZVR9XCi5vFE3ZOJeuCNFwjbAOQAAiHOD/AG3FOYhyKKIzTvzyxsQFmJaBJ2r3mKBBUUXBnI8xrIdxvMdRzKcxxe0F+BEMUsGsx3JoOQEzrPGZ3n2l/oOVwWNFZzf6L+Kfnafjn1okH0wyOisNCiZbR0mVxu9xReL7b8zmDR1b5cn74c975sFzQZhyDvG6YhkYmIInuYBouMhSVD0VKhoZoOaSu60JN6oTvVrjfNoT/LdTjfb7QIEhRuj5feHUNMIbCG/gSHFumIzEUUAR3NJy4sxC3cwBQBFF1DVHB1KD9wINe/L8OzJ9W548vFlg+nm98ea0o61Jy0vyVpX+ubfW2I5nGoHYiIXDVHgaJFgwiaiH7BIbJHhKgpAlFzJIRxQx4dsNDR7jdn+j7Ygy+E/uLS89mlJ+0muiShu6a8vg5dVjtaXjtaCZVyZAH2/CkOIStrRheEOEhQVkfBoUUiWiylK6scpgjcoYISdEFxXz6MXs3uSP3e+OlTxbukgm8pZeWlHb3d49PjC33lQCzg7YxPTw9iZ9Dg7WAIgENQLweR2cAtAEUj00S4B1cH2oeQHAUMqZOcIAcWEHYaSukQZBqdRjaGhQk8kkeHmcDDuNWxOYR2oMgFuigm4F+/x8a7BiYAeGAwKzwLvDSOQ+7h+EMTs73DMxDVDYl22ElcT1d7xoesZ76p105nBx4sCNq3lpX5X/wR8m94+r+DQ+Z+NjSqy5gtNq3Yx7dyLy/74S27PaT9vnnXjpeNE4YRJ2gON0XsrhhMqMFGjxIq8bjp2dnJhoHMjzX3IgvcHUIUjf1Xm13nOPBou/UNfvXLa3YfppM7Q2/otdY8kMPYf6WOB51VAKup3zLZs7TixxiljzMonGDe4ygeEHT0tsNpPX6BHcuWCdLRizMwidHRiNHSiNPS7qaBBSoJehpheloeGirZLVwBbqdrqzLHJ6H2DCrrKI09/9BtKQ4BxMwiw4Dn2saL7n3x09mvpCzIL8O2UpiBDuhrKwq1jYZKiJ52Fxub4s6d3ucvtFZVgyOFNBshLIT4n2RXCgwyhIIgBKEXU5lbHRb61f7UDYl9QVsNPdmsb/BaXuNRdWLWcl2teJ5V7vgqvUtbLj3Qz6qLm8QNUy4GBnVFdccKf9xsVCdgVblDtoxPv0nQd1QufG7PtUFzxRRBxbQNjn3bY8dkhnG/JstRcAiIApAGwKOwsBCIArAE3CGoTAOTB+gCKAK2ARr5UxwCOKH4OWD1fPr0CSAHmAqQAw4FNs5/ikNwagoOAdIApQD/wAHBa1rEIQAYOD5cA3g74FMBbsEGcDGAQ7AvUA3cw1kobwVsA9sDDsGzQGiwFxARVNkBwsEusADgBy/tNw79Qz/r/8Mb/cahf79PBhiFc+meqv1dpYt35S7el770SNr5ubzbK0XPMEWfKAWQb7Sif7Sa1yvV/a5CGvu4VC0FNC3FIU1Oy1wacEjLRFLbVFLPEqrmpPRsJPRtxUDaViLAQurmAEVS6hYyKqZSIDUzSW0zcTMr8ZNHFD0ual9x0gh0VrnqohroquV0TlNClJcBhqFSUUtsRX17rpbxgPO9NyqZzEIUHIL2ocwlOIQMIIJ6uVuogtuoIjIRLeIQpZWo6iF5MCtlBtECDi0aRAgOAQuFIAIc6iTjEIAQRT/h0IJNBFAEBtGiAIcoLISJ/iHgGWwMIoR2yNbQSPRPojz7C0RRHmLJONQfR43+zJP8eIe2OIO8uJCNrbX13j02tjYW5uY6MCBIS3nvIQ3/e9Y3I40CIpUColWuRKv4RSp7hsg6PZNwfCrl9kreL1rdP0YViAhwyD9GDdkgXNEvVNEnWNH7hXJgqNadKKNH0eZPIy2fRVk/i9rzIv5gyIcTIZ/OBH869/Kj3auPl6OSvd9l3E/Ji8wt+VpWWVTf0NDR2oHu6ccOjUyMjE9hRyaG+sYHuyaG+6bHRmYmZqcnCABCFAEOwf0shCiNjo12VfVWJnTl3x8svjVacW+i9uFE3eOJ+mdIzVv9y0mEahaB5xcc+gFCkw2hf1DIVEPwJJgw5fcwhYGD+RQccgJ3CArkgIiQBIWFGjlYoGgo3xlT4EIR4BBoIB9YyKUvz72/0Ge4/Np47QMyqi0S2o9rAHsKfKGlWopDf1gGp+jJWOUDqJRDF1zpzfECHEIvwaH5OUgLOLToFP3EQuT+ImAhBIfS7HozYFyS62CeN8xdRVio7N5YKaLRMkQjpQv6g00EXPQLDi2BIoieQ4gINFx4FVMQ0J/l1Z3q3P7lYuvHsy3vTra+O9by9lDr2/2tb/e1vd3XnjTvDnUk7kdwKHEf9BH9iUcE3US/QhEgkE1jpDVMbm2N2dsRf6gnCXyhs+iP9v1fnPq/uqK/uvcku/em3+kvfdtTW9NQP1hRN1ZeOwY4hBDRf+IRjdbUgn7U1JEbjf4Mh6qGSysw0DsEjUPAQhAol53Tnvq94dPn8vfvC5OTS8vK2ro6RrAD07MjkGCFZAwDqBDHZuYwYzP9w3PoYaiUI/YMk2CCEAQqIEQ0RR6rCnHCU8jQ1c4hYCEEh7oweKAXoKb+MUjlRoK5AY0Qs4iEBGNB4RwaCx4RsnKEMoZ1EuroJjv6pzsHZ3swMKcIqvIQ9WJBuJ7hWXAd4ICQwTAD+DQ91d1S/zU295lPxtVTWQGHfuPQP/Gh+3dw6PiDUyvU2ZhlWVaqruEx5WOVZOJUZDG6JHwr1Laz783c9ABuGtuCTXpcKR6Uz14wHDRJHGrvq36YdOzCC4EzT9efDeGyfcIu78wscWHZziO0iudXqV5co++5yebGFgPPtXpeazQ9WffcZbyUtM7qAbO62zLwTCy8ua0v8qsrr93NQrWLllqSiVGSnk6SmlqUnmYXLc0uWKChFaOjFWegFaWlFmOg3cGI4l1Go6Uk+PL19TZ0DTQuIcVs8+EKlDK2P6EjSjACUt6HQAxCNDNQmkfEFpbFKPnySFxh36m9TJiZXpaaUZKKRpSaeictjTATw67ly4RYmLfQUm+iphLmWBdy5+7U6CiUCiKxCdBiBIdDHCEoqJuamMF8yogIfHnG5YXxyXvitld5NZwY9b1Wy19gEDlGq+bEZh6wWe0im7nXllN3pE4GqBc0fJghQO01RNnNZE5mS3wW5vu8mi1+FWc6t3Il79F2PvdeCS+Mhmr+Nu1MtlP1Kx51buqfyftTdwj4B1qDgGHAhwFAguo1YAZwfsAXAkoBQAKW+Pr1K0AFbEPBDEAUMJEAfhITE8G0AXoB3wZwCHAFfB7YBZ4CUKHU4P1VsRzYO+BKwXEohXBg4EAlHpwR6IiCQ4BkQFlQ8AYYA5sB7cDlAWVByxBcDFwSgA1sCTYU0BdsAxeARqMpOAQgBLvAxcCrgJUAUUB3UEGXlJQE7PfbHfofhp3//PC/ceif+M38L96Fmobqwi1l+7sqjg9VnJ8puwUre4SqeYWpekUo+0TNExF8vfYJUz3is1PrIJeqxTYtS3FdSzkdC1ktM2nAIS0TCS1TCS0zCZhNhMhCTMMMWoZ2q5tLaFnJqFvKqJhJKptJqkAknamEvqnYwX1yTmc0/S5rBTqqX3VSD3TSvnxaa/dObgaYYEpNIwY4FKyW+WjTRx8EhyjuENTLfQ9AZQSRDSKyO0TBIUQUIiLPIIKgucWsORhDRCGi+ams5JI5ikdEGUMERNT2CtEiDi0SUU8YqhegiKx5m4hcOAdERBEFihCP6A9C7CMy2PwHQjb4AxQBO8HKvmhq9CeeTw93aIkzSO3aamllbmljbWVtZWlurq2hoaGmaGwm7xJgdjPCFIrf/KPACwIp+kTIuQZLOb6Qcnkl44PUyyn7xSr5xykhNlGksneIgicg7iN51wcKfs807oWbPY/eGxJ9IDz2SFTCyYSP9h8yvD7mBn7Ivfk+587HnPsp+c8yi6MKypLLKwvrahvamnt6OoaG0GNj2JkpsH3GZqdGp6ZHJ6ZGJyfHZifHERYCCiKLCIJ/XIcEpbnRybGe+p6KpM7c+/2FN8AqGa95OFlPcYdeTgLPNIQs4RxYfjXxQ6ETPyjo9WRD2BIBHQEOvZqCoruK+5jioKFCn8ECd0y+C0UU/2fxISbfdV4FrpjCeQ0VuIAAh/rz3dD5ngNFftiKGxN1jyYboDfp1dILg8sAQf/SeH3wWP1LisbJjUxwP7+AFNFRRPGLno/VPBmtuD9UfL0v3783x7Mvxw2d7Qzu0EC20+DCWNgFjwjpI/qjKEV0EEPXm27Xkw6zYgH2PIaLrowUXxsrvTNefn+s/AGMeR0pgyxvmG40r5HS+9jSe9g/g6KRkrtYJHSOrPlIbgSHhouuIyoMGszz781w70i51PrpbPP7ky3vjre+O9L67mD7u/1toLf725MOgDrgnuwRUarmgIval0ARxSn6g0dExqEom5bYve0JB7uSjvV9OIv+fHEg2XEgxQ2d4tELOPTVoy/z3kDph+7ausb6oar6scq6seq60eq6kRpEo7V/oT+voFtiE4E7hDhFVcPl1VgKDhWVDuQV9mTldHxPb/j0qextUv6Hj4UFBU3d3fATjpsYmp0ZmiUOzxExiDMDtXDgC831DxNg0CpgDOBQN4YE9z8St5EOIhI81TlI7CCrcwjXOQiDhnDdGIAZJIxueBpxgciFc0TsFFg9sJ6EHiWiocpuGNeFgQzu6bb+OdirBwPwM9M5MNsxAAdB1pAPhWR8Az4hCd2QyTU+0lBc++5l5t3L3wOOr2Fd9i/+CPk3PP3fwaFzzsbqBpu0tFYYaNIftmC31GK6fJI9+jl/3gfp3krLmbEXOEJKEdr+bt2moHrm2E6TQWLR8FhbeLr3/sebj8avO5e91eIju5Qnve6VjRruyzXdmbS9WC1ub9xzh+PQvQ2GActMny6/mMnmUrLuyLuN0i4rJI+vk9yzTF6XWZKPYQcLtRAdlSgdnTQtrSQTrQg9rRgtrSgVlTCKSpiGWoSOWhREQyXBSC3MQiWwgdHIXPR5rM/IZBsSqACYA3VvSFgisvTHb3OwBQS/QW0apCfMIR1AUN+G6at9dd9nk2EAq1GM1GYt9i0MVAo0jBJAX7S0u6hpdtHQ7qCm2UFLs4OOegc1lSAVleSGDdGPnsxOTJEIs4hRBFlw+BlAozn89AxxtHesphKb+qX96eVQTVNvLmP/NYcfbttze5uux0bZ8yzSZ5hkTzErn11u6rJB9fjGa2HOU4QRcKj6CT3xA2GHagxONmqq5StvzBRgy2bbmsuxO49HKXc7R9Sarek8UsUbrSq31k0U/PK6gFUAYyhZCP39/RBsALAHSAO8AcAACwA2YKpAsw1Ux8FmAB6wBsADjBogKNgLkAYwBvYCdIFl6D6CA1JSFmB74JBfwANYBW6Uy4C9YF84GvAJUA0cEGrzKHFzUKoHDUJQ5Aa7w4XBNnBeeArWwJUAqsG+cBy4MHgJcCIgNLhOOBpsD8cBTIKaPbjBAeFiYCUU4EG+AhAapdPpd+/Qf84r/8Nb/Mahf79PBsChczeUHO6rub/Q8n6t6xep4x+l7Rel6Rul6hutDNaQb4z8lThleHg6SMTgOI+a1VZNS1FdSxkgIl0LWW1TMIgkNE0kNExB4hqmUEcnAelzMKFIw1xSx0ZO00oWwSETSRXIVDCV0jERt7WWuXhC3feSXuBl7SAHLX977YtH1MWF+RgZGKioaLatRyXeVcx5wfvBD/XZb56IAIdSAYcW6uX+iEOFdxAiWopDSMrczyVzP3CI0kRErpoDHKLUy/0omQtF9Syw0A8cgtq58H8Mh5aYRUuNo1+W/wSHyPVyUCzX/2VbwnUh5R20ooKbLSzNLK0trawtzU1NtNTU1JQVtHQl7dz0b4aZX4vR9I+GijgF/1h532h5z3A5l1fSIPfXcoinF6PgB/+oF63i9VrJ7am8431Zh1syDjfkvO5rPgixDo0+Fh1z5k3ChU8fXTIyrhaXvyivjy+t+1BS+7ms9mtlXWpNQ259Q0VLU0tHa19v1/Bg3wR2aGZilDA5RiS7QHBP0SII/YpDsyOTo9313QgO3UMXXMWU3R6tfgDNOeQWoJ+QgwxFIQgLNS6IDCGgqcbXU43hPytsujF0ujFkuv7FeNX94ZKrmCK/oUIvTKEHptAdU+hGQR1YID/8RbBynogGwSMqcB0o8Bgo8B4sDhytvAOoNt0IkPbj2ijXQBaS6DDWEEwWoNEPUYr3kGd/xqGR8nuDxdf68n17czwo7lB/jvNgzlIcQqrmyLr0F7Lvz7jYl2HflwGZ4G7YQt/xsqvjZTfHy+9NVDwcKwc9GC1/MEK5J6MRRX9KRMjK0rvDpXewpXeGSygTim5iS26ScQisoSvoHO/u706tXy40fzjZ/P5Yy7ujre8OU3Co/d2B9ncHO96StUBEUDhHsYkWBQ1F87nb85kK1q0x1hDA3RxtA75QI0xrTYQjHOv+eKbvy8X+r479KS59KW69Ke5dyW49KV69mff7yz521daBO1RVP1JZj7BQdT0Fh0b+CoeWrl/qEVEK5yg20XztXDUWKuUAhyBEISuv41taw8fP5W/e5L59m5OZVd3WPjwD/4Y+Q5odxs32w2STCXzfKL4XC7bMbM8QsBAySggpihsB2kHUPUyCJiJAFKhqg/s+LL5jkNA+ADiEGEQdg/Bwrp1MNV1DpMEJMJoQIgIrCYrfgHBgS/Jmc0BBrWhcWz+uYwAZ0jowNtczPN3eP9Pej4AQjCoCygIAg3ONziLNSHBDwq3QAyWpxSFXU69f+I1D/8SH7t/Boegz+o81mdPOry1yXptjx5Zxgbnx9pqpD9zj79djkzlGajUJoy4tmINRdVsCG5luNvE2zNwbmiyMLb5ulyTmUCl0sJTDtoTPIorX8PY605v0ZxLZHNO5L6Vs1btGY/uA7tJHNu/KzU5tq+waV9p85eA8RSdos0bMeI24OCPfaiphVsZddKjdtPQAIVLMzLuoqEFCVCgRGvICHY0gLWonLeIa7aSnElhOLbJt2WVnnYSvT0ZnB2YBSwBwkPy3HyOvln4hhIY2SKUjJyNM4+fmiFOTk93vOt6KYpPXu1xcu2o33Yr11Hy0dGJUVGLUNJK0zKK0TNCzpLyJQ23dGvJKRhFq+m1UNLJbeXO/vm8qy/VwcLzqf6UgL3t2Clrl5vrHm2KzfTyidI49ET3ylMfy+gojP2Ydt+WKdivFjrHuPsqi4bLe6toWTWc2+VOsFh6iGa3REzONGFzno/pnFhnaZ2o1Quecro06CxbLUidz0ibz077hoX/FtuwmM+ObzfQfeFnitmb05/+dr7gAIYu9Q3/nOL/3/f0OwDvwG4f+id/M/+JdAIdOB8nZ3VZyeqTmHqwBaQq+kcBC6r7RahQc8ouBL9yK/jEqF+9KWJzfqmGzVd1cWMdCSt9KXt9KTtdcStuUjENId9C81EwkIH1OE7bZq6hjK68K1pCJhLKJlJoJ4JCklaXMuaPq3hcNr1zU87ug5XFW8/Q+ZZndgsuYmKBYjoMF9cxLoihi+8cAKjCIviwYRIBD3wPJRERuH4LE7XmDiOwOAQ6BfowhIrcPgX6ZyjrvDv3cRATp24tNRBCugHhEZFGg6EcTEeDQzwYRYg1F/hDFF1rUn1bE/QcrKcVyA3G0fR92PHXkldxMJSKwmewOWVlC0LaRkbqysrKCrKqayPELakEvjIMiNK/A31Gskm+sgl8s+HiKAEKuITKuIdJeEbIAsb7RCj6RSu7BCg73pO1uSF24Km0XION9W/tx8L6oyLOJ0ZeSk9yykgMqCp61Nb7v7srr7K7o6Krp6Kzv7Gzq6mzv7ujt7RpCd48OoSdGhmbGR4CFSFNjJOgRorQJ/YGFfnKHZkcnRrrqusuTOvMAh4IGS29gq+5BFRmZN8j1b42vJ5sWFTrRFLJEryfIT003hU03Rfys8Jmm1zNNoTMQMVf9AFt6DTKyMUXew0WeZM3zz3AReCmUNfP6GY3chgpdBwtd+ws8oFJuqPTqaPW9yYZnU43BU40Ig002vKZcHlzGgkLHG0MQARqBX7SgefsIWflqDOEisIxejNY8Hi670w8Th3K9e3Pd0blu/TkuAznOAznI1CNkIGz25f4FDcxD0a9oNJBtj86y78u8BM7SUL7XSHHAePn1iYo74xUPxioejZYjGpkXAkVgE1FEgaLRUkQ/mohK7w2TcQgReTDRcPEtCg5hCqBryKcnw7Ujxb710+nm9yda3lNY6FDb+0Md7w92IPeHgIU6yaLYRIhTlIgQ0VIoWuwjgliFNgSKrJshfTtub3MczG891PHuRNenc33J9v2pzn2prn2p7r3f3LtT3Dq/unanePZk3kOXfeisrYHeoar64aqGkRqyahtG6uopGq2rH/tFv2DSUrNoadBCZfVIedU8C+Xkd6emN338UpH4Ji8+ISMlpaSuvheCbZE8N4h8w87Noifmekbw3UP4TrBoBua6Boj95FFC0CbUP05pEIJ7oBcSpeZtcBzmqwLS4NsHECIi8xLgEDAPCBaQ4a1DEKUwDRELsDzX3o9vRRNa+wktaHxLHw4mzbT1AxqBXwQbQJncLMxspZhCPeSzUGrzoN2IksyNpDtMTLVWN7yDQTVua1Ys/xd/hPwbnv7v4FCJu3a78+qZh2zjd1kGrjGOPWKZfs00Gco0+opx8u2K3m8bp2pVJtD6xZ07rtWy+HdufN9j8KH6pOdnJfcqoeM1vDbF661KhFQjlxtGrnLN4vWtWX+5kuVS0dqTH9g8ctbfaONyblht18p2sWXVwfTV2rdXHbwiarKfa9cWOv5ldKIMjGorloswMqpxbfTV09uGotlNRQ9RClupqNS4Nmlu5hGgQgmiEDoShfYeejpuVhpNnY13I53QEw1Q1jmHh2w3+Bn6EYS99GsrknOIBCGSGmuKHgZeee7rUZ90cCCco86Zdd96hu00rHwMdHxUtIKQ2UBFK0RFtwlFbSy1q/jtq4Sb7gob1u6iotpJRb+LhkGAhsrR2vC8le4qKioWKhoRAYHs7+kwN6ltqOLhh3OnnkpY3hY48HjzvnsbtFxYVByYZM8xqzut1nZfbXaVw+r2Rl3vFfpuq/Zf5b/9Ze/7IufMkVC9Qoud2WJm5ZKXeo3OdVkL5MjQPuNEBXLSXV0tELnGplBYLoefJZGD5t6mtI6cv/NFHGrYoI4Owt/+zkF+7/v7HaC8A79x6N/vkwFw6OQV6ZMBUqevSpy7JenwSMYtGHIUAIQoOAQFV4r+sVCRpeL8RHrPZQGtvZtVTAW0zMUNrOUNreX1yDhENogkNUykQJCdsIhDxgdUDPYpqZlJqJiIg0FExiEpSwuZs4fVveyMfM/re53RcjymfsJGWUlyJ+uyZbTU1Ky0KMf9vGVx0p+uMbwHHPKdr5dDcCgIlRaEylyCQ0s7iACHlg5mXeoOUerlIGIOcIgyg2hppgJSNfdynogoThECRSF/AkU/4RCA0M84REGj/8AR+k9gCbIZolHoOKbmeGG3PWuFN6IkRbZbAwtZW5lbmBka6KsrKynLyygp7dx/TM7zrq5fqIY/mHixqpAj54+EyKn6QBNRuIL7axnPCGmfaDmfaAXvCGWXZ/J2tyTPBUme85ey85fxvqn9LPhQfOSl91EuGUm+JSm3W8uiMZ3Z40ONo0O92KEh7OAwdnAUOziOHZwcGZwGEBrFzExg8VOjxKlREoiCQ5CXsLRfaGmxHLhGUCw3PTKG7azpLn/TmX8XXRAwUHIVW3X3FxxaChv/FRwKmwUignK7mkfY0uuY4iuYYp9f4Oc/eEj2kRAcGipyGyj06C/yGSy7Olpzf7Lx+VQTBYfC5v2o5vDJ5jDyRVLuEY03Ahf9lUImGoPJOPQIU3azv8C/J9ezN9cNnec2kOs6mOsCIs9+dVxkIVgghytchoaioWwgIqR2jmIWQcRCXxawEIxFch8u9B8tvTpecWu84t5YxcPRiscj5YsCKEJw6BciWlJBB74QIjIOkTU/pxXBIUzhtQEok8v06Pzu0J58ru3TyZYPx9reQ5ncIcQaWoJDne8OUXBokYg6yAbRUihagkM2bXFkHIK4ufgDLQmH296e6vp8sSfZqe+bW3+ad993n95Ur55vHl0pbh1fXTtTPMg49L6ztrK+rreyHkPBIWChJTj0J0T0R9eITEQQvUBJX0AyuEGV1aPlldji0kEYupqW2fIpuSrxbUFsbPq7tzklxc1Dg9MEyldEGLCCnZ1FjyJFbl1Q9jZA6OjHdw2Q0FDwNoXwDAWHKOoeRjgHat56sXgokAMWAoMIfKFOxBpCzCJy7RyyEsYNwQGhF6hnGJ7FtQALoQnNfSDAIYSI4CHgEFhAQ5NQQQclc8iMI8hjgIQ6wDDoGgLuAncI0hco32ZncYT+7oHcr0Uhd9euZP33+9T5V1/x38IhZ/XyIwwNF6gb7el7vJiGbtDOPGfuvs008ISF8JVzOm/TdB7nXL1gX4fA61oO75aNQY2b/Ku4TtWst2lj1axZplW/Xreax+wbg0fDpqvdmy43MNnVM1ysZ/Fu3uTfyunUuvpo07LjzcyOHZtOpfIqXGTU3rdaRYVZV5RdhJVRn5/3/kkbRz3l7OBbvntN1tFRb6Gn3bGa9ZSOwtdAz0MSwk5GGj6WuuFeF+6e2SuyjGU9Hc1uqRXP3zhXtCVjp9CIN4SMcIUCtB9jfn98eYVs7rm5ioISbSWl9QyMO5iXOatwPjBk37uGRpV6hSg10w5qagEqqh20tFtoaTYsY9ijKtOQEUucKh8dyLjpaLNjNRMUy+2koROmotbm4jikJraJlpqDjmElNfW5Q0chq350tuVt6e0zz1TV3bkUHVnNA7n23RTcf5fP2J/dyH+NgR/rnvvrbR5yavuxWN1ZcSVDNrbHKq7d1LfRcnOe0KpcgZ3FgrL1gvLVwtu+CtK5rKCyoN/otupAqcidIblrfary2TsZ/FZ9b0j//V389zvwf+Qd+I1D/+pf8//18yPuUKDMMV/RA+6C+z22ngjacfGBuPNLOY8wJa8IJbAX/KKVr0BGGZRdvZQ/7itseGyLihmfuqmIgZWcia2iERhEEKhgDEQEOCStDoIhrSZSECWnaSFtckjV+KAyNBEtwSFJc3OZM4fUPS4YeZ7RdTqifn6PymFTJXVpEfaVK6F3iJ4KpSzKnB2tkv5sw1tfcrGcLyrlCqLUQASHMq4iHUQ5lJGsCx1EYBBRPKLFoDlIUwAigvah+UwF8hiipaHbP3K3yTj0ExGRM7iBiH6Bovn07YVwhYEIFMwmomipTbS4TImh+wcFOXXoGFT/+3V5ISK2ysv42GmUZCUtrazMrSzMLUwNDXRV5OWU5GQUFYQt90k5Bml6PlXzDtXwiVT3jVFDIhNiVP2jVSAM0DtS3itK1jsa3CEl7wgVl2dKF25In70iddZH+qKvrM91nWcvDydGOX6J9sx/H1ST/ri3+u1kX9ncSM/MyMj0CIy0mJsaJUyNwQR16AIigKBfaGoMPzVGBASaZyEKEf2JR0ScIHcQTY3jxoeHB9qQ0UNd+eAOXRkoDcRWwfQhsjvUGPqz8QKY8Y+7QxEzTeGzTWGzjSFTtU9Hy25RcAhb7PUPExEYR+5LcMgbU3ZtrBbBocmm4MkmuLawyaZwsKSmmsNBk4giJprCyVD0g4sW6AgAiSLEPlrAoYdDpVAp5wc4BFENZBxCWGgRhyhQRBGYRWQWouDQj8K5/kz7viwHKLEjW0OBY2U3xivujFXeG618OFLxGFuOiAxFP3Dojx4RpXZueEEU7wjWIK1ExTCV9cZgQWBftndXmnPHt4ttn8+0fzrZ/vF424cjbe8OguZ9IbI79A/iUAuYQnG2wEJtcdaw3BK/vzXpWOv7M+2fHbq+QWydX+/3wN60qz3fg7pTr3R+8+745tn+1a1z3h0CHKqor++tbsBWAwg1jtY1jtaDGub1j3lEP+NQzSg5XA5bUobJL+hLT2/9klyT9K44JjYjLiYtPaWsvXFwFpK1KbHXMBYFO41Dj4LbAyVqRPBnAGy6hhDsgYI3ECxQ3CFKagIYQeRtCO2DsAzPAhohzNONQYiIXDsHfhFsgIO6ODIj4dsG8OALAf8g1hAabCJgIRBgEsUFgl6jue4hSJODADoixHlP4eEeOo6QqO4RiKqDh3jS+CxpcGiypqL+bSz7qlX/9d/6/3/f4+/gUNMVreYzKysPsGbo0VXuo+u/zDjgxNxqz4C5RodLWD6SsmIudwOhWpDQL1c7LHu7nsOritmzbNmZ4pUGeSt18lZYlHJYF6xwLFh/tWmdfzOdaxurQxv7hZblzp2sl1vX7K9ZZVC7zKqF4VznhrOZvBouzDr7WQzN1971O+BgaVDzNny6I2uyMW248qOm8CYLTcUbZ/Znxd2Z6kkfLInPjgkYbXw/3fwZ15MyUBzpYKTJRUe7W5T1go/mg1AH9FAbHhlqSs4m+DMaogwNevLoPvxEraWmEmFkUV7OIkFFK05FI0bFIAzdQbRg/lBvpaaR4+G6felEd+XHufE8wkwuaS5rvP/L6+tnpTas205Nx0+DEoEgh61rNqJQ66hp11DTcK9YOTXeU97wNjBsz4UXGuqeHApOjBqurPpey/R8lqk5MstfWKZwYbnCJSY1zxU619gOv+H2q5eNmtCOxKpa5ggxJrChvvGzpOxkT926vYhLsYB7e8z6rUHrBOM3GbRvCewXfoDV16iRWxaz9XvP33KH/o98jf59Gf9vvAO/cejf72MG0tzsbyuduyZ98orIUT+hE0FCp28Kn7+3+9JjKedgeU+yTQTZzVeiVP3DVC7elLK+IKhutUXVZIeuubSprbKprZKemZSmkRgYRPPWELhDEK4NdGQubX5E3eywirq5uIrpbhVzWC+tZyFrbaN45qi2y2l9x2Na5/YoHTWT32ugoCMvwbOeg56egZ6WZuNK2uf+4uWJMu8CmT54IwZRsj/qKwwgWjCIFjMVKCVziEd0az5TgUJES0eywlRWChFRYhXqyEFzDUuz5iBW4QUZh36pmgMcerWEiEJ/qp2DIjqgo4EFLXLRHxf+lJSWrkTmvUagesJRfQmMg99FX7jzyPFTb+FYrqOham5hYWZubm5mrKejqSAtpSAjrSgvYmErbe+n4XRP2fWpKuRe+ESoX4nWQARcFA0dX0o+0DgEhl6sKqTMub1Qsb8le+6K9DkfmYs+8l7X9J4FH0uKcUuJ9y/6dLMu43lv9bvJvgrCxAB+YhI3gcdNkOYmSXNTJNwUsjADcVYTSDrCLyC0+PCXkrmJCaSJaGJ0dri/v6epqLUktiP/bn9hQH9JwHDlrdHaR5NNLyebXoEXNA5Oy5JStH/YHQIciphFiCh0pv45EAK2JBBT7Dtc4gXCFHkiKvakPERUvLCS8hTyrAem2B00WOQ6UOjeX+Q9VH5ttO4hXNhUcyjYQQA/U80RM82R0y2IpsiCBVi/VGRAWqowICJofxpveD5SdX+gOKg3z7sn1x1JrstzG8xzhSmxf4pDCBFBLB6CQ+AROSDKcRjIvoQGawiCuXPdscV+Y2XXySx0f7zqITLgtRL0ZF6IUwRE9HDRI1qEosWF4bL7oMVSOjIOQeICtA9d78/1785wb//m0P71fPvnU+2fjnd+Pt756WjHh8OdZC0SUef7Q10LBhGlWK4T6uWWGERI3NyS0G0kUwHCuJMOd3w82/7FoeObV3fGte7MOz2Z93syH3Rn3O1Mu9H+PbAt1bcViCjFuyvrXl/52866yoYGNLBQDcJC2HpEIz/j0J9XzS0W0dUijUZYEHl46wiwUFn5UEnpYEEhOjOzIzm57v27svj4nJiotI9vcsrymwY7x3GjBBK0Rk8RSWM4/OAEtAwhYdnQsUN2gZDIuB4sUskGRlA3BvF82gdI7YMkMurAPbEdcYHI4QpTSKb20Dg4PEi1G7l2DqAIFqCPiPIQqZGjCLioHUlKgC2BlJAWI0pCQw8WAGwOkuUgoXsWUpuRsG/i2CzMe8UPQAz3FAEEYNY/jG9p68/O4liz5t/vU+dffcV/B4eGH2iMeSzDOi9rPszUcIhh/Aor/hHzyDXGoRuouQ9rxjPWY1PZCLWCs80i0wNq1XUiX9LWZ6esz/vCmfF16/ekrWlJXFkf2UtS16anMCZnMMUXsN0tXXOukcmra+WhptWq1Rtk6jZadq+1b1ltl8euc4f5zM1tZ+z4ywqfYTtSZ/syiOO5xIm82eGc+vzwwdaUuf4cAiaHMJpFGEnDDX+bHfiI7/8+3ZU40/Du4z0H8fWrtnDSu3jr+T88WF7zDSISoO8Mj1vqDiFZcpQhrUgYHAH37P6dtatWbqBG7VzGqMDKIkZNK4sCImLgo6XZzMAgw8Ya5Li3JjN0cih9biZjbjoVN/WNOPudMPNtrv9bTojvGQXx3QxMbMxUp2wljY2EV9HSr6GiX4mirqjMev89wOmB2uEH262vshv4rTS+scn6Bf/+G5y6DqskjzILH10mdWKZthOb3r2Npp+37ysUtqvfdrRps3ruFvb36xmjNtE84eCI49Ku5XdDb7/aKXG0XoK7mJuzUkCmTkitbjdP/naaT/zfB/9W79D/G9/Cf7+K/yPvwG8c+lf/mv+vnx/S3Nyfars/1XJ7qub0WNH+vtS5O6KnbgqfviVy6YmM6yslzzAVHxjJGqUeEKnm/lTxiPtuvQPb1My265hLmtgoWu5TM7SU1zYRR3DIWELNWJLCQmQckjI/qmF+VBXmFKmYiqqaS2lagKGkcuCQ1tljehcOa5/dq3rUXGGfoZyNroKRiuyOLZuXMbHQ0TIto6Peo8eRGa2d9pT7jRf1Z19yBxEYRAHzBlE6lMwtpMz98IgWmojmceg+quwBqvwhioJDAEKUkjlK7jYFhxaHEVFwaJ6IyFBEmdC6FId+ilUgTyUCHOonC6DoP8Chf+QpwKHeaNqBT5yFEWJHdJdtXUe9S4DHUF/P1Nzc1MzUxNhAQ0VJXlJSUVpaQU7EZq+ivZfmxSB5h9sKzo8UPF6q+IWpX4nUuBKlDpHofkBEECgXC+VzkLKt6fVS1fG2gl2A7AVfOXtfRa9r+s+CT71P9Ev/cLvk66O6rJCe6g9T6GrSFIY4PUOAkZHTJPyCgIhmJ0mzE2AE/SUR/dJEhODQBGl8ZGagp7ujLq+1JK6r8PFA8fX+kmtDFbdHa59MNAUD+Uw2h05AHRrCHot6Pdm8KGTlVDM0Dv2xd2geh+aaQmcbXkxUQWAa4JAfpsQHU+I1VOwJgoVFHIJliihPkZ+Fe3eKBgo9B4p9hipujNY9gguDqwI7CEGgJThEgSLKyv8QhwCNoN0ImoieQVngQHFAX54XwkL57pADPlTgNpT/5ziEsFAuzFelyHEo5/JgDsRqAwtdhq4hiBEfKQ0ar7wzXnkffKHRysegn3AIuGjeIwIi+hNhyx4MkwULS9whCOC+NZgf2Jfl1fXdqT3FruPrufYvJzuAhT4fW8ChIxQiAnWB3h9exCFKvdwfcYgSq9Aavxf6hVoTIaH7SMens13fHDvTfLqyb/UUvOguCO0pjOgtCO/OC+3MedaWebct43pLqn/bN7//j72/gItqX9v/cZihQRDs7u6WkhCQsru7uwVbQRE7sMVCDFQslJISkO5muonpTv73WgsQde9zzuN+/s/+7fOVc+31+syatWYN8/LMzJvrvq+bmnKZXfCGUVFYVcUpqxKBUBZqIiLUJmpqIsKICNOP3UTYHiiiAxyCKAWYxJqTWwMslJpGj/9cHRVVFPk66+XzL29epaYnllDLasRsmbJOqeEpdQIkTU6DWEM8xBoCHIK8BBATydfWQfUaeD6oFwQIhOFQ4wJwCA6G+DhISpBpkNQEngwK3hAEgqQE2KIpcwhigaEEFIQ1C4HphGYnaDgCKI1DOoWAiFAAQ4rroDwPrCH4cz5mW0mhOk6A5HdDlgMH4hb40Nqko7AUZdWd23f4n7/r/79+xl/BIfENd/5uU/5OK/ZGC/Y2U0VQG/Xl1qLg1rRDeoJ7rXUJ/VVRXRTx3aXx3WSfeupih6pf9dXe7KS72El+tZfi+kD1g2HKB33k123k5y2kpy3EAeaEAOO4h+YfEzttj7cYk2PjQe63oLr9yorWq0s6z/7cdUn44N3nHOiECHVtsrY2Scv90iBO1/BTtNwkdX2yri65gZus4ydrufG6+riGumgtO0ZFe6GqjCTGhswYOXBwZ9Otu+03HHaL+vxAqZIB86hVgNfN9hA2pBUEqKTUahSvwh736NSpE2QaGRkMx0M7kN4QnN7kfr1WeE56dt6fWRSrUxRo5RlaabJGFq+RxqglsTpJjEoQo62N01a/l359l3DhxMje3bfsc4zI2DJldh8rc0N9vP6Xx3dfX1q3cFHrtQc7bbnSa1ZQ25VX+0GsnM8BS9/9lrP3W8890n6On/X0Y9Y+t7q6vekzMq6b3Vcbt+KO00uGOlWN6RTfF3fNrEdUr5nEIUeZfULrRx8XuA5JHWrzvF/rz/2NUvsbRPfTD+2ZQPsDdwgS4SB+DaLbIBcOTZL4/fP7Ffi/eAV+49A/72MGcOjIHe/job4Bj6YGhHkfuT8ZJrHuuDZu+7VxgEP77jocCHU89NDpeJhLYLjLsfuum09NnLFuoMvs/u6zRk2bbz9/2eS5i12QermZY91njJ0MRNSIQ+MgWW7eWvf569w858N6zJR5E6cvcV240mv1Gp8Nq7zWL3ZdPdtx2XT7Rb4O872cZrk7ThgGVdA2BngzvL5+n64mF/yGZzwd9zHI5O0hvVh0+hAiSNw+rQc41NIgai6ZA48IiZjD3CHAIRhAhOIQhG5j7lAzDmGTiJpxiHi3hUEUqkdtyprDMrgbkxVQd6ilsJQFDIqAZ1rWzv0ZAmGH/XwkdCXVRlpT3w+7uruL/QC9vp0tnOwmzAISmg2RcjN9vT2d7e3sx413mDBhkt3IpSsm7z7quTPAfmeQLeTF+V2zP3rX6eSjyYFgEz11D0DmDiFQBEELcPP4fTe/y067TzuANbTzuNOR4Gm3H2z5+OFsWtytopQHlRnP6cWxEnZFg1zYoFQhf4dWQERqozQKxCMCgUf0r4kI6x2CSjmxqAGISCxQ1jKZtIocelFUTWEYr/Amt+g6t+SWAAb4QF1ZdZgYqs4IYah+gKJvgAQ4pCCEgUvzg5SEcCXhiYoA7UN3pSUweOcMPzeQn3eSl3ecl3cMxG+SIL9xD7a/+V5e3hEQcFFdzrG63JO84vPiypvgWQGPyYlPMPhRNFFQMw79bBA1FdE1ekQI2qE4xCu6VJt9ipNxDFgIQsDrUXEBihCDaP/PaoFDCBQhWQtpe6FMrvbrIcjNE0EIeMlVScl1UfFNYfEt0DdrCPWIhIWIWnQTNbYVIQV1hTd4BdDIFMLLD+EjQjLokFainEv1WWc5aScZSUiCAlhDtNjNtNgN9Jj19Oh1dJSI6FGIaB8QKGrGoWYior6F0O1lNBAYRJFLEb3GtIwMIPR6OfntasrHTfT4vcyUE8z0i8zse+yCl6yCd6zCj8yCKGbeO1r2M/LXu8QvV6sTgYiCyClXmPmvGZX5BAK7olpUQRBXEYQtBDfFlVWinySpqBSDfo5YgCiFwiJuXl5dRiYzLY2emEj8FF369m3uy4j0N6/TE2Lzy/Np9RShjCNX1MiUNRJNrURTI0I6fABdgFUQuwZiDIRIvxC07tSIoP8HzJwWOISWzGFcxBIgQ1dhrCrMIAE/R6iECUIKco2SzAHnB+rftNAXBHEIkKxNq1eR2BAohxTgQT8SnCVUwBgipFsJHo0Kj4lQE/hLgEAICGHZCVAyVyOEgjot3EuHViUumE4N8CBEdpcOHf95nzp/9zP+Kzgkve7KWW9SNQ9fu9GQv8dAfMikfr8ldU8r9iFz3gVz3ctumhedVJE9FFG9NO/7a8N7KULaqYPb8092lD52kMfP1iTO0yTN0KX56t47Kq8Nkfq3Ua41Ey4xoG43jjxrHvC5r3/l4A2VXWdXd55O6O2e03Pck86rrztxmJG6usT6wueM3HBdXZKO91nHjdHURKuZH3XsaE1tjI4Tzc55kHBne93XUA3hmbr8KTf17ir7UUNaG27YPvrQ5fkFlZ81MCAWHQWE9slhRARkBGNS1TASWKuT6TTSrC+JI4YMaqOvP7FL21NLZj/w2/408EB50ss6ZrpCkatV5qkVmWrJF50oUSeMa5B9Vgtj1HVRWnaclvFJXRGhK3ojT3u0yG70/u0DvpZvfB25cJNHn5EWxsnL1pftW3R+vFnY5Nbh063OzzY5ssxi9TZL791mE3YZjdxkMHazocc+8z3ho/2/eri8GTjoSWff+H7z0wfsI7r7SWdPobmbvOvWNm3IwJK+Myo6H2UN38mb3CNmiNG5NgZh7UyT+ttE9TEMtkggJP7wPRdYCMbywCghGMgDk3kgh/p3AvX/BQr8vsbvKIW/+03+V64PxXIHb04+endKwCOf0+E+geFexx+7HXk0+eAD5/337PfdBSKy9Q+1P/bYCSbYBIS77QlxWrR3pPviAW6zkXy5OQjhTAEuQnBo5li3mYBDiEEEW8Ch+Wvdlqx3n75o4rQFE+csd1m2zmft+hnr1kxdvcR96exJi3ztF/jYz/d2BBya4zHJww7q5TqZGJrg9HEGOD2H4ebvb9gXPRvxKQDfOIDopN5nwKFAvUR0BlFzpkJLHMJmEH2HQxgRtZhBBB1EP9TLQR8REBFmEDV7RAgUNdlEzXNa/xCHsJ4iJGihiXb+DI1gZhEHVW14o6EER3Ie69U9N63/NOjjxX7Tx+K7t8KPGNRzqq/XDCChmbNnTp/hMdnFYcJ42zFj7ceOcZs0ZtNGr0PHfQ4FOvmdtvc/Y+t/zvbgVbsjN2HQqsvJR24nHk8+HuYK+Ao6GTb5xAO3gyHOe844bj/usP3oJP/T027d3/np09WslPDyrEhiXgytNF3IJiPDgxAcgunh3+EQRkRN9XJ/XDLXXC/XiEOiBpFAVc+p50BbBjFbSEiQEKLEhHcgCRH0VkKKFBNfigkvJISnEmjL+Z6IgIJQiwaRAvQnOKQkPFJW3ZOVQsz0GX4egkP8vBOojgvyTwAINauZjn5YoJbR8brcAF7xBXHlLaiUQy/a6AX94eKHermfbgIOQeL2TSgLrM0OrIH5sJmHkZlIWYf/cxwCNEJ6iiB0IQNY6Lgg74yk+Iq09Iak9Kao5DboD4kIAySAH6ynqFFw809wiJt1npN+ipF8GMrkyFAmh7DQJnrsBkbsegaKQyAGbJuI6GccoiGTiGA2KyIqKnSxDBlM9GYl5e0aWtRGWtxOZvJRduZldu5DdvE7TlkyuyKTXZnDqsxmlX9lFCeQc98SM8IJKXeqE64Qkm/Q814zqvKIREYlUVBJEFcThC0EN8VV1SJECCnBTQmoqlpSWYWoJRRh1hDCQvm1wEKpqdTEZGJsfMX7D/mvX399E5mRGF9UkkfnkARipkzJkanZUg1brGaL1Cx0+CkTdYEAhyDVDerfININxJdDtsH37hBKL2ANAREB28BIVmAh+JIJ3zZFSjmjXkZmy8kcJZhCkIgA94JrBA/CEcipNQrwdmAnWElwilKnFYArxUeuCA+IEBHShoTyFXxNhVAuZLQRlPBBYIOWAlfkgnTk+gYymFT1XTp2+pX3/f+3z/krOKQN9aEu1qcvMdccbNtwwli6H0deqcc+2Fp7p4/2QWf18/baD910n3o1RA1seNZPe72L6mxb5Yn2dcd7aKMXNuTuFjycXn9vsrJwqaJ6kSrJUxE6RBfYT73GRjMdz59mULXe+tbTLn5fu07L7tIr2nRsascl0WNO3nFll91u4HyMvbnt2p6ZSto7Xf1Hbf17XV2UhvVOV/epoeZjA/NDeVRQ8LxxFY8CNPlPVLm3VBk3rq71Or/FI+Ll9m3HvN/HhMlUcnWDCh0uBITdaBChOAT/yGRqXZ0WRt3UkubPmebtMCo+/HxB/D2NuFjLz6+vjiJkPZCyP2nEnzXyL2rhZw0vRlsfo+PH6ngxGub7j5d2vAxcpi5/oi54rPpydYfT0MAd/QtS19JeLWeusI2xMa3o3J3uOCR7aBvKsC787q2FnU0J3fDvxxgFLrZavaPNgv0dlvh32n2kx9mAvtt2tl7s13vbrSmJpNO5goup9afucrY4pIwy+dDbKG0MPm1Ax6/9RqQO7JbUF/exl97d1p1etFpSOXEzw9m9ZEC26Ed3CKb9AAJhY4JgdA8M6sFwCLYw//TRo0fV1dWwhnhxuOvJkycw2AccpLS0tAsXLty+fTsoKAimAMHwH5h2CkOB4DBsXio2awiOhFlAN2/ehCNv3bp1//59mGsEw39gxiuMWH348CE8JuTUwYkwgzUsLAzGucK9kF8Hg4Zg8Ovjx4/hSHga8PRgdipkfGMTXWFq0N27d2HuKhwJzxlGx8ITg+GtMFkI0O7evXtnzpy5du0aHA8jhuAqMOkVHhwGs8KF4KFgGCtcCB4cIBAe4TeY/F2vwG936J/3IYPikPPRu/C92SMwzDPgyRTIK0PnDrlDmdzhR5MOPnQ8/NDh6GPHE+FOAc/cD4a6rT0xwXf1ILe5Q6bMHjNr0aTFq6bMWTTJc+YY6CCCejkkWQ6V59wJC9e4r9jouWDZpMXLnVeu9Vy/cfr6NdPXLPNeNtd14TSH+d7287wd53k5zvN0nDvFYaqL3fD+fS3NLfT1DfT1cVameku82n997ln8YnBssEFMINJEBEI6iCBT4TRSL5d65lugwtfzel9b1std1ctD6+XyQ/QgVqF5KitmEAERYUFzyFRWVD/jELQSNdtEzTjEeKSHCYnhRt2hZo/ou6CFx411dFgpHSZYwyxXFrQJAQI9RdaQTceGJIYIC1F0/6+3B27wNhvSQb9XeyuITJgxc8a0mVAmN3u671RnR3vbsWMnjh5tO3qk75TxfvtmBZ2ZHnxuyulzkwOCnY6ddTh4zs7/ot2haw5HboODN/nofefDoZNARx84Hw8FHHLdEzxpx4lJO45OPnx6zq37+6Oj7+Z+fV9dmEwry2ZWlfLZDJVYooO4KiWSPKSF72ctDCKonUObiP5VBxHWStRoEAl1YqFGUC+BGXViFlHOKlEx81SsLBUrU8XKUDJTFYxEGS1GSgY0Aih6JiGES4lPpMQwGapmfwaxaEjg0jz9QUriUyUpXEWEfLlQWfl1UdFZXn4grwmHBPknm3FIWHAC1BKNWq7BLKrPhZTtQEHJJWn1HTkRrCHk6grSU5Cc+BRahqRNwjqIWuqP0AiCFu4Ly27UF5yrywmsyzpWByCEBNkhOAT1cmgHETIlFjWIoGUI6RpCiuW+HuB93Q8Ca6gesYb216T512UeBddLVHBeWhIiLb0lLb0tLr0jLMF0WwAeUbOKwC9qFspFBd/Ey7/BzYfg7xv8/OuC/BAhFM7lXKrNOMNMOU5L8CPF7iLFbKHEbqLFbqTHbmTEbmDGIETUDEV01Cb61keETCJC9WY56c1SUuQSUuRS8htAo2VkMIjeLqe/W0V7v47+cTMLWCjRj5V2pib/fk3pB1ZFGquqmEWoYhIITEIVo7qcXlFALUknF8SRsl5XJz+sSrlPyXlNq8whkeiVJH4VUUwgighEISpYwE1AIBEIXUsIRCkIg6LKajGiKsQjwpLlYOhQfkFddg4nLZ2WmESI+1zx8VNRZGTm69dpMZ/y8rNIjGo+ny6VMSQqlkTLluhqJFoO1K0JdWAQcaAsjYckKIBFAyNWYV4QAIlEDVNZkZo3rFIOMYVQa4gMLk1tAxOlF2w8PXxTEikBeCQklgzcIWAqeBB4BPhmItVo6sQyep2CxdPBTpgjBAdDxLdYqakRIDjUaBDVI+V5ECgHx6D2EXpp8KagVK+JhVAi0lG4v3HoFz50/woO8YLdyAvxzOXmkh02iv3mgi36tRv0+IdMlDc7aJ510UR1130drEnsrYVKuefdNLc6qs/Z6I63kR/tLL9jK7g2nrS+DXt/V23CFG2ee0OCneJpb+3Vnsr9ndQrrJQ+lko78+yFJuEPrc8U9z7I7nqI2vNB3fyc8h2i0ss60jNZ9g1++lUN4amGHamrfa9lvdGx3jYw3jTQ3+iqX6iyQxWJt7WpD9Tp91Spl+WJ58ufHi3/dJJa/uhd3KVqUgEMWlXpFBo1ViyHfKFHwQBwCP6JS5RqllpTq1ZzC/O/EEpTmMVvcyLPqOjxWmFqYcy5s1ucyHl3lZI4jSheBcYUUFD9J03tp4b6WA0p8m3A2vfHF2vy7mpy7mmSrr0/uiA7bGN92FrG4hH1fVsLbQyUA9tJvEdWTOlbu8BR7TRK3dlaYWLAaWWY2svw0bT2r4OdPj+clXzF5+70DhfsTN4d9arnvJerU5SaFJku6TPvRt/HffUfdDUN7TPk4WCfq/3Wnei9+mRvl4s9ut+ycUzoeKvG575ozqzqIdmSP41S4PF44A4BhzT91ggOhYaGJiQkAELAnFOgjmfPnmE4BJADPzApFUgDwyHgGQyHgGfAaGrGIUCjnJwcOFIikSQmJgIOAY0kJyfDkdgV4Vw4HmAGuAisKthTWVkJmAScA8cA4cBAVZh3BFwUHh4OeAOPDJe4c+cOHAM34enBMFagGtiJXQjWgFJQ+Ae/CNwFzxnwCXbCJeBC8DTg94It/FLAS/Dk/y4Y+H3d3zj0C+/Mf/MpgEPH77mAsXDivit4CyfD3E6Gu5186n7iGTJ66PhTCCtzPg4Rc08mIe4QFF899tx50XXBjjFeC4d6zRo5e4H9qrVey1a6T5s93nP6GI8WOOQz327p2ikbNvuug+1ar80bpm0EX2ix5/K5kxdNd5rv4zjP26EJhxzmTrGb6W7vPH5Ut04d8ThDPT2cvr6etZn+mtldcyJ9Sl6OiD1n/AkCFU7pQSsREjGHzSBqIiKEhVAcymiKmMu9guBQXjMONUXMNXcQYU1EzSVzPxDRtz4igKKmIa3NLIQtWuJQMxf9ISBhLUYggB9gIXq4HiNcj/0MWTOfm4kTx2TeG7pnltmYbnrdrY3Gjxoxbep0YKHpUCw3Y6anm9uEMaPHjhgxbuSIiWOGLp3vfP704uuX590OmXk7ZPqNa76XLk85dc7lyBl7v7O2By7a77/qeCAEeors94fY+YU4HAxxOXDJdXeQy97TUw6emR18deOj8NOf458V5iSTykpYRFINjc6vrVNKZSgLYQIc+pGIoInoXwQqfJesIGqACUVivkrCkyh4PDW3Rstl6Hg0HY/SwCPpeFU6bom6JlvOSJKQP0qIryXEF1LiU5SInsiQWjWkXE1BevbnQnGIFKYk3JdVXBcWnePln+LlBfDzA1AWQnAIA6F/jUP8fGg3OsHNPw0p2zLCPTnxsYIELASXBhx6BjjUzELYAgtU+BcClgMcEpRBcdrZupyAuqyj9VkQYYeMQkJ6hxABDvmhRAQUtPePcAh6h1AcSoezTgoLzkpLrsoQFrojKb0rLr0rLLkrQMUvvoNJACq6/WfiF97iF2BCcEiYHwIhCvWZZ9mpAYykw9TP+8ixOyjQNYS4QxgObfwBhxgfEY+oGYcAhNDQuZVNQtaUtyvJbwCQYMrqKsaHjazobZy43bVJ/pzUAE729dqSyJrqr0xCBZ3IoJNq6CQOjciiEBhUApVWVU2vKKYVpRGzPlSmRVRnvSWXZwEOVSM4hFHQDziE+EUtcAhYCHGNQJXVSB0dNBeVlHKLirkFhfXAQulf6UnJxLj4suiYovcfcoCFPkVlZ2cQqNVcPkMmZUgVDKhSE2nZUA4HEQhSJAgBgq15YBbx1QyYvipELB2AHDB8FFqId4OOoG84hEFRIw7BYCL4swF6JBwvUCjodVIiS0Ziq9l85EGwsjeFVsuTypj1Sg5fJ/qGQ1AXp6kRfodD0KcEyFSLlNghhAZBc004BAjUbBD9xqFf+/j8KzjEOunOXN2qcq5+xSwcaR5OuNlEuhOvOm6iCW2nfdlVlzhYlTlMnTpQE9tN+7qtOqy96o6N7mo73eXu4pDu8ptdlTd6ah8PVL8fpogeqHzTS33TShdkqfW3lqwxV8xsp5vUVdDfjOxhURDW/1x12xVVZk85i+q5l+XlV9V5IZr0C8q0c6r865qy+5LCUFVZmLzwgTDzhjz3tjbzjjr2kvzdaemnU7yoYP774/XvjnNiL3ELQrPiL5HIiTqtTKuFTjQknQNyE5qmD6EZCog7JIXOOa1KpFaJtVqJVsGW16TVlcLb7Bsd9Z2a+lZc+lRNiVTXf9CCJVUXpa77qOXFqNjvVZTXyqIn8qSbqsTrui9XFMlXNIm3pF8uaPJvK/cvEnWzUlvjdZYG6nY4cX9z7vAOCtthmm7dlYZGWryh2tCk3NAgb/ssPilSIEuWi5IJ4UePj7X8fH4xxEVolTmABhp1Tp0u7WLlkYnr2+/3to6d1LFoVKui4SapE83SVg5LPO8Qfn9AUNzQBYWjuxb2SxZ//flbOAAGMAlwCLBKc6UcLMhkcnR0dHx8PPADgAQwBrAH4BAgB/gqAC3ARc04BM4PuEBAKeAC/VscAnSBpwGIAoAEg4wAbOAU7IllZ2cDtyRBwCWJBM8BM6YUCgWgC5wF+wGBgKaAvuAs8LVgC/fCYfA44FkB5PyAQ2/fvoUD4JEBq+AsIC7gsRcvXoC/FBISQqVSf2PJ3/UK/MahX3tz/jvPwhvonw6bfOqR60loEAI9cjnxZPLJp5Dd7Ao6CU35z11gBmvgM8jadj0FpPTYy++ax5r9dnOWjZoxd/S8eRPXrPbYtNFn4SJ73xljvGaMxwYQecycMH2Bw4q1Xlu2zNi2YdrWNb6bV/quWTRl6WzXRdMmLfR1XOjjiJTJeU9C3SEEh+ZMcfR1ths5sL+5iZmePg5ngMfh9G0s9HYu75n21CPv6ZDYc0YfA/TiT+vFnUZmECWBQXQaNYiC9dLP66VfaHSHvoVuX9HLRYmo2R3CMhUwg6glDn3LVPi+Xg7JmmvyiLAJrS2FENFPaolDbJR/wA6CLQjsI9gDN4GFaE/0SI/0aM9bsaIGp9wevneuhW1vvZ42+iMG9fby8po+c9bU6dA6NGeGry/EJ4wdNnz0sGGjhw1xnDB0+wbvO1eWPb6x8MXdhS9DF716sPhp6IJb16efv+Rx8pyzX7DDzjO2O8/a7T5vv/uc/Z5zjnvPuew767E/2OfIhflnb265F3byzYe7X758LMrPplTCN1M2l1Mv4onUcrCGvqOgZoMIW0DWHNpB9O/VGK6AzGxVK4QKlVCihiGXQkjK4uqEdTohp0FA1/Gq1TX5cnqKFIiIFIkQEempDDyZf0VBzYCE4RC0Dz2UVtwUFF/g5Qdx806BR4QRkbAA9B0RteQifv4JACEQD3AIOo4KgkRl1+SEUJSFEBDC9K9xqNkm+p6OwiBoW1BylZt/Bmrw6nOOISl2yGRY/5aqz/SrzwBHaB834wA3A6Ejbgt3qC7tAGINZRzj5yAJCvKyG7Kyu9KyexJUotJ7QlQYFIEAkITFd1qqJRq1wCFoLrouyLvKy75Yk36KmXyElnAA6xqixm6m/oE7BPVya0AMxB1ajVbNrYa4OcqH1SDyh7WkD+uIoPfriO/Wkt6uJb1ZQ367lv5hAztmR238vrpEf27qifrMi3UFYXUVCWxiCY3IoJB4ZJKQTOKTSVwysq6nkmoYRDqjspxclFaZHVOe9YlQlksm0UlkHoAQkSQmkkSoYCEBoYCEuENEEuYLNbIQUkdHEEPWAgTKFZfUFxTW5eZxvmbQU76Q4j9XRMcURkXlvHuXEfUhM+NrFZnA5bMVUo5cyZIiLMQUgDXUwEd9GGjXUWjBw9HViRDyacYhZDylVsuXQUfQjziEEhHS7QPoAqdD/ZtYBb1AKmqtgsRWQII24BBWRweCqBKeVM7iqgCHYKgrWEbYfiQp4TscwuYXIekLEDcHThFYVdAvRIXprvAEGnEIg6Lf7tAvfHz+FRyqD5os3tmudn1r+hILznJTyQ5T3Qlz7RVzbUQbzacumtSRqjxHXYmbOsNZ9bmn7E03VVR3bWTfhpdDGj720X0cqH3TW/emmzqir+JJd01YF+3l1prjZpr9lpqNVqpZrVV27SU92tb0NMtebBUa129RXttNSZ3flnnn560gpB9SfA3WfD2rzLqu+3pZ9fWyLPGiMO6MMD5IlX5Jm3ZJFR8seXeC+fpIeaR/9Vt/ZtJZXskrVlE8qeqrTMIGEFIjRXI6pAYARg+hXUMQJacBQfp2g1Km5emUcp1aAVHuOiVfKy7WcKLUpAht9QtN2VNZ5h3Jl2vyqgcq8lMt6bmOEqGlRCgrHity7ygTr8oiA9TvAzWvT2ojAxWRR1WfDiki/LmLxov6tVL0s9D2NlP2MlB0wytaGWjwRkqcsVrfSKtnwNXDkfr2VGdH63S1ci1NoSPKRVkfr6+KfrJOq8qSq8obdAU6Xa5WVyTXZhSeWFrT2UZqZlQ3DP91boewtZahWzolHR6QeLjzlWttlr3tbp89OleW/8N3X0AawB4ADA6H0/IuDIcAP6BYDsrMgEaAT+AwwCEgCuAiIKiWOPQ/coeAggBa4KGAwVgsFhhBsAceFkwbuBaAFtS8ASABd4FbBTfBHYInAIYPYNjLly/LysqgJA+OodFoQGvgIAHwAEfBz8/u0NOnT8GGggPgOcOF4LeIi4sDvwgeEwrwfuPQ38VCcN3fOPQL78x/8ymAQ2efuQU9cQl8NOnkI8cTj5xOPnENeOoKc1cDnzujcjr1wvn0C5fTQERP3I/f89h/fvLGA4A6tksWT1g8b/zaFc67t01ds9JlxqwxU6aOggFEwELec+zmLHFZs37q9i2ztm+YvnmFz9oF7ktnOC2a6rjAB2GhhT6TFvg4NeEQFMvZz5syabaH8+QJ43t37WZkaAj+kKGRgQFOv6MVbsXUTjH3J1V+nJh8o9Wn03rRpxEoAhwCgwhwKP2sXto5vTTUIII0hWYcgkwFDIcgUwHLl2uOmGuZMtfSI2rOVPihjwgbz4qpmYuwiAUQs0XKws84xEabhRAigso61B2ihulRwnG0lzbMDyM+hwxbO8V0eCe9Pm2Nhg/o4eHh4Tt9JmgaaOq0yZMcx40YATg0dujw0UP6+7iNCvCfG3Z92au7Sz49XBEfvjrxxbrPL9e9CVv2+N78ayHTTp5333vKcXuA/fZA+x2BDjsDJu055X7o3OyAqysu3dv5MCLoXcz9pC/vc3PSyktLaSRmHZsnqBfLREroEfqBf364iaTM/Wc41DiSCB1SpBBrlSK1UqhQCuUakUwrksI4Pp2I2yBka3kEVU2+lJYoJkdJSa9l5BcygJA/wSEl+XkLPYOPZMAhBSTUVUCR2AV+wRnEIIKSOcChgoA/wyGkcK7gJC//BKKC47wCsIYCeYXBovIQOfHBX8YhMLUeSZCU7SsYDkHYHRJkB6He2QcxHIJ5R+jCj5u5H8TLPMDL8AMWasShDKSOrjbND6yh+syTwvxz0BmlKL8tLw+VloVKUCE4VIZIUPorOAQhCkiCQuoJeqIfNX43ykJbgIWosRtRdwjpHULdobWMaGCh1SAGQNFHDIegHWgN5eNa8sd1pI8bCVGbCVFbCVHbCe+3Et9vIb3bTP2whRWzsy7hADfpMDflOC89iJd7m1fyvq4qC0xIKrGWTBKTSVJ0C1AkAlGJfDqxjkGgUSpKqosyyvK+VJcVkUkMEplLIAr+BQ5hxXItcQizhkrLwBqqy8uvycpmpaVTkpKrY+NKPn7Mff8+42NUZnp6BZnIE9ar5XyNlCNVMIUqpgB6cpA2HhjmA38iBzIB8lE16CAaDgwZiHcDaAHCQerc1GqAnD/EIaR9qBbhFojY5kIkgxAJXYBwbaiUo9RAMxKYRQ0yLbAQRkrAVGAZNTYUQZmSXKeD/3ew0d6h5mI5dKgR7EHyFYC1sAGvVBj2Wq+h1KONQ+j2Nw790ufnX8Eh8hGXmlVWnCWtq2YYF8/GsXaY6a51UT1ty4uyghmsqvShuiIvXdWChsplsuzRjE89VflOugJXRdogZdZQbcIQ1buemnfd1G+HCR/0kt3qqb7cVX2svXqDtW61tXalhXSRgXAeTrHVqDrYKD6pw7miNn65rc4WtnucP+rS4zEZH1dzUv3qMgO5aQE1SScECUf58Uf4sUf4cceZ7/wqn24vf7op4+ma1A+byzJPCmojFcoClZKlRRwh+FsXtAxpkDBtZO6QErAILCK4iZhFWg36P7UaMnAkDE1DraC2UEx9r6A+VJSFqvMeqfIfSTJD1F+uagseKrPvSJOviGLPSeLPKxMuamLPa94EqcOPqZ/6aSL81KGbhTtcFbP7K2YNEs0dLFo2lrfSQTPbVm3fUz2orbatpdbCQmNs0oBHiKhcH0/bOk8tLpaqGVolU6ejq3WltZTHxOLTOnW2TlfVoKnW6krlumKFLld2dz/dACc0wFWPNw7b1mnhAfPJW4zWbTM6e8TwzXnT5BTbaN76eh3hh6+/GBVcuXIFjB0wTIA6gEmw3iHAD/Be4ABgFSAQgAogEGAYYBJYAGAADgEvAUeBrQSdPHAiODklJSXgwzQXy4GBA/VysB9oB04EdAFzBq4Cpg0UvwGfAMDAXUAycBNDHdgDuALNSNDwA7wE9WwYzMC5QC9wRbgXLgHVevCwQGvYQ8FTgmo9eOZwOthEQFlYsRy0P8GDABTBieAdNfcpgdkF+wGo/kYe+H/80r9x6Jfem//WkxAceup6Jtwl6InzqTCnwDCXAMAhEFIa5xQIM1gRHHI6/RxYCCmog9TmLUdst+5z2r7dffM6lzWLbTcuc/DbMXXbevc5s0d7Th3uOXOc16wJsxc7L1vttWHjjM3rZ2xc6b1mgduymc6LEFPIAWOhhSgLtcAhu3lTHOZ5Ok93dZw4Ylj7NjYGBkb6+lA1h9fX02ttrOdlZ/XsqgMp2SfjcY/o84ZARNBBhKQpgGAkK4pDzSyEjWRFZhBByVwTDmHtQz+EbmOxCs0lc4BDf9xE1ARCWBMRJgyEWrJQyzBurJUIMYhQITdRj4jxRJ/+3Iz5vn915MTHh/ssmmQ4qINe59ZGg/r2dHObPHXGrGmz5vhOR3483dzHjRg+ctDgMUNGjB06bMKIfqsXOd0+v/Ll7RUf7y9PebI26+WmvLdb86K2p73dHP9qw8uwFTduzjtxzmdfgNvuk5P3BHjsC/Q+em7+uZubboUdfhp5ITohLDUDOifSysuKSQQKh1HPrxWL+QqFBBJW/yMc+g8NIoyI0JlFCEQpAYrEGpVIo4bqa5FcA31KEmg9r9EKiHJ2lpgSJya9lZJeYjjUUuDSfA9CGBQhOKQmP1ESH8mq7ohKr/ChXq4giF9wil8YyC8MEBaeFBUFtJQQdiKW0UmAJTiAX3gS1QluQSC/6Ky44gaGQ3LUnsIkg94h0jPwrBpL5sC8QruJmvQUu6t5KhHSd0R4KK64BbFydXlB0JKEZn8jod5ARPXZB+uzAYcOgoCI6jMPAA7xs/z4mf4YDvEzAI1QHIJprRlH+LmN1pC8/C6CQ+X3pVAeU3ZfBAZRMw4BEaHlc/+ZOwTFciHcnIu1GUGsFLCG9lHjdqIstBETEisHOQoIDkHj0JoWOLS6CYfWUhEQ2kCM3kyI2UGI2Vsd40eIOUiMOUSK9id9OkCL8eN8PliffJT/5QQ39RQ346Kw6KmgMrmeWMYisaiIKSQhk2RQ2U4iAwsBFImpRCGNyKORaqhEKqmyvLKksLqiEqIUiOR6IllIokhIFDEqOEUKwjwi1Cb6DocwXwjK5AqLavPy2dk5zK8ZtJRUwueE8uiYgvfvM9+9Tf+SXEIh82USLUzyQaqBagCHBJBYDZ1CDQKwPuG7IdZLgTbzCORAPipIe6sTQY0cGEc6vhQq3JR0NFmuuUYOq5QjI9OEIOoNzBzwlJQwcQhEroE0bYAiGMmKBNMBVkEjEE8Kl4NjEOuJI0C6g2C/QK6tRc2oFjiEIFCzYLQRKphTBCz0G4f++gfmX8GhypOeBfPw5fOMmOtalSzFVW4yVF3rIX/VkfnOoi7JRvV1cEPxLC1tt1YYTC+ZQcj31nAPqOirWFmDVMTpigwPecwYxYd+ugQ71asRyus9NWe7NRzvIltvJt2KV18w1L42akg10ZUYq6tNFUSLgnx8WLnF7dqul2qGzA0zn3PA+kbIxE9hc5Phzf/R+ryH6zLursy4v+pr6MrP1+Z/CJ4ecdb30ZPZVxNm3y1e/pK5L7L2VKzwbhr/fYEopkwSWyX9XCFNKROnV4tzqNJCprICetFEOpZcV6vU1cm0fBYnt7jqNYUXJxbFscvPcyuC4A8oqtyn4pwHosRg3ZtjuvenBXEX5R/P6yLP6l4Eyh8fEt7fK7q3T3J9lzxks9p/Xv2UIcLxHRX2beRurcXbJikiz4qrEzSF8bIzB9QzXHT9O+usWmkNjRoMjOX6JoV6+JpbB5UN1VI1XStnNKjoyoYSpfKDRHZDo/nSoMvRKgkaTZFEl6cGgyj9Wkm/9rWtLKljrV6vMz10yODwuTa795sEHzePjuyWW+2cJlrI05T97V/BAYewYrn/gx/AoeZiuf+Dy/2+xP/oFfiNQ3/9jfr/+hEAh848cT0TNjk43P1MuPvpJ+6nwtwDHk8OCEOgKDDcNfAplMmBNTT5OGTNXbFff3jksm3DN2yz371jyt4tU3asdt65atLxPdMPbPNeumD89BmjfGaMnT7Pfskqz7Ubpm/aOGvtcq+VC1yXzpy0eCqAEKafcMjLYa7nxLlTbOd52s/ycHC3Hz+kf1+b1hC6baKnB7EK8Bz1zAz1BvcwDj4wqCJhOilufNb9NkkXccnn9JLP6iWfQQTp28BFSMpcU6ACFroNBhGSuA0GEeoRNWcqYFNZy9DBrDCGqHEw6209AhqrAJOIMP2QNQfWULNB1GwNNULRT0ncELfQLCCimmd49gvTujftBfFjMx9MPLa8g8dw/IB2et3amI0ePmiKh7vP1Km+MxBryHeqr4+XF8RqD+s/YMSAwSMHDh09eMBku8HH9s18emPtu7vLEx6uyny2ofjNtoqoneUxO4s+bc/+uPPLhz0fXu8Jfbjp9MUFx4LnBl5efu76huv39z2OOB358WZMwtOvWbEFhV/LywpJBCKTxubVCsU8uUykUsm+dQr9mUeEuUO/gEMYFEHfkUKkU4qAi9RqiVIjlemkIp2EragrkdBTRKQPYuIrKfGZjNwoOfm5AtWf41C4mgzRc6Hiimv84gvcwjPcwtP8olP8okBBUUCzhMXYTQSTAJYERadgjd2LEBHcLDkvqbypID6Uk55AtV7zE2heIFV85GdyynNkD4ZAzYcBNTU6WhC9ALFyoaKy67zC83V5p+vzEHeoecZRHeBQzkFuzkF+DkCRHzfrAA8RgkNgEAEIYTiE1M6hgXKignPSkmvy8tuy8nuy8geYpOUPJBX3QWLIK29W6T1Ryd2WaqYjqJprKpaDZIXr8M2mLussOw3mrh6kJcBc1O20uM30uA20uA3U2PW02PUYDjFi1tLBGvrmDiE4RItaR43aQP60hRy3i5zgR046RkwKJCYHk5IvkJMvUZMv0JLPMpPP1KQE1X05hbBQejA/+4a47K2QkF1HJrHIdTSKiEqRUSlyCkVCoYopFCmFLKaQhBQSn0KqJxNZZCKNUEmshlo2IptA5hIp/xEOQdAcDGlFauRK6wuLa/MLODl5rIxMemo6OSm5Ki6+5OOn3Ldv06I+ZBTmU8RC+Ls4Ajw6GeCQRMmABiEepGAjOKRq7CxHcAh6K6AujsGFAanQwAP5Cg31EihmUwHtYEHbTTikI9U04xDwj5paq4aBqsBFTQCDIA0McgWDCAvahoo4QCx0BhGS1sDma2pFyOghSI2DrDnUCPoWLofNNWohLblOi5pCze4QLH4Xy/3CR+ZfwaHiwJnlO3uWbLWq3GpA34vnnzLVQdfQK0vJG7PaD6aqjOGa8iVq/kWd7mVl6SZ+/WWt+rlafJpROlXHO6Kl7NdkLxBFjdQm2DW8H6253EnjZ6neay48qK94iNPkGCk5hgqxoZqPV9fitVWmNZmtXiWahORYXqvudT5vQEDEiL1Bfd0Wthvt0nHVtEEPDjk/DXANPzXpuv+II1v6rJrXxsGzlfP+Aau+uGwsHbO8oNvyyq5LKzptr+p2iNYvkD3kTM2oU8yxgXTbUxSnk+V2B/MnHMxwP5214nbx/uekEzE1R98UrH+fvzW/7kKt5HJ5wSpK+TZqcYCc8V5JiOeEXxQf26u5dJL/5JTwwQnBrYO113ZRL2+uvrCGdHpl7Z65PJ9xnG7W3M5m2lE2mgkWGncL+ZoJmvCz8poijZKuS3im27pAM6yTtpWJVh+nwxtJccYVegaS+6e0uiqllqbVMBu0LFVDkVwZWcO7LBA+VSuBiEqhUk6ly5M35ClYjwo3DCI5GtbaGpatNHh/2ODdFZvne1rl3hiWVG77um5sdL0TV/ljsdz/6Pvr/8rBUOcGxs7/ykP92wfhcrlQfYf1Dv3++f/aK/Abh37hnflvPgVvgAsO8zz9wCPgnltAqEdA6JSToV4nQj0DHnideuwdFO595ql38DPvU2FTDt1w3nJy7JJtg+auGLBs5ZitG1wPbvc5vt3n2BbPCwfnBR2YvWm547yZo+fMnrB0uTv4Qls3z9m4dvqKBZMXzXBY6Gu70MduoY89ikOINYSpqV7OYZ6X3Twv27metrM97Ka72bvYjhvct491q1Z4HJhDehCrAIJlh9Z68zwt3twcVxXvWvJmWPIN65hzBp/P6yee1Qcu+nIWaSJqzpfLBIMIcAgMIlT5VxAoAhxqaRMhKXM39CpQIvo2iQiI6M6PRISFK0DWHBTOYbVzjVVzD/QYD/RYTWI/1GM/QgROEbAQIBP1kR7lCY7y1Iz2si3746CyiBEPDnZf6mw8urterzb43l1s7MaPnebl6+Pt6zttus+06d4+Pp5TPBwmThw+aNDQfgOH9xswvH+f8cN6rlnsGHp52eu7yz/eW5oatibvxaaK9ztJMXsgK5kYv6fys39Z8unCtOuJ8SHPIwLuPzn6JOLMqw/XouIefE6OSMv4lJOXUlKSS6iuoJEpbAaLW8MT88FcVyoh7erfWUPASM049D8lIrmkAesmQogIMYt0KqlWLVXrZDC2UqDkEyWsTCEpRgSZCkAXzThEea4AITj04ns1u0MIDimJoZLK64KSi9zCYG5hEL8IiAgMnwBExYgE33AIiOgHHIIjg4QlF2RVtxSkRwpyuIKCYE+zsCcDOITtacShbyz0XEZChJAb7IS48Eqwa65xIVYu71Q9OgcJnQB7GAwiDId4uYcQHMpBcAgR4hH5ISVziKB2DorowDs6Jsg/LSm5LCu/qai4K6+AuIgHmKQVgEOYgIgQKEK4qOyeuBRRMxG1xCGkj6jwFowk4uVdrc8+X/M1kPnlMD1pHy1hJ/3zNvrnzYzPG+lxoA2YO4RqLS1mDT1mDQ0tloP2IdpH8IU2kqN3kT8foqQE0b5eo2aFUrPDqLnPIRqbmf+WlRfJzouoyQ6rzbzLSbtUk3auLuOSIB9GMMXxiSU1JDqTzKNRxFSKFBFVTKUCGkkoiEckIBH5JCKPRKwnEWtJJA6ISKojkvhEsohIFn9Tky/Uwh2SYP1CzTVyBYU1ufmsrBxGWgY1OZWYkFgRE1v04UPm+3epSYl5VFK9BmMemG0q0ShrwJBByYTFa4BiOahkw8KHERxq0PKliDsEOESrB3sHmZcKB8N0VLRo7Q9xCDGIYLgqVM3BARjYwExVdIorIhhMBBNUmwa8YkSEJHojk1XRp4FZQxgOYSENTdJBb1Kj6ppZCCmWIyE3f+PQL3yC/hUcSjjjIktbpKpYS3s3KfWkRfEtM+p769o3rcTvrGrfGivSe+pKPHXsPWpJYEXBXK3iqVBxr5K2vLjUu5Z3oEH1sIHqL/rsJI2ZoHs9UhPQVrnGULlDv+GlqbrSUCrRl2kMNDoLtc5YI8Nr6ThtSauCWIv3Me1KWc5CjoeYNivss12v/Yb6C4wd3HGH1hpe3W55f3ebyzvbLVnbvounodE0vOUKvMdlsxM5/c/XjwySD7ukGnJNMyCkYfBlXb9L2r5XtX2uqXte03S9qOkUrO0UoG5/TNHuuKzdCUnbExyTM4UWD8tGvae4pFGH18psy5jDPmT1T8pdqODGlp84ndjPM6qfc8rKvZm7j6f4H0s6dDhz34HUOUujR06K6j4oZ8wYsu0IxqheonHtFbYWqkkGqjntVBtHKQJnKC8tFe1yVvv01vYz11kZa/CGOn1Dub5RKR4veHRKp63SNtA0OiiWY2u1BWVll0IfeO7bMyE1/ZhGWwI4pNPkKrUJKv4Dzh1XyepWkoF4qbspc4khbUsr1uF+/K/TPzKHP6zr+qi6K1v8p8ly/1/7rvz7+fzXvwK/cegX3pn/5lNgDOuZ+97Hb7gdvDzpwAWQk99F14NX3I7d8Aq8N+1s2Kxz4bPOhs0IvOe9//yktQdGLVo/ZP6SIYsWjtqw3NF/s3fQnlnn9826eWzx1UML9q52WTZn7PKFjhvX+u7YNGfr+pnrl3ktm+20cGozCGFdQ40s9D0O2QMRzZliO9vdbqabg6fjBNuRw/p27WxtboxUy6E/gENGOL22FnrjBhjtXdk9/pEXIWFu4Wu7xFvd4i+0/hxs/OW8IeBQJgjmsTZHzKFTWUGYQdQSh5oNIiRWARVmE1VDADfYRLe/gyJwipBkhSYcaiYigCIQ474e84EeGxXnoR4HxSGEhR7oER7hSc/b0N8PLY+Y8ORYj91zLdyH6w/qqNenveHw/t3cnByn+U6d6jPVx2cqgkM+Pl5TpgALDRs0aEj//sMHABH1G9a/u6fz4DNH50XcWf3u3tK4+8sywtcVvd5aHbWLHLOH9nkv+fNeQuJhcsZVRtmbqpKYjIzIhOQXiamRX3Ni8otSikozoTmzorKERKhm0Bg1zFpeLV/EkwALKaAcGtq7W8wa+rM1IBOYSBC33eT2/PtMhcYmIjSAG4TeRNK6lWKdRqbTQUuGXKYWMmScAiElTkh6Iwa6ICPUAeyhoL5QgigvVJQIFeVlC8Ge5yrKMzUF6uXCVKQH0qobgrJLXIjbLjrDLw4SFJ8CBBKWnBKWgvMTCFvUIAJTCBanUSF7sJ3C4jPisksKwh0V5bGS+lRB/cZC3xAIfT6NOIQCEnKTDHohJ0fAFnGxSOEwtkhccZtXfKUeYuXyAgGHuOhYWMAhjIhAgEO8XIAif242gkNQMofEKiAUhAnaig7zcpG5q7KyEEXlHXllqLzygbzyIUhW+VBa+UiKbB+2gCKEiDAcaglFLcrnIHTuFpTJ1edcrMk4zUw9Skv2oyXuoSXsYCRsYyRsZQARxYNHtAmgiBG3AdU6ICJ67Gp69Cp69Gpa9DpazCZK7C5y/FFy8nnK13vU3JfUwmhacRK9NJVe+pVZls0py6wtS6stiuHkRjC+3makXuFkXucVPRMTvvDJVRwym0ERAA7RqFJENDEiqoRKEVPI0ESESQARC1DMBiKTBWSolCNDpZwUrZdDF99VyiFB2+ALNfUL8YpL6oCFkDK5XEZGFu1LOiUxuRoC5aBr6MO7r7GfMvOzq3gcqQ5rDVI06IQqFUxEBTiB5hywZaCYDdIOsNhrwCHIf+OKVYxG+NHS6pCRrE09PAjtgIBPSDWYO9S4RYkFYRgaFwEhTIBDmICIYNu8H7sLjCO0OwhrEGoc6toMQk2VeI3hdciFQHUtBVD0G4d+4RP0r+BQ6btF1fGTaimrpZLDWfGTop+1if7QKvW1BetTh9pPVvJkG13GYG2Bg6RoAqfKXSE6Vs1Ym1Q0JrNwaDl9qkp6tqFqryzGVflikO7hELV/O+lyU20ATpVvpROaSgGEGnqqdYPlum4qlbmGi9cSjfl5rcVVzooSN1lkJ3lC/+ii8XafOls9au9w2nTdBdzRq2Znr5ocu2k1/ji+XaDJ0Aemfjl9Yulj3nI6PZK3uaZrf6uh121d15sNXa83dA5p6HRd1/amts0trfUNjc01jdVZjelJHf6YDndMq39SgTtBwQXnWgakmL4uw5VJrD9VGD/JaVXCOSCXkERh2QSHU1/776v0f5UX/CbpUmT2tY/EI5Eljkcyu67MctjKuvFAlf5B+eaq7PAC0bx2Mh+8ystQ5Wuq9bFs8GmvmmStnmCh7GMot8FpcGZqfWOpvlE6zph6bbNWDbVw4A5xdDoOBFl/+LjjyJFuRw4Pi0/Yo9EWq7TZECIt1L5X8e7TDtmxxxgI2+hrJhgq3A2lq9rW3pxQUzYvhTD8RpFZcJYFVZjyX/8l+/cv+E95BX7j0C+8M//NpwAOHb4weXeA7Qa/Uav3jFi7e9T6/eO2HLLfdcLF/6xnwPUZQXdmB96YdvSS565jjut2jFuxbuyKFRNWLLbdsHTS3rXup3bNCDm48PHp1fcDVwZun7p1mdPWlR4710/fuWHWxuXeq+a5LpkOdhDgUHON3Ddr6BsOeYI7BI1D9nM87OZ42M+cbO/jMMF94jiHUcMH9+phY2Fm2IxE0Eukp2ekr9faSG9kH4NdqwbGPplPSdtCT1xV9NQ1NaRf8gXrL+eN087jMy7gMi7qAxTlYFNZ/8gdAhwCYWOIKm+2cIfQDqKWxXLfSua+x6HmfAU6mjuHdBM9QLqJGI9wtMeGtPBWrNdd6W+HFjwZ9eRo3w1epi4D9fu3g04hXO/Olvbjhnp7uE319oLIhCmeXp5eXj7ePm4uLhNGjQIQGtSnz+C+fUHD+vd0Gt9v72aPRyEr3txfGf1wefLjlVnPN5S+2U74tIcat5eesI+csJeUfJyVHyphZojqiGwmgUKtJlGqyTQilU6hM+kMOpNJZ9Uw63m1ApgIJBEo5GKokdMAC2kU/75SDhgJmccqR7ydv45DCjEyyEgrgyZylVZcK6spEVKThKR3EnKEFAIVgC6oL1Ac+gGEMChCcYj6TEUJV4E7RHoorbolLLvMKz7HKw4WlJ75RkEAQqhEJUHiJsFa1AhFKBqVBEsqLiuId5WUxwoUh7BLg5oR6AezqIV99A2H5KRwKeG+qOImr/hSfUEwNA5BqANENSCBDXlH+HlHeCgUwYKLEVEOEqiAsVALIoLOoqOINVR8UVZ+Q1F5T155H8MhYKE/wqEHmEH0Mw6BU9RERBA1AV1Dl2ugZSjtBOPLIWriPmrCLhSHtjMTtjETtjI/b2XEbwEoYsZvQgVctI4Zt4YRu5oWu5YCLBS3m5p0kpp2g5b9nFYYSy3JpJSXkiuqKFUkWjWFUc1gE2g1BEJNRT6r6DMt6yn1611WzgNe+QcRJRdcIQ61nkEV0SgSGg1YqAmHaIBDYBABEf2BkLuoUjJV1iiKrAUOYQOIYMpQY5kc1jIEZXK5eaysbHp6BiU5lRSfWBUTWxL1Pjv2Y3Z2ahmtgiOvgzwDyHbTNYg12npoDeJDVhvWooPMPOWBV4mmKSAjhlRIMw+KQ1jTTiOroJEGjTjU3D6ELbAxRC1p59+uMTpCH/M/YSGUu37j0P/Ox+VfwaGk53OubjFKezGmQXyEWDX36RuLtx/afn5nSHxnVvvUWvW2Eze6PS25Q03aAGXpRH7+kJz0jlkZnSq/disr7MtNtdO+tFWG9FCfs1YHdVZvtJStNlDdNlVRWzUoTRS6zkr1Ao18t1w1X6UYq6u11lYby8o7aKvsxZ8Hq+M7iTN6fi6x3UB06FY4rHVmz945XYdmdx2X0XZorEm31ybT8wacKx9ElLqo1PZ0Xc9PapPLWv3TDcantcandMaBOiPQKZ1RkNbojMbkjMYsSG1yQmN4SGdwSKd/TK13XmIUWIW7kGUemGocXmAYmWsYlo7PFPSV6sKVUqU2uk61KEvtnqA+zdA+l2piFJq3cvVJktIzSjn7veodWSNWKtU8jZCuK4hXv9usu9hHvau9eI6pyt1Q4WSuHmaoHqCv6mCgMsOpcCCjekM9yhizWsiW0B6XaB8rtOk6JUMnr5KpPotlD+WKULnqg0aXrdV+0aqjxbq32tp7gnW2/G4Gcgt91XgD+SQT2YHe6up5VVyPt2VtrxTqXyizpkt/u0P/FFj473+ev3Hof+fN+v/yUXB4/R0H7dZsH7V43eD5KwfOXzF40aphy9aNWbPVdste5z3HphwI9Np/0n3vscm7/J0373Bcs85+9XLHtctctq7y2LfOM2D79Ct+8x8GrnwctPrCvrl+6z33bZi6Z/2MrSt91sx3Wzpj0mJf+0VIjdx3ptCPxXKejZNYwRqa5WY3w8XW12Gip92EyRPH244c0atbVwszM2QOUeOPPk4fZ4jTNzPS69xG32GU5ZbFQ15eW0pLPcnNPkyNXVYUPinj5oC0Kx3TLrXKuGSSc8WguXcIs4aahSUrIB4RQNH176rmGt2h23qkFlVzze5Qc8QcZg1BvgLtkT79MY7xxJj22JQWbsl61Y35dijlzcT028Pv7O6y2cvcY7De0A563S1xPdpajhzUx8Vxgo+3+1QfL19vL2gU8vbx8vbydHebPH70aAChgX36DOjVa0DPHn27d7Qb3XvLSudbZ+e/vrck5snqxPA1aU/X5L3aXPFhNzl2PyPhADNpPyVxHyXlZE1RmKKmUCXiSoQiAV/M5Ypq6wS1tfz6OkF9jZBbKxLWy8Q8pVSgUogxEPpu4uq/9YgQIkLithEi+k8St//IHWo8EaYYaWQNOngCUq68rlxE+yIkR0kor2SUl2C5KCgvFdSXStB3vtD3OER9qqY+UZEfyQl3kfahkgu8krMoDsEcoVOistMgDIeEpUEIBZWcEZcEo0JuAgsJQKVnxZVX5KR7KmrYH+JQy9q55nUTMiHPU05BwElGholDoYKykPqi8/UFQdwCiLlrxCF+PhAOImAhhIvyEC4CmwjyFZqSFaBA7iBYQ7zsw/zcE8LCYGnpFXnlbUVVqKLqgawShDhCqBrdoZ8NIgid+yMogpFEN/mF1+pzzrPTAxhfjiDWUNI+etIeRtIuZuIOFgig6HMzF2FQhOAQIw4MorXUuI3k+J2khKPUtGv0nAh6UQK1NI9UXkWoYFZX1RCJ9ZCXTSULmRQ+m1LDJhKZ5TmU/Chy9jNmQQS/OlFML+UzmLV0AZMmZdBkdDomCSrUKfpeVMQyahJVRqHJMZGbcAidOCSqqhZiNXJofEJ9UXEtUiaXx8rOZX7NBGuInJBMjP1c/vFTYXRUblpCMaGQzqMIVLWKBoGmQaBu4Cm0NWIY49NA56GNOnWIdQPjfYCIhCqdQKnjSdUsPlIp19wC9P0COQXS5MiNjUONLNTSFPq3LNR8AFIdh+JQ83TXn3IafrtD/+sfiH8Fh74+n1J2t299pL3orTvh7biIl92eP+qd/qFTWbhFyUFT1ukORW+6v35nnZbRjxDfvfKTdUKyVVy0eUV0a9IXG8HL1rpL1hp/U9UhM8UBG82SVtoVhrqn5traVhr1II3WVatep5Pt1miuaVTXGjjLZHk2/EIrXam7Ms1Fmtyb+K6N/0Pz/uldDCr7GhJ6G5Z30SN0whM7GuV3MI21dEnq9KxqtEzpq9PYcTX9EkRW5yS4Axr9vTo90B5UsNin0zug1ffT4vfrcHsa9EEHdHqAQ/dk+Hssk5Bsoys5hqnCdvEEq49fLOn0SZq6jxqOVvWMJ3QvUo7KkM8sV28gyndVyXeUi2emS4e9U/gmaj4KdLXahhqpjibXljMVubc1n6Y2PPfUXnVW7R8sXmktcjTgj7BRTJsimTBBamQiMzChdtbnX+0oE7eRqbvJlBPk2usadXWDhqZtyFBqP6i0ESr1hwZdhrYhVdbwSap5oeTcpM8ZXt/eQG2KFw/BKQYZiVa0rc8bVCXoXFhnmsIwia9rx1X9xqH/fsz4p/yGv3Hof/19+//vDwizfZauHD5nwYDps/pNm9F/2oyBM2cNmT1n+LwFoxcuHbts9YQV6yauXDd+zUbbHbvdd+zw3LjeffUyl3VL3Xas8/HfMv3Ezhnn9s65c2zpo6A1IYcXBeycdXjrrJ1rfNcthCi5SYuQMjmsUu7f4xDqC9nOcLWb5mwL7pCH/TgXu7EOtmNHjRrZs3d/c8vW+jiIVUCgCAdDiYzwhiY4I1OcuRmujSW+fxfT6c59A3f5xj7aSUkN5uWe5nyB/F/fkvCRxfe7Ftw0KbiOKwzRK0JVjJpCiG40ClgIU8uSuaqbaL0c6hRhcXNIpdwDRI04hEXMIRRkyHxuwY5oX/OmN/vD8OqXI9NuD73v13P7dPOpIw1se+oP64jraWMyoFunCSNHuDs5+k6ZPNXbY/pU6Bby8vKe4u3j6enp7uLsOHbUiAF9evfr2bNfjx69u3Tp2bGt3eheftumvg7dHBO2JvHpytSI9RkvN+S+2lDybhshei/1835G0n5m0j5K4l5qamB96XN1XZlazJdLFBKxSiyCYT8qIV8h4inEfKAgtUykxaLe1DLdL+AQ5hEppY0lc/8hEUHXUItiuUYcgqcBg4y0gEMyvqy+SkRPE1E+SSivW+JQIxFhXPQNjZrcIepTDS1cTUXah8SV1wGH+CVnRWXBorIgQCBxeRAIhSK4iQhwSNSEQxgRNeHQNQX5vor6REl71tIdaraJmp2iP8AhKuBQRBMO3eOXXa0vOldfcBoC61rg0HF06tFxQf4xFIfAIAIcQoQSEegwzGkF8XOOCvNPiYvPy8qvySvvYDgkr2pmoT/EoUaDCIvhboaipj6iW/zCEG7eRU5mEDP1GOPLQXryAXrSXmbK3m84hBDRDubnbZhQm2gjPX4dPX4thCtQ4raREw9R0i7Rc57RCz/TS/PJZdXAQlWV/CqCiEAGA0dOpSuAbVgMAYfOYhHLqaVfSAWfGCUxXFKWiEHkM2pr6SI2XcZAWYiGbKWoZE1mEWYZ/ShqEwt9j0MiGMOK4RCwEBarjVpDNTm57KxsZnomPSWN/DmpOiau7GNU/ueY/JJsUi2BK6GL1GyZrkau5Uh0HLGOJdTRGnEIacuh1uuYAi1bpGGL1Cwh9BQBC6kgFA5CETCRa5v7gr5zhzBTCPQ/ZSHEmEKsocbTf+gX+qlMDiOi3+7Q/9bH4V/BIeHnjZIrY+v3Daj3H0N76Pbyhf29S6OSHw+kvOzHCuyTuavd1ZCO66+Yn3na++EVm1eh7e696BJ6zarkZnflk/7aKza6baa6hSa6JWa6RRY6ewOxN0793EIhXiTTJoh0HxSa7TLtIaUmE/BCJcmSFq3i5UyS5mykfVgQf7Vz5NW2088atk7taETt3ZfXfQ3NfHW1oXepeZeCDnrp7duH425nDxUrvOWqCQLdqARRlzNis31Ko90NhnsbDPYhwmPar9Pfr9MD7W3Q39ug56/VO67Se6g2eqmwuE8yulJsEEE3SGaZl2YP4n9aKn94Q34nSnowQza1QONYpPGlaKaVKKZlqWdmq9zSlIOjeSPfCY8UqmOZqsQyeXSB+sMXReRpSdQMadxabcEdbd41zRMvRbCT9tEpTXWhIieparJtaSvzSqehgrQNTPYEOd+oQdJWqz6pasjT6Sp1OiiQS5Wr3+tUb7T8dxr+W434qVL1jJ9/6utQm7pu5jJrI8kgA1U3kzpPQ16aiVxpoFKbydU2RKm5SJ34T/mu/Pt5/te/Ar9x6H/r7fr/7nEAh+bNHTprxqAZUwfPmDp8hu/IWb6jZ08bM3vGuDmzxs6dM2bevDHz549ZumTCpvWTt2323rTWe+Vi15ULXDYsc9+5xtN/o/fJHdOuHVp4N2DFtcOLT++ee3jL7G3LPVfNdV46w6EJh76LT2iyhpwX+jgv8HGe7+00D3WH5ng4zJxsN93FfqqTrbfjBHf7sc52ox3sxnr4+jr5zuk10s68fXcjYwhXgPo+fQNDvIGxoYmpmZmZhaV5K5tWZp1sTPt0trAb1mmR98hTu2a+ubk+9+02atJmVtJierQT5e2wqmc9ih+0yb1lmnPdIOe6fs41vdwQvfzreoU39Ipu6pXe0iu7pVd+W68CVeUdvSrQbdjqV8IeCFq4o191T78qFFcZalhx37T6kRXhSVtCeAfqy96010OrI8bk3B/94dyga7u67JljucAB59hfb1Q3vQHtcQM6thrZt6f9uAnurh5ent7enp7enh4+3hCe4AM3oFfI09Ntkv2EMSOGDB3Qf0CfPn269ejbrfuA7p0nDO56Yuf0pJcHcqN2Z0euz3uzvvDdVlDJ+62VH3cSYwCH4HvtPmbSXmriXkbaKX7ZC019uUYslIsUEqFaLNJKRFopSKgBAQsBCEGVGkgN0/b+5+4QhkNoBxGCVf85DjVFKbQ4BagMwSFoIhIADgmbcEhOfQUU9IfCoEiFKEJFfaGiPtfQEINISX4gqbopKLsoKD2H4tAZQCAMh1DBTUzB4tKzErCDSs9ISgGNIEThjLAMYuUwHApX0p4raRGgliD08xrra1JQ4TDkeaLuEDQUPRZX3eGXXqkvPPsdDqHzXpuHwDbjENZQhOBQzmEUh2B7TJAXIC46Kyu/Koeku6q7iqr7wEKyqm+OUJM79EBa2Rgx1xw014xDzVAkKoGuoZD6vIs1WWdYX08yUg8zvvjRk/cxkvcwU/Ywk3ezknayUbEStyNCbCIEh+jxm2jx66hxayiAQwl7aWlnadmP6YXx9NICajmBXMkiVHGrYRAqRU6mKal0JZWppDNlTKaQTa9jweCM6kJy2Vd6ZUY9pZTPpHMZ3Bq6+HscaraJfljI6QhZNYpGV4Ca3aHmMaxVBGFltbC8kt8Ch+ryC2pzcjkwayg9g5aUQoiJL4+KLvz0Ke/rl3JqOUdIE8oBhxgiDUOopsN4H34Dg98AWxCAEEzvgcGmNEhK4GlANC6WDgdJcY0s1ARFWKVcIw5hFISAUFNqwn/uCCE1ctxvIIQ9Tsv4hH+FQxgUNaqBXPe7d+gXPiz/Cg6VPVwZ5d6aumSY8MA8+rWVUSH2Z7Z0eX9tQO0ne+1Dp8xTQ/wu9d5yd+DlpxPDwsY/eTL29o1x1/37R+/srDrUXbWxk2Kmldq5tWpya+3k1rIBplT3HpxPmwXKdL5GUaMR1igTGIokto5L0ChrNdI69mcR9Ro373zxi42vgm0377fudcnUpGSAKb2XG9ciU21CrzeMpLWyLW1t+LW146dOCfnONZXO9fRxQt3ERGWXMwqojrMIaDALbDA93WAapDMNajA+1WAc2GB4qgEfpMMHanHHdSD9ALX+KZH+PZX5Y7FlCN30LhWXwOxSkz9d+Wgja8ecmImjqPODlEsydNOIkjlV6plFuhl5uqnZGo+vWrsE1eiX5AmBlC3n1JGvhRHXFW/O6dKO8ko3CCkhQmEZX04WVdwjZ5zl15cy5VK6lsstSs4+eID64Q1fwqiTP2PI3MRKB7XmnEaX2KBO06ny1ep0jTJKFXOQfWIR7/5+0Xs/Tcqp+kOzcnB6ovZmig6GykEGkt548kIjVoapQoyXCfS1MitirbVA/huH/usp4x/zC/7GoV94Z/6bTwEcmjt92GzfYbO9R872HjvHe8Icr4lzvCfO9pk4Zypo/OypY+ZMHzt/9vhVS5w3r/Xdsnb6miWey+Y6L587ac3CSVuXO+/f4AGBCpcPLrrot/jUrvn+G2ZuWDC5BQv9oTUELOQCWuDtMt/LeZ4nEJHTHA9HwCGwhryhUs5xgofDOFfb0Y6247znLlh58LTXBr8ett5WnfpaWFjDkFaYzwozWk2NTS1MLSzNLFtbgMytW5m1a23WqY1Zn06W4wa29ZzYfuOc/md3jXl9yTH1iWtRpGtVlDPpkz3pw2jS+0GEyF6VLzqXh7ctD7OueNy6/KFFWahpeahxRagRbMuRrUnFfXPCw9bEx22Jj9qRwjuSnnYhvuhBiBhQ+XJkWcSEvLAJSTdHRQT0v7azq99im8WuZm7DDcf01BvSSX9gR3y/TmbDe3ccP6y/i+1EH7cpPp6+nkBDHlOmTEH+85ziCTe9Pb29pni6Ok0aN3LY4L69+/fo0ad7977duw/o2tl5VN8TW2dkvvYnJByqjt9dEb21EvRpR8XH7VXRO0lxECgHOLSHDiAEnfGJe5lpgcLyCC23okEiVohVMpEGQAiLLsCEGDIAQjJUch20DP1Pi+WwajqsZA5rIvoPiejnwwCQkHo5SHFowiEh5ZOUGonhkJL26l9IRXulor1U016oac/UtKfQ9iOpvi0ouywoPf8DDokqzoi+xyEgIkAjSTmgEZTVITgkrQpRUh7AQ6kQFkKu+69xqCULARShlhEkcT8UV9/il16uLwIcOsUrPMUvQIvlUBwSNOoYP/8YF9wh1CDChJpFkD53jJtzEimTK7usqLqpJNxVVofCAHhgoZYCCkJ1H5OkIhQTtA814dA9SdldkLj0jrD4Bq/gcm1OMDsjAFiIDiyUso8BIJSyG8RI3oni0A52ErDQNlbCNnbCNhY0EcVtosVtpMYBDq2lxm+hpRxl5txhFccwy4uoFRRKVQ2JwCPBBFWqDDGFmCo6Q0lnKRgswCEJmylgM2oZZBK1uoxBKq+lk+qZHKiU44B3RJczGXIGQ07/V1Igj9akljgEUQpYmRxYQ5XVgooqflkFr7SMB+HaRSWYO1SXk8PJzmanp9MSEis/RhdGRecnp5RVlLDq6WIZS6pgiFR0gYbOV1O5WoAfACEaKioPJpli0lG4EGONhlkjdtDP0kGBXEsc+sPIhB/yEv6MkZpp6qccuebSuCZHCAlsaIxtINY0tBAS4UCq6dKh09/8EfIPvPxfwaHsh3NfrbMgHnao3z1XunUeYc2ot1u6R10fW3xvnOSWBydydVzewRdJa8tjl3M+ryS/m19xxfnLzj6xs0yEzq20bh3UDjaagVbKQa20g62kXTsQNi5PomSl6XjFGm2eVhmtZiRI6MU6ValaTtApc+tKSkjh2R8DIq4svHPWa9P1ib1fdTOjjMaz+zjyDTLUZkyp2V26Uc9Mg26ZPS/SlzCZu2jZc1+Fdsqs6BOt7nRea3RJY3FJa3xZa3xNY3RNYwi6ojW6ojMKaTC5oUX2XNAanNEaBGnxJ7R6F3W4W1r8XaXRQ6FJjnCSPHOd5JJX7NY2L+a0q9twQLsiUzeVqnWL1ox+rB1+XzX2icrtg8r9jXbWO962hzVXbqiy3+lK7qkzTnILTn7lvspWEoo1ymytvFRZG8OtSNYK49XSNIUoXamIodXlqSRFOkmlVvBZnZAqusHVHFGoF2jVK1WaGxL1K37cPu6gTnX9e4kvH1ddPlY/xzG3V1tKz27ysT3lgywEE4zYC9tlXW6TUt6BJG9DUeAoAqtnaWbUuoR/zJfl30/0v/0V+I1D/7xPBsChhTNGz/UZNc9n3FyvCXO9bOd52c+FQUA+jvN8QfYoGk2YO3XCotkO65Z6blkzc+NKiM92XzjTfsGMcUvnjl+3xG7veo+TO2ef2r3w2Na5u1b4rJw1aZGv3UJQY7L2z5Vyf4xDM1xtfSdN9LSf4Gk/cYr9+MkTx7jYTfSctXDjmVu7Q6NmH77e12Fm6079W1t3MDeDfAWcsZGBuamZuVkrC7NWrSwsW5mbw/5WFhZWlq3a2ViCX9TNGg/RBWN66E0eoTd7Em7DTIuTGzrd8O8Vfrrvx5ABKQ+GZoePLIkYVxU5kfhmIiPKgfnRjvVxIjNqPP39WNrbMZTIsdUvRpc+GZn/YHjqjYGfzvd5GdDrzr6up9d22DfPZqWb2bRxOMe+eiM76w1sr9fTWr9HG5M+nayG9O40ZugAxwnjXSc5ebi6TXGbAuTj5QEFcbDwgBBtTwSHvKb5TJ/uM2OKq8eEkaMH9e7Zq3Pn3p079e3SYUBXa7exvS8eWFT04RQnLYCeBBVxe2kJuymfd5HidhLjdpLid1NhbkwC5IMBCzXhUGqgoOy5tq68QSyGmacysQ7Ltv4RhP4yDiGh25CpgJTM/c/GEP0ARWBVaQGHJHx5U7Hcv8UhFIQwvVQ14ZCK+lhKuCsovyYovSAqw+rlzoApJKkIFoHKg4XN7lA52EdnxeXBgENwDLK/HMEhFeVhSxxS0oDH/rVHhFhDckSNOCQlPRBW3uCXXqovgvFHgENIqDev4GQLHDohyD8BaMSFrLm8o/W5QEEICEH0HA8ZTwR3nRIVn5dWhCiqbysJoQrCfdkf4BDUy2FEhBlELTwihIiAhZpxCKyha3V55zlZp1npx2ip/rSU/XSokUNZiJmy60ccAiJKhGK5rRAxh+BQ7Hoq5G4n7GZ9PV9TFMkpz2FUUalVdRQC5L+JKNDhQ5MxmAoWU8lCtsBCUthyWFIO4hHVMqkMFo1RCyzEBGsI9vwKDgEXYe4Q2jgEQ1dFSNcQAcrk+OUIC3FB2KwhNFMOWIiVmcFISyXHx5fB6NXE5NKycnZ9jVzO12h4ahVbogZriMrTULk6wCGgoGZhONQ0z0dHhqag5mDrb4tv7k1zHPYv4FDzKX8JhzgNxG/6jUO/8KH7V3CIHLms6FS/3A19GBunqJbOFo/oU7dsaMy2DlknehAvjcv+sPRz6qai10sE96eJb9pzr06UBI4t3tAlZoYNZbCJelB3xcBuqnZdlO2tNFbWXKOO2TOXxXz+mKlQ5GhUeTp5qoD6QZBcAn/W0urKdYI3hIhnBaeyick5FekldSV3WPdGFLiasCfi6oZ15rddzjP1r7X2KDMxzrQw+dTDK2x4YtE2jTy0nrH/RUa7B0rzMxr9i1JAHVywBhesxZ3R4RE14IMbkO25Bvz5BtylBvzVBnxIg8ElHf6yRu+aVu+qAv9O3btK5kzJsSsI7/vpg2X0zUG8PRdlc8u0blXqHsfFuJlqPU+p0VLNgCtqx5eKZe/U4XENxCQF45kmcbPkumvFs62P6En3FMIErTpWI3+t0YRy6ClKRZJam6hreAv1zfU5r3WCaI30i1wLE6ZvsQ9RFKPVPJxO0kal2a+Ufai9u53dq7PU3EY3cqxq9ETVyNFS90narauVW2YWuVonL2sTe7PPzeS2ByvND5abHa80OVPU6mqGOUuS/N/+Hfv37/ePeQV+49AvvDP/zacADi2eMXG+z7j53hPme9vO97af7+0433vSvEY5zvN2mONlN9fHdv40+2VzXdct8928atb6ZVMXz3WeM338nGmj588cvXbxpP0bpx3eMvfAupmbF09Z1pgmh/lC30XJtaiU+84dmjtl0iw3+2kuE70dx0+xG+9hO97Dbpyb7RgfZ/sZ8xauOnlx56PYPS+yFp8IGzF5aeeew9q26djKxNwEb2iMNzI1NAUiam1l3draplUrS0tLKytYtWnTsX2b7h1tene07NepVf9Opn3b4/p10B/SVX9kL71xffUmDdbzGIWfOt5ogZPpKg+LjVOt9i1o77+4g9+idn6LbPwWWR9YaL1nbutNPuYrXU0W2BlNHYV3HaRn31dvfE+94V30BnXS79NWv1dbXL+OJoO6th7eu/PYIX0dx492cbBzdXKc7OwEuQjw4+Li6uLsOhmgyN0DErS9p0yB4rhZM2YsXbhkxeLlvh4+IwcN69OlW9e2bbrYWHexsezf2WLelOEPgtcXfAigJQWyUw6xEveB/wPfTUFUFIooCbtpibvpibsZ0BMP28+76Al7GF9O8oqfqDlFDSKok9MqRIh1gxFLY4EcBkL/GziEjiFqLJn7BY8InhtILUGytnUSrrKuUsJIE1MRd0hGfQWYoQCLBhVm16jor0HqFlLRX6npESrac3CHIAVBRgwVVYSIyi+Jy89LKs6Jy88CC4HElWeFQD7gBSGCnefF5eckFbAAKAJwgu1FWfUNNfWxhv5cTX8Jl0CvBVcE3EIK5/5QCAV9wyGolHsiIYbyy0O4JRfqi05zAYSQka/gDgEOAeeATgoKAwSFJyFoDsWhY/XgCAEIITrOzzvJzw8QFp6VlF2WV91QEe+qiA8UBLCGEHdIWt2kqkcSiNj+Xs2529KKUGn5PUyoNXSTW3C5JieYlYGUydG+HAAWoqfsYaTsAhb6UxyC3G0I3YZiuVgYzLqJmeRfk327rvQzp6qKRqilEkUUEjI4COn/YUhZbDmHhUnKZklgWwNrpoSDeERcDqOew+RymPwahoTNkKPUpGAyFQBRfy4lg6lqFuAQtA+BLwRlcmh8ggCEsFAlr6wcYSEIUUBwCM2Uy8llZWXSv6ZTU5IJ8XElycmlRUX02lq5UqHTQay2SKupkamZInCHwBpCcAj4B8MhFIS+F5oU94OwSjasNK7R8GlK0G6O0m65+MEUws7CCuSwu/5DHCLVtrSDYK0jcHQEdkt16dDxb/4I+Qde/q/gUMG1+XenG9+faU3Z7167xrbM0aRkdesnO40jTnd6d77/lcejYl+61NxxIF0annGyX86hfuwdA/IWtk3ytWH1sFR2bKPp1kfbtrusZ0fR4NbEAYZx421uLB9awckgaKSlOmk+NS2OdLtARy3SQScN42G13xPSmlJdRYlSXqwVXuGHDi6zM64drcebaFQ7pE1dp+7UdjaE9riy3vqfe7e5bLHzrWOR+Gy1+thz/ogzSpNjWnyg2uioTg8EFXGgE1r9AC0Otse0eid0egFavUCdXpBWL0inf1lnflFjGKzRP6bUu6w1j1B2imJ3iOF0fM5r/fmjA3fnVeXsKp03S9LtOE9/ugbnKTOcr+xzTmr3utbtmej4M11uvLb4vuaWe/3OtlnHut2KX/aUk5yg5sWrpJnqulsJ77NqaZkqebZWk6SK+CQ9ka4ryFQq82Squ7WPAirb5Ctb1ylNRJoeIu0BsuBW6pvNlCVutf0Gccw70PDmLGNLUdv2si596vt0+zLe5OhC/L5w880lJotI+OlfDRYnd94Rb/O62lys/fKP+bL8+4n+t78Cv3Hon/fJgEQpzHRY4AMsNLGZhQCH5qJCocgJ3drP93VYNN1p5fwpW1bN2rZ27qql3nNnOUzzHT3dd9TyhU471k3bu2H29uVTV89xXTzVYZFvc7I2TBkCL+jbrCF03egOofVySLEcVMrNmGzr4zTey3Gch914d9vx4A75ONnO8XBetHD+moMnN916u+VFwZ5X1VuvxE5bsm/oUMceHfu0s+pgZWZlYWJhYYqYQpatLK2trNvYtG3Xth2oY/v23Tp16Nm1U++uPXp17dm7W4/e3bv37tGtT48u/Xp06N+jbd+u1n06W/btbNGns3mfDiZ9O5r062Tcr6NR3w6N6tPOqFdb4z7tTft2MOvXyaJvZ6s+na0H9Ow8tH/v4UMGjhk50n7iRCc7Oxd7e7dJTm7Oru6ubpNdXREAQhjIxdXVycXVefJk1ykeHh7ubtN8fZctXrRz6xb/fXuXLFgwcczYXggItevetk1Xm1Y92rYaP7DLoU0zkl+coKZepicH0hP8mQn+LMiOSwAigkBt0B76Z4SLgIJYSXtA7KTdbPgrfgL0xx+ry7unoGc2iHgwZVIDYdZoakJzv9C3Srm/ViyHlcyBQQRNRL9WMoegmlCnFmt0UrlOXKOoLZXQU6S0T3LaGznttYL+Ssl4jegbBUWq6aA3GgYmWAMOAb28QDCG9kRBui+uvCEqvyypuCitQIhIWnlWWgWpceeAiMAjasYhICK4V1YJXAQsdE5ccUlWfQuASkN/geEQQkSMVyoGrH9UMyBhqNbkDqGNQ4Q7/PKr3JJz3OIgXtEpPjLmCAyiAAAhkLAAWAi5iflFGBGhghhugKVAQQGk3l2UVVxXVN9REe8riQ/lhEdyACEUhyRNElc9bCkMjbCUOcAhGSoUhxBrqDb3LCszkJ5+lJ56kI5YQ3voUCPXhEPM5F1QLMdqLpZD3SEYQ0T/vAVEi99CidvOST1VX/CsriKLQ2DQiCIqWUalyOk0YBtAIMQLqmmUpIYFgpsyVEBEYg5ThAoWMjbKQigOAfAoGaw/EXpvc7EcFONBSR6RJK5uMoWAhTBrCMOhZncoL5+Vm0PPyqSkpRASP5clfC4pyKNxWBIVpGbDj6ahQabT1MsbcYjGa8Shphq5f4NDGAg1zwX6eaDQzzjUkoWwyASMgn7uF/qxZQhIrK4BEAjT96Vx6M0fWQi46DcO/cKH7l/Boed3nG/fsrz43OJ+uNXje+YP75pdeWC67bbxvPOGa68YHn5l9fC+VVyozcWrhicPtw5f0SZ/WvsvbhZfnczqra1Expb1rdoxLSzoVuZ58y2jH1m8jTO68db0K/9hklbyXid9WRtzt/rIF11JqlQWLy4Lrlh3iTEvQZedppPHaum76H6DSQPNhX1xorFGdQ54/jhczRA91mBDwhB8zkDc+/YWIYauEQNWpQ/fXNNhl9Z0rxa3V2cAgXK7IVauAYITIFMOCU44pNM7rNOH7RFYaPWOoDrVYHRSZ3gY4ubgmAa9QK1esMbgZAP+uNwgPWqOfN1djXeuxrdEaxcr7H5Z2PGkstcV7cRPaocU1di3Su9bqqPP1AHHmTt7Zx42enENF/je6B7F/5OKGi2W5IqY+5/ufkdPShALP4lkd/mHTxL6vhLejxXVfhYrLguvLs0yPFaEv5CDP/2+zbabnXfe7bbukM2JbQMfb5+8a5DV8a7m4QPNCzrjCQYGWXiDuGEdzm3os/Vl97m5hp75RqNfGtpdbT/zIj66ur1c+/W//Tv279/vH/MK/MahX3hn/ptPARxaPnPSAm/bBd52C7wdF3hNAhbC3CHAoTmNXIR4RHOhiM7bYemsyZuXz9i1ceGmNbMWL5g8fdrEGdMnrFjqvm3drO2rZ65b4LlsutNiX8dFvpgphOQl/IkQdwhrHwJraLa7wzSXCV6OYz0dxgIITbGf4ONkP9vDZbHvlNVLF2/cf3DDlafrwrI3vSL5vagKuJ24xy/E233RgF4ju7Tr0dG6Q3srMIbMW0NfUSurNlY27azbdmjTthOCQx27dezUvXOP7l37dOvWp1v3Pj169uvVs0+/3n0G9es3dOCAYYMGDhs8YOig/kMH9Rs2qO/wQX1HDOo9YlAvVL1HDuo3asig0cOGjBk+bPzoURPHjp04fsLECba2tg62dpNs7Zzt7V0c7Z0n2Ts5Ozq7OLm6IkYQgkOTXZzdJrtMcXdzn+wKmj1r5uaNG44e8j926ODG1asmT3IcgFTHdewO/lU7a4jeHtqj3VyP8bdPby2MDWFDt0b6OUbycWbiQWbCQXaiPyvxACsREuQwIdkJrMS97MR9IE7iHhAsGMlH2JkhIuJnLY/RIAbMACIC5NCp0CE/PxlEv9471NRBhIQxqKQQz6CDOUKY4fMfS6cQatRipU4i0ghoipp8GSNJTo9S0N8o6ZEAQipmJCLAHkYkwA+KQG81jHeoUBxivFYzX6mZEWpGhJr+VE5+KKm6Ja64Iq28JKu8ALQjrTovrT4vqQIBEWGOEDDSBRDcC0JNpPPiissywm0V7Yma8ULNeAWXA6mY8ATgwVEBGjVxEWIZ0ZG+pmbzSoHU1CGNQyJoHILZR6XneCUwChaJ8EaCvGHMa2GgsCBQVHgKwyFEqGUEUARbbh4I9pwWFZ+Tll9DyuSIoQriQwXxsZwYJiVATxTGQrAIk1SFiSsfN0tS9Vha9VhS+RjNVwAcuo+xkKT8jqjkBrfgEicriPH1BC31ED3Vj5G6j5G6l/FlD/PLbtYXpFgOxIJt8g5m8nZm0nYGsFDiNnrCVurnLSDK523UhH01GRd5xe/qqoprSNARJKVTFXSaAlqAgIVq2SBpLVvSUjVsWQ1bjm7RwjlEwEIyqKMDgsLcoe8NIpSOGgWNQ4iwliGkTI6K1MhBsxAaJSeoqORVfodDdaVl4A5B4xBEbDOzs6gZadUpiWWfYwu/JJaRqnnwL0uHzVRF5q7qIERbzYYcBZ4WIhMQCPkmtDrue2G9Os3ThJor3P7QCPph5w8s1DJxoaUj1LxumaDwr0DoD3whbTXrNw792sfnX8Gh8ymTgxJMzuYabMvQm59lNvWN4ZIPlnMircZf0Z8dbb4p12R7It4/Tn9vuP7hIJOIlUYZnoZJ7kZZztbE1jZfLCwedzS52RN3yxn//KH5XaLx4XqrDZzhNyQRL1WCtyruRW7iAcbdcB3tnVz5QsrcUx3iX3vqZUPFB7XwmZaxinO2B3OyoXSkvny8Qb2tPnMYjthPj94fTx1gUjXYoHgALrYdLhTfPkJ/Osdsi850p85gq05vh1Zvu05vW4Pe9ga9XQBFOn1/He5wA/5QA/6gDuePhG7r79fo79NCBjcEzenva9D3b8AfgQN0OCCoU2yTiusbNDMjGtwKdF5FDSDvHJ13utb9i845WT3xk258pHrsfenIO3LnfbRDI5+/NAtKMNyQY3SMs/WJlhop4UYJqQtS1lzmvonk10ZK1UcEVxeU2QbzHj6Rct9IFQd4IW4l3WYUmvom6s94ZzktwnpnSv9tL7utO2ez69Kg/UdGXr807d4ll2sLja766J/0NUi9OqcgNiAyb9fqCBvPZ0YTwvHer9rOijLeWWJMkv0ulvvH0MJ//RP9jUO/9ub8d56F4NAM50UwJtXLcaGX0wIvZxASbwCmjbfzXG8njIjmeQMROc7xtAdkWjPPc+fa+Ts3LFy51Hv2TIc5sxxXL/fZunbuxqUzls90XzzVeZGv0yLfZkcIw6FG+Pl50YRDjtNcbMEaAhzydBjn5ThhhpvT0hneGxfN3bFhzS6/g5su3Fv1IHn1K8LOV5TTTyseRJS9fVN86vidqVMWDuozonv7rp1t2na0btPeyqatZeu2ltYdbNp2atu+S/uOnTt07Na5a/euPXp269Wze8/u3Xv16tm7T68+/fv2GzRg4OCBg4cOGjx08JARQ4eOHDYM0fDho0eMGDVixOhRI0ePGjVm5Ohxo8eOHztuwrhxE8ePR3Bo4kRbW3s7Owd7+0mODs4gJ0cX50lOzpMmuTgDF01ycoCWIY+ZvjPXrVy7d8fuC0HBt69dDTx6aPGcmeOGD+3RqVOnNm06twVZdW5r1reL1XTXERcPr8mOusrJfcwvfMjPv8XPvVKbDlnhxzhJhziJ/pxEPzZKRCwEh2DhB2In+XGSDtQk7eMk72Un72ckH6ann6sveaVgF+oEtTqRRCdRacTaZiKC6IJmKIKZP1o5CCklgi0kvCGCxZ8JvlAqG34QHKyBwG6pDrGhIBpB9J9LqxQq1EKxRlCrrKuQMb9K6XFy+nuMhZQIkLzBpG60gxpxSMt8r2W+1cJ+ZiMOqRAieq4gg4tyS1J5VVYF9WYXZVUXpKBqRCgRQXwc4gihpPQNh0RQO1d5RUa8raI/AbLSsOAxUQxDcOi1hhUJAi5ChIIQWEZKxivwrEBNRNSIQ8Kqm7yyS404VNKIQ0BEMPIVWAjBIcQvwtTIRbx84KIAXj7sgUamy7KqW9AvhPhCKAu1wCGUhX7AIQCh6jBpVVgTDsGQ1gey8lBpxV1xGcxdvVqXe5aZcRKsIRpYQ6kHEBZK3QPCcKhRCBHtZCRvB9GTtmFqxKGEHbSUw3W5t3gVn+tIxBoqn02Xs+gKNkNRw1JCgRyGQ3UcaV2NrFm1NfJasPpqFByOnM2WsZEiOtjK2SwFCCUiOfObELOoWZCygAQt0BvD5WhUOQVahiA+gSAkVAurqwQQ7V0JQt0hpHeovB7DoYJiTk4ePTOT+CW5NCGu4HNMXnZ6FbQMadTopy3gEEil1fJkarZATefC6NUWcQh1kI7wZ8EJjeOAAG/+pxTUTER/yD9/CEIYFP0RDul+coSAgpr1G4d+7bPzr+BQTI07DLohidqcJlgO+qg/4YWRy2tDn0gLu8fGU1MsV+SYbM4wOp+Ljya3fZ1lfueG8YWtRhcXm95wNg0bib+wHb/8qNHqgB77n7U/SzA+JjBYJR48V75zu7IkpI70sC7zODd5Ey/lopR+S865IMveUXtvP//ELVnoY+m9m6q780X+bWqn6cntcbKxOOoQfHpP/Ic2hlWD9DmDzWtGGVKH40r74rM6mSThZ9ab7dSZ79Tidun0dmlxO3S4rQ24bQ347Q34XQ34PQ1gGRns0uF3ag22qXGbVbhNKtxGhd4WDQJOMIloXwNuJ3IKfpta/2F1J6H/Ma3DxwaHAp1jptI+U+mcpnRLUjvHamyjVKPfKId/1Az+pOr9VDvsAmfjzAdRndeUm3nU2C6TPg2US+8IakME9NnUl/tltCC58ppMtoUbvYAV4M9/cktUdo9fuZ4fOV0YMIU+fFql0cISkxWlZtsqWx0j9PfPGHwyz/5W0eRzxQ7bv3RaF4dfn2S2Js5oR0z7nY8HnHzqeOfVzFPPx6x+abYiyWROAX5Kln6B4HeUwn89ZfxjfsHfOPRrb85/51lIsdxU54Vek4CFFnrBohGHgIiaoQjq5ZA4bC+Iw3YALZ0+eeuK2bs3LF6/Ysaiua6L5k2GxaaVs9fM91081XWRL5DPn5bGNTpCPq7zEU0GzfNyme0OmXIOvk4TURZC5OtsO9/Hbe3CmTtXLTq0c/OJgBO7L91dcy92xcvyza+pJ16Sbr8mxiSwMzJqIiMz9u8LdnOa2rtz346t23e0agtE1N6yTTtYtG7b3qZdh7btOrXv0LVTl+5dunXv2q1H1+5gzPTt3RdwqF8fZDugX/9B/QcOGTRk2JChw4cNHz585IgRqEaNBo0cNXr0mLFjx44bN37c+AnjJ0wYP3HiBDuUhxAksnNwsHdwdHB0dID/7J0mOU6fOnX9mnWBJwLv3wkNf/D42oVLe7Ztn+HlNaRv785tWndobQFq18qkvaVhzw4mLuN6HNw8I+XVOVrmY1HpM1lFmLg4VFJ0R5gfwsu+UPf1dE3KMU7yIcQgSkApKAmGrh5gJfmzkg6yk/3ZyX4AQuzkfZyUA4xk+OJ7ipMXKiYmqGsqtHyORijSiFSAQ8AqckkDkqwAWXBN3URARI1QBESEoY4C/o7+PxMwFTyISqJVwVVEiFQirQrZYmpollKgVTRKoxQoVQKxilerqCVKGNkSWqKM/lGB8A+wx2s1K1LNeotJg8APpncoCzXikJYVqWW91rJeakDMF0qkfeiupCpEUn1FWn1ZWn1JSrgoJcAWXaBQBIwkA1KqvCCvAl0Em0hSeVFSfVVOvqtihKvhcdhw3TeoYBGpYb/BpGYhZlGTGp0rwDYFDXqcIHE7XEq6L6y6ziu7yCtF5sAKYMwROtcImW5UHCQuQiQsxoRYRigRBfKR2USwCBKVgmd1TUm8pyQ9VpIAhJ7IiOEgKTFcQngirg4DNRIRCkWIsD2V39whBIcq7onLbgtLrnPzL0KCAj39GD3tMD3Nj5G2n5m2l5W2l5m65xsLfdnNAS5K2QnuEIZDNGChpG2UxK0gUuIuRhq0ooUJiRlcKsxRhZo3JYBQLVtVx1GgkrcEIWwNOFRTo/hZHA4AkpLDRoShEUpHmJDEOSZDgbIQTCICyYGFQFTAIZKYCNONqhFVVwEUYROHkJK5sgoolqsrLqkpKGJn59LS0isSPwML5STHF5TkUyUwbhVwCLOGoFhOrtHUiVVMrhomqzaPEvqjxbco7eYeof8RCyE1dWhpXHPcwp8RUUtTCFuDGfUHOPRjdVxLFtJUMeHm72K5X/j4/Cs4xOFPFYhNFVKTeFarkzn6b6rahpbZbPlkZn/XcOo7o5WJxgczLVJZ1iKpJUPc4eQ7yyXXbVbut9ky0yjsnNUtsuV+Ttd9H3wPX1sclDEgsM5sn6DVVuEkP9m564KLIfWbjnKW7OCsOyvae1G0I1iw1L/W5Rh38BX+0BDu4DNS23kK506CsQaSUYbCoUakXiaPOuIC8capfXG80QY1g3HMoTjKYFxhx7bZBrPrzLarjPci5KO/T4eMHgIQ2qrDbdPhd+iMNmkN16px61X6m1QGmxS4DTL9TXL9bQr8Vg0co7+tAdEWrf5qLezEReZ1E645pJ0QqZ4YrR0Tox6VpB0T1TAxpmHsx4Zh73SD32kGvVIPfq7r+VDbJ4g13/v507brykztxDPnip8eqEkPIN3zJ5+eSwraXP/yhOjDyfr7m6l7llVP30LwOEqfe6xy4SbW/gXcve5VQ6fkG84swM3MM1qYbbQ6z3phWqupMfoLEvELU3Fzv+j7puFWfu567P2ILZG95t8wP/rCISrn9OvMLaufdJz/1tA7Vs8pEpdX8xuH/jG08F//RH/j0C+8M//NpyBRCmDdtGAhzB1qFOoRzUfaeyZh04FAwDzrF03bsWb+FkCgxT6rF/tsXDZj3aJpy2dOWeTr+q87hVAccl3QxEKAQ3M8nWe4OU53tfeZNAF8IWAhKJmb6Wa3fJbn1pVz925Ycu7Yvts3rgbcerzxTtSy8Py1r4j7XhLPPK968p6ckFqbmS/4mlMb9TEv4OjlOb7zhvQa0AUq5cyt2pha2JhYtDYxszQxaW1ubm1p2ba1Tce27bt27NyrW48+PXr169UH1Be1iQaiODR0yFBEQwGJgIZGfY9DwEONOGQ7cYKjvZ2To6O7qyuMUV0wb97qlSt279wRdPrUrZs3wh4/evQgNPh04LqVK+zHjevVpUtby1bWZiatTY1am+LbmuO6WBkM6mYxx2NosN+C5IhAemYot+ABN/8ON/8mr+CmoOAmP+86P/eaMPcKP/tiffrpmi/HWMmHoK+dATiU7M9KxrbAQi1xCNwhP1rKMdbXi9zipxJSspJTpqxnKnlChUClgMRtiU4mRSXWyMVIhVszDiG95igO/U9ZCDke3CSZVi1Rg1QiJUiNSAUCEmsplUCp5CsQCeQqvlDFBR+BIGXkicgJYnKUHMrkEE8mAqlSQ2gEIATFIVYjDulY73WsD6je6dhvdew3OjaCQ4iYEUrqEynxnrj6hoRwTUK4KiFcxiQlXZHCthohIhDgEIAQhkOyqkuAQ1LCNQU1VM18pma9AhzSsN82qZGFUBxC6AgTahwh5pUCcbFeKugwg+iJlBSK4tAFXmkwwkLIyFcMh4JBElSwEBWfwYgIgyI+EkAHo2DPihFr6KYCWoaAhUjfWAjDIYyIvuFQi3ULd+iBrBKK5e6JSm7yC69AggJYQ4z0I4y0g4wWOMT+CYfYgENJO6BYriUOURO3UaAaMzNYWBkpphbymfX1LHkdR13HUdXXqOprlagU9bXyH1RXq6gDt+8n1dYoQS1xCC2fQ8RgIAIQaprKCu1JkNYAWxkFZrySJEQYcAQiSKqrAIrECA5V8kHlKA4VFnPyC5jZ2ZQvKSWfY3OSYnOzU8vJFRw5T62ToyAEUAT/sMVqbY1QRa+HaUJ/hkN/AEL/oS/UMln7X9tB/zY+4d/hUEsWgvVvHPrlz86/gkO55Z4CWfeyWpMXTOM4iUWtsnWFtN3WT62HBBgveWFyLtfsVJZZRLVVEa/NZ3aX6aH4iXdb+dxqM+Ok4cFkw0Nq093knkeuLTh19MTah32PMdpcUlldlJqEyLpe5fe+wG13jmcaUGMSIDQ7yzM7yzc7ITQ6LsKfFelfEOOCZOZr5F0G8HsYioYb1I41KxlqeLWD4V68dewgM66tae0IA8pQfcpAXKlNn1LD2fVmq4T6W9Rg8hju0ujvALBp0IPCuS0a/c1K/U1K/fUKvc1yvV1K/B6VwV4Vfr/GcK8Gtxt8JNREAu2Erc7gsBT3ONGkeJ071+2YeOJtzchXmuFvNaPuqkbdVA29qRp8VTHojrxfqKbPJXHvA+xhC3OnDn143XJvHn4ey2IZZfCWqlGbi9pvKbNYU9pmC7HvPtqwLeW9ln9pszzBbGOS0c4vRluTTRYmdvBO7DU5xsbjrcHUt8ZT31r6vDKa8gzvGo5zeYHzeGXg/Rrv88zMN6zVmbhp72J23o1fsvC81ZRA82lnOs8KauN6Cu9z02RxaJslIR1L6an/9V+yf/+C/5RX4DcO/fL78992IuAQViCHUJCnEwibAtSsuV7YGsUhLyR0boGP04pZUzYunr5p6YwNS6auX+y7bqHvqjleS6a5obTzr4ITkAO8AYcQX2iut+scL5eZHpOmuUKmHOAQuEPjvBzGTHUat9DXecPiaTvXzD+weemNs8dePn1488nr/aEfVz3OWP2ifNtL4pEXlddeVb+OZSZmCrOKZHkl4uKi2rSE3OvBl9fPn+cycvCgjjbdrMw6mht1MDdqZ2HSxtzMBqa1WlhCHV371m06tWkHdXQ9OneFlIW+PXv379Nv8IBBQwYOHoIWzg0fOnwU6gqNGjV6zOixthNtnZ2cICN7xvRp8+fOWbt61Z4dO474+58/c+ZWSMij0NDHD+7fvnHjbNCpXdu3zpkxzW78mD7dO7ezatXazLiNhWlbC+MOrQw7tcJDBp3jsE6rZ0+8fXpt1oez9Ky79QX3uXk3ebnXeXkwa+8aLz+En38DwaGca4LcqygRIR4RJ/U4K+UwM/kgM9kfhBIR+EKgA03u0D5Wyn7ml0MwfYiTFVJf8lxEgvEVBXIORV5XJ+Py5QKRQiTGpBRJNVJFg0yFSK5uUGgalNpGwVqhRfZgC7kGDtDJEDX8KDhXqZPKdBIJ2FAqgUDJ4yl4XHTLg62K20Jws3EPV8mtU9Qx5OxKKT0HWEhIfCcmvZJDTw6UvbFAgEOYQYQQkZb9rknvtewfcCgSiAgRC1LgnspI9yWEmxJCCIpDVxpZCHCIeBnxiFAikldfkldflFdfUFRDggLsvCwj3lDSHmhYERrOazUnUs1+q2a/gy0KRe+0nHew+MZCgEOIgNxAUNcHhXPgDj2RkUJFlSHC8osCJOb7DEw0wia9YjjUrB9wCGYT8QrPCIovSMqvyarvKEgPFaQnclKjLwQs1IxDQETSJmGAhAgtlpNVhTX3DknK7kCCQj0Srn2K+fU4M/0wM82fle7HSj+AuUPsVETNBhG4Q2w0UIGZtJOetB3cIUoyuEPbaMlQKedXk3dZQoyRMCp5TH4dGyBHU1/bzEJ/jEMoI2Gw9J3qgHw5yhq2ogYMIpYCBA1FICZDyqBL6HQJjQbJ3RIKTUKmgqQkMiIyikMkogRYCESoBonBIEJK5gCHyrklZbUFRazcXGpmRnVKUlFSXG5GcnFFPrWGyJXVyLR8ZYNE2yDVAAs18GQaFv8PraHvKOiHgaqILwQDW/9lgtwvsFCzL/Rzft13CQpIlHbLBLmfWeg3Dv3yp+ZfwaGUqnWJ5QODE23WJBofrjR6wW31iGnm+Ro/97VhItVGwm+TUG2x4Tl+1Qv80rfGIy7hBl0yc3newfa+0cxE/b2S1nvShxw+tS7ohN+eyyt2f5p8oLz9JblJsEjvNF//rMTwnNQwkIs/JjA8JTQ4JcEdken7wVaEPy7BHZbrLVeb9BW2wov66teNNyodaxDS2XSfSaePo8yZDkY1Iw0pw/HlvQ2/mo6uMFwptlgvwW9VG+zQGW9V6m1V623TItqp0d+jxh1Q6/ujOqjBHdQagPwbDA9A45BWb4cOqEl/s0Z/kxq3UY3fJTU4VYF7+KzDl2Af2vbjvDm3JU4PyLZHMyYtzpq+mDh9s3LRQ8XS98I1V4vXLP24Z8St022CI0xOFxj5UQx2E022VhhuqzDeXW2+s9R4U6H+xiJ938vGg70tek9o1WdCq34TrfpMtOw+vlXXca26T7DqMd6yxzjLbuNadRtr2W0MqrGW3cda9hzfGu6Cm71G2/Qd0a7HcJtuw6y6D7EeNKzL0LE9hs9su+Xq0Hexx4sT7st5nH/Kd+Xfz/O//hX4jUO//P78t50IOIS1CSGdQl5OzfoBilrenO81adFUl+UzPVbP9YI+otVzp6ycM2XZDLfFUyf/Zzg0eYH35HkoC83ycJqOlMnZTnW2AxzychzvPWncLDc7eMBtK2ftXjf30I7lD0KCPr55+uxNVNCT6M2Pk9c8LdgUUbU/ovr08/L7b6o/JNWk5UpyiuWl5RJSRV11TklRfHTCk+uX969ZN91x8rAuI7ua92tr3MPatItVqw6tLNtaWNmYW9q0smxnZdOpTftuHTr169Fr2ICBY4ePsB833tVhkrfHlNnTZiyat2D5kmVrVq7asmHTnh27jh08HHQy4ELwmUtnz14+d+5CUNDJI0d2btmybOFCL7fJ40aOGtCrT9cOHTpY23Swtm4PU48sTNpbGHeyMupmYzSos6XrqF7rZjtcPrg05tGhss9XaJm32Lm3ODnX64CF8m5wc67x8kJ4+dd5wEKNui7MvybMQzwiQfb5+oygmvQT7C9HWCkHmSn+rC8HmrSf9WU/+8v+mtT9nNQDnLRDrNRjzPQz7JzrtUXh9WUfBIRUMa1IzCiXsAmSGpK0jiKto8rrGSo+G/p2NII6rZDXIOY3SESohDqxQCsWasUCWCN7xCKtSKgRCjRCPkgrFDQJ1lytqF7F56h4TEU9TVZLFrOrxewqMbtSxKoQsyqkADxNknGq5DXVqKrknAopq1BE+yogxfMJ70SECCnpmQKmoDKeqdkvNGzAoW8GETBJk1Ac4kTpOO91HGCkN6iAiEDQ2/MMKtbEhFvNOCQlXkGsIdIVGYgAeQmXZISLsJATLskJFxVE2AOYdE1OvqWiP9KyX2o4b9Sctyr2WyXrrQqMKbgu572mBvROjdz1TdgxgENgZCkZz+Uw9Yh4V1hxVVh+QdiEQ5LSYFATCJ0Vl4B+cIeC+EUQunBOWHpZWnVDTrgnJz5qYqFnUmKzECj6AY2+x6HHyJxWJEoBrKEbUCZXk30GwrWZ6UeZ6YdY6f7sNPhXsR8DoR9xKGU3J3kXiJUMY4h20JO3IyCUvAMSFxhpR7iFtxTUZAmTxGWJamvUtbWaur+AQ1BfV8sGQcWdohaIiCGDYUSAQ3SamEYTU6kw11VEoghJFDGRLCKSQKgphAhjIQAhxB1C6uXAHULD5VAcYubkkDLSylMTC9MTC0syqxkVHAGFL2MKVTVibZ20AZFEx4IBrIg19LM7BDjUWNj2Q2QcU9CA6c+I6Of5qv/CGvqhNO5nEML2NEbJNVJQA4GNSdeiWagZioCFfuPQL39q/hUcupU1/16uw96ULnPi8Qu/GiwpwK8pMp6VbbG5wjRRYimQWZQKWj8vHXwmeuD6N20cHxuNf2Dg9sbI9r2+Y5bRFuaAffFeh4P2BRw/fjBg06aHPY9UtQ2SWB5R6B+RG52QGR2V4f0VOD8l/rAaf1Srf1Cn56fQ95fgjkqMD8hxS9W44bX41oR2lmXDLTJGGF/uhN9i0CZ8oEXFBAP6MBxhoHFBH4sv5s40040as+0avf06fYiS2wdhcQ243UjhHP5AA/5wg+HRBvzRBhyEyEFkAuzZp8Pv0eH36wx2a6FZCA99ROvl+mtl+utkhhulBtv5uF1E46DUTvGvZrCunqvdHZY06+j5hbYXLgz7eGJBw/UvmntFxAe3Htx32vfOZlWy8epM/S2lJuuI+LWVuJXF+utKDNeVGK3MN1zwVX9RBm7UCvOeE4BwLHtNtBo4qf0wt66gAU4de05o3R1wCLAHiGisZa8JNgMcOw5y7tLHtk2PsVawp69DhyHO3YY7dB9h12vQmM59BrcdPbbf2DGDx40fnBp/Ne/L4/DwAzR66X/9l+zfv+A/5RX4jUO//P78t53YEofmeDlhanKEfnSKmqBoEkJEvq5LprkumQ5bl8VTXSA7Ae0awoITvusdWuDjvAAS5NAaOVSTQfO8J8+e4jLDbdJUFwcfJzvfSXY+jhOhXg5GD0H09sYlU3eumb1n/dzj+9aE3z0f+/7Fh4+f7r6KPfwkftvTzM0vSndGVB56Vn7hWUlYFDk2lZtVpKwgaFhU+L5N5+Rn8PKiBbmRzJTHGU9Phwdt2rvYeZbjgAl92w1ob9HRzKCdsWFbE6O2psZtTU3amZt1bGXRubV1tzbtYP7P0L79xw0fMWnCxMkOjlOcXXzcPXzdPT1d3Z3tHGFY6oiBAwf36d27c4dO1q3aWZpYmRq0MsZZGuFaGxu0Nja0NjayNjK0MTZsZ4zramk4rJvNHNehfuumhgZtTY04R/16v77gIb/wLq8QZsKE8AoBflryzw1goWYcEhTcEBZcFxWEiACKci8Lci5ws87UfA1gpR5lfjnYgoX2AQ6BOI045M9OBYPoOCM9iJl5iZN3t67oWV3p2/qKaG51ApeYzCOl8khpfEqGiJotZeQr2MVKTrmqtkpdR1TVkUBKUD1ZXkeErbKe0kJkRR2phYiKumpFXaWsplRWWyTl5EtY2UJamoCawqckckmfQXxSvIAcL6Rg+iyiJohpiWJagpj6WUyNEZDe86pf8aufC6sBJx4raE9UjKdq9vOWONSChQCK3mvYH7ScKC3nPWraIMVsGBSBQaRmQNr1AwmxEYekBAhIaMIh4jcckiNrhIvkxMvImhgip9xRMx5rOBgOAfl8E8pCzUT0FmAJ1bsmZEI7nRpx6I6w4oqw/Pz3OIQgEApC51BhOITVywUJigCHgoUll8QVIdLq23LCfUhQkBGh5A/gB1jouQQRLCC2Dn41WHxnFonQkjnUHXosh/FEFaHi0ltQJlebcxasIRZiDR3BcIiD4hAnbV8LHEK56MteTsqempQ9zTgERASzWRlAR0DXGafEZWEqepaYSa+HBG2OugbBIcwUataPxXL/wh1qgUNyYCEWXQJi0EU0ioBC5pNIPAKRRyCA+ASigEAUwqAhIiIMh8QYDqECHOJVVHDLoHGolJNfyMjKJKR/KUlPKixIK6eWMrikehGNL2fwlXSemsHT0LlaWr2GWocIrZRrWSzXmKmAtQkxvo9MYPIbMP11HPoPWYgEOdqYOM0ghCyqWaAfiAhjod849Mufmn8Fh/zSJh98P3Tbs66b3nU/m+R0LGHQulTDBdUWjjHGC+MMLpUYnUuzOfix69W8cXeqPOY+aeP6wsL1rbV3nOWi/PYrXgzYdWVKYODO48En/YL9Aj6NvygwD9Do++lwO5W4fRq9PWq9XRrDXVr8bh0eAGavDr9PY3RAY3pAZ7ZNi1uj0Z9GNev7zLzT2Y5dj/W03NbGYKqehV+XDhEjusUNbfu2h8WTdu0iDOewrDdrTbcCDmlgxBDeX2vg12Do12Di12DspzNAcuTUens0cCF9SErYqjHcpjHZojLeIDVYLwMZAgWtkxmvlRmtExlvEBqu4hss4pktZ+FOp/YoeuonCohIW3Q2cLHt/ofW10M81S+qFOHVFY9vnXkzZHGOwewc/dlFuAVF+osKcIuL9ebm68/Nw83O1Z+fg5uVipuVojd0sRkYPoA3TnNHhH64GF/yKq4w4k36wxnrXXpNQFygHuOsxvr0O3R164esJymVH1bsm9kdcGhM6+sRZ3LICQmZb9LTok+f9Qd3qNNAy879LHsNbn/j/vo7j/fsuuJUQkr7p3xX/v08/+tfgd849Mvvz3/bic04BAj0H+MQgkkALX9UF/dDiAJyE3CoOTgBjU9wA831mjzT3WmaK8JCXgBCjrY+DhOmOtnO9nCESrztK2ftWQeNQ/NOH9wY8eBK/PvnMZ+iXn6Ivfgi7uCzLzueF2x7XronvPREeHHI6+qIOE5ilqygTE0lq+tJXF5pkSAvRpITIc56wv36gJN2vyr+ZnpE8PPLe4P3LN00d/J0u6ET+3bu39a8qxm+vZG+DV7fygBvaWDYytDQwtCwlZGRFYCNiXEbU6M2psY2piY2pmbWJqatjYxaG+CtDfGtDXCtDfStjeAsPUsDPSu8XlsjvQ6met0t9Uf1bD3VbuDWha7n/ZZG3vTL+3il+ssdZtaDurz73Py7vPyb/IJrgoKrgsKr/PyrvDzYotVxfySUiEAhwvyrgtxLvJzzdZlnOOknWGlHmF/8mV/8WIjAJoK//QMO7UOUdoAN9VFph1npx5lfA5kZZ1lZl9m5t1kFD9lFT9nFL9glL9mlrzmlkTUlb+vLooTVcRJysoyWLqVnyhgASLnQzCNl5ksYeRJGgYRRKGHkS+AmojwJM1fCzEGVLWFmSZgZEuZXMSNVwvoiZiSKaHECchSP8Ka+6mVd5fP66ufcqmd8Aigck4D4VEB8JiQ+BYkIoHBBVZiw+pGYcF9KeqCgPkbyDACHOFgPD9AOUq6GVqwB/7QU7IG7vvX2aNkwKeg5ZG1LibclhOsy4jU58SqGQzIyssAoSE4EwfqyjHRJQYIyuStycoiCelfNDNPWvNLUvFUB6jRJU/MBY6FmQGqmI4yIoGQOXCxwtOSURxLCLQyHROXnRGXBUCknLTsrLTsnKcVACIShUbCoJBglIhCw0Dlx2RVp1U058Z6M+FBKCgP4ARaSkRAWEpNAYHkhLISIBHc1thKBO/QDDkG+trAYtYaygtgZJ1lfj7K+HmF9hX8GzTiEEBEKRSDkHwwiIKIve9jJWMncDmQMUfJuVvKemjR/fu5FJSFSwyyUstlcDgQkaACHapHWIEAg2c9dQ017/rhYDmrnkHo5KJZDKuXkLIaUSRcxqEI6VUAh8UiE+urqusqKmsqKuqoqLqGaRyTwiQQBiShEiUgEONRERFjEHLeykltWXltYDJVylK/plalJhRlJhZW5xBpCrZDKk1C5ChpXSauH6jg1FXGE/tAUAhbSUut0wEIYCDGb9G+r41oWyDV7RPA4/6I1qCURtbCGkDjvJmEsBFNWv2OhKlZDs5qgCChIXcnAtiBIzvzbPjz+sRf+Kzh0Nmfa9RKHRwVTIwrXpJadfRO/93yM7bYiG59kU/c3Jicru12m2W5O7bom2XJz7MCB/qazw+y2hvlufTB+bVzfVXG9NiUN3RE9cPWNSdvObN1zc/nxpKHHqJ33KbselHQ9wrY4KjLbrTXdB4lwWvwWLQS+6W1W623W4bYr8RvU+hs1hpuLbbz2G473xA+wx5tNwBsN0MM5m5kutOi53rznOuNeK4yGbtdfFm21qtRoGdF0OdliNdF8RZX+8mrccpLBSqrRGqbxRo7RFiF+uwq3RYlfDxaQ1GCD2GidwHBhvT6iOv1FoFocaD4bt5CFX8E0Xc+y2MYyuBHbm3hwq2japS9O/oEeEzddMT55Z3JDBEd7uZgSfO3+pdHb43ELqvELyGbLK8yXlLZeXGE4pwg3NdfQK8/Au9TQO99k+lfTIUugNM4StNJvdkxRxJrD82dv9ogtfu13Zcsg164bjy+etckdcGjpnulXngekkaKX70dwqOtYy8dx1x9/Cpmy0M7Wfcgw+95dh1p1GWzVaYhlhyGWc051e/Nhf05sqLie/V//Jfv3L/hPeQV+49A/7/MBcGi256RmEPreHYIEBUx/YBNB1gJKRH/APz+7Q9/jkPs8b7fZU1whShuzhiBWG8OhGS72S6a6bVo8fe+6efs3zvffuvjiiZ3vwm8mRL1IjH4bFxMT/jbuQkT80Zdf90QU7HhWuv9J6YlnlVfe0p4l8eNzZHllShJBWFNN5ZVk1Oe8q00PY6feY6XdZ6Q/pKU9IqeFkdOfkdKeVyY9yfsYmvwiJPLW6dun/Y9u37Bu0fxZXl4udnbjIFhu4ICBPbr3aGPdpZVxZ3N8V3NcV3N8N3N8z1aG/W1MhrU3H93VyqFfG4+RHWbZ91juOchvhdOlfTPDz61NeOyfHxVETb9Rk3evruB+bd692pzbnKzrNZnXarOu1WVfrcu5gupybQ78IR/SkEO4eYhB9JNu8vORTAVR4S1RIWITCfKhmu4yL+9CffaZ2owATvoxaBNiITYRFM75sVP9atIOgDhpfpw0/5r0QzUZhzkZRzkZxzmZAezMM6ysi8ycq6zc68zcm4zcWwwApJy7nPz73OInwoqXkup3EtJHCTlWQkkQURJFlGRUKahgkdQkuBdMnngRNU5EjRXT4sS0GAktRkqPltGipNS3QkIErxIq9B7Wld3jlt/llt/hVYBuCSpugISVt0Ciylviqjuo7ooQIWsJ8Z6c+kDJeILi0OumSIPGMrmfcAhxh5qJCBZNOIQUrUmJNxHPB4iIBJFxTUIpCHOEEDQiXZKTAYoAh64rafc0rCeAQ2oUh5QIDr1XcYCFooCI/tAvasQhJGIBw6EHYsJNYcVlDIdg3qsEEYZD51uyEEZEjThUAuB0WVJ5U064C11DcvJjKQkS6p5Jyc9lpBfgDgEOSYCFSM/lFEQ/4BAWriAjPAF3SFoZKgJrqAD+XQVzMk+yMyBO4wj762EQJ/0g6g5hBhHmEX2HQ0BE7JRGIuIk7+ak7KtN9eNmHJOW3NBSP2nYZbKaOl4NNA5p0WI5oB1gIUw/W0Ow589xCMLlWHIEhyA+gSqiknhkYj2hqraynFNeyiovYcK2opRdVVFLrKqHqUEggCICQdBIREQRK5imyQAA//RJREFUrKur+CDAIVB5eW1BASMjk5CSXJSSkJefXsooY/LJXAmNJwMcotYpm0DoZxxq7hdqZKFmEMIWfxGHfo6M+w9YCKAIZSE26E9xqIqlq2JpK5maCgYmdTldVUb7jUO/8KH7V3AorGDqnrf4vW/MT77v+D5j7pfo/cVf/MISxlyP6Xs9udepaOvg+LYno9reSBh09d36nVc2X3pz4mZk0JHTAQcD/XdfX3ooYurpZIfzWfZnPk/bdWfWxqDlG6/P2XHDLfjy8kMB8/a/9txe3vs4vXUg2/AMwyiYYxJItzzKar2PaeHHMrlU2ebk7Q4bphqsHa0/f5i+U0eTgeZG/drB2Dpj78H6y0cYbB6CXzcIt3EWbvVFg0W3DeddMZh63djnhonnDSPvEAOv6wa+t43mhJssemu4MdvqSLX1IYr5LorxbqpxYBX0QZntLDHdVoTfmaO/pcB0fbHZ5nKjHYXGW/INt3zFXXpqnb5kGNXGl2+6rqLD+jsdB1xd0PXZ1sWqnTGiIVcUnQ9VDXV8tX/AwZfWqxJxqxOMVyThV382WBOHXxFvsPEjbls0fnmU4Zr3+mNmm/UeZdl7tCVse4207DfO+vC5jYn5Ecu2+ox373P+jv/OY8sH23boObyV3+l1meUfV++c0WtEK7j5KvZWRtmHLwWRKXmRSzdP7TK4VedBlp0GWHYdaDXvkNHhswNuXHZj0gr+Kd+Vfz/P//pX4DcO/cI78998CuDQTHeHWVMcWxJRU7EcgJALqr+KQ/O8XaBZCIQkKHhBmpzrTHfnaa6Ovs72MG4VdYfspk6yneMxCfqRdqycvX/DPNCRHctuBvtFR9xN+fQyLe5tWkLMp5j4+5Gx51+nHH2dty+iZNez0j3PKg5FEC99qnnyRRSdL88uh9KaWmZFObv4Cyv3IyPzNS3rNSXzNTHzdVU6IsLXt5ScKFpuLKs4uaYys6Yqn1qSX56Xm5+RmZqY8jk6Nv7jx7fhj28HHT61be7JDR6n1ruATm9wvbh9ys390+4fnv3s1OJ3F1dHX9+QeG9r5tN9JW+PEmICqYnBrNQLtRmXajIvo7oCCFSbfb0u+3pt1tW67Cv1AEK5CAI16Xo9dA3l/ygIl+MXwLdbRIJCmCFzE1HhdQFiK10BIuLmBNdmBLLTjrPTjrK+HIbqOGgZ4qQdrEG++4IbADh0sPbrodqMQ7WZR2ozj9ZknuRknmJnneFkn2XnnGflXGBlX2RnXarJuVpfcEtY9lBS+Uxa/VJKfCsjRUnI0RJSjJgUiyoGYSQybKNRfZKQgZqiJJQPEsp7KfWDhArb93LaBwXMDKRGionP+JWPuGV360tvcssgaS2EXx4iqLgmqrgKEleGNOm6uPKGpOqmGBHQ0S0J8Y6MEqqgPVaznyF1a2wgom/uUFMPT3PpGrLQNuqdthbQCOrWYP4PxLLdk5FuyUk3FOTrCkqIgnINk5x8RU66LCddUZCugoCFFBRgoasKyg0V/b6W9VRb81oNPUI171WIPqgRFkKkZn9QQ5EeB7gIsYlaGkRI4RwLeoegmO2+qBpg75IQrKHys4BDqCAv7pyo9JwQHKHSs82Cm8KSs5AmB+HakgokQUEJzhjlsZwSJiMjdXEYDiFEhG4Bh35wh7BMBSxKQUaAxqGHkvK7wqIQ+IdRm3WKk3mcnXGEk3EYeBjVoRrEIAJIbiyZQ/uIQAdYqRC8AZWW+zAigsI5TsremlT/+q9HBLlBMMLo/8fee8BHdZ9Z/wFckuwm2U2y2X2z+25628R2nMR0DLjjXjDGuDdssAF3G9N7ExJdQr0joS4hid4EqIw0M5ree++9z73/87t3JESx4+Dkb69f8Tm5n6uRZjS6xJr5cs5znrTxOOraww6XFyNDTsrlTLudaMGIulHMQYSTK8vlroJDTI8CfKEouhPAQsjIGbQ+DewgqUUiNAoH9aJBPU7kEotCalXJ7WoFiMgJy0ijdGuIRxRA3bZWE8QOIlhDjDvkkaNWTmzjcvUXzsvOnOSfP8WXDajcKmdQx7KQK8E4QgmtfVhJrT3NNGtfEpCDt3MZC/1VHLpyZIi9Zdgd+hw4NNIUGukOXcQhJiBHNNIdkpspmSktNaYkBlYJsT4u0v34R6Pu0N/8GvpFcKj/WPbR6vlHal85duCNsxUf9hdvFhTt7itZ21e5pvfgqlOV75+t/qi7ZnlX7drGffvWv7dl3cfLd23dsGnNmvWrV21YtXL5Jx8sXf72mo3v7sn/aMfe17buXLRlzaJNa97atGnz5o93bJz9TOE9Uyrv+Y8T933z/P3fPXrfd4/e9Z2+e/+5/+5vce6+kTPzW+d/M47z7+O4PxjX9/0xvO9+89z3vn36P7536j9v6PvRWPmPvtnz/W8d/e+fHPufnx7/7Y1nb7q+5+brTt98w+Gbb+i4+fqjv7/u1E03HL/5xmO3fuvMX67vmflt/j3f48z69vn7bjw368a+u//p5L3fbHviv9rv/Ze+meM4M6/rm3lDz4zrz03/Nnf6t05NGdN/043WH/1rYtwv0tfd5Bn7K9U3/0X0k38W/cf/Sf7HxND1tySu/1Xixh/YfvKvXX/61tkpN5yb+O3Tt1136i/Xnf3zuGO3XX9y4thjt/9z84pZjZULH3to/B9v+sUfb/7lH2/+xS03/fy9t+cL+Rdy92yZMe3Pt/zhF6z+eNPPb/nDzzdvWCYTc95d8hr58KZfPP/MYy8++/jC1+Z1n+lEeP5Pf/jFrf/zsz/+zy9u/cMvGva+2rh3QdPO9x0G1df+TfboD/i/5QqM4tDf/Hv5S7/D2DFjHrlz0mN3T3ni3ose0T8OhzAyBBZ6/J6Zj9xJpoYYHJo6axoGhyY/egc2Gt391nOPfvj6U0sXzF26cO6GD18t27nmeGPJucP1PcdbeF3Hes+cajl0pKT5ZE5L3+pm4fuNkkX18kV1qo+bDJvabXknnfUXHKcHzDyhUibkq4W9WuEFneiCVtStEXarhd3KwQsKbpda0G2UDlhUIqdB6TEbHEaD3WCxGx0Oq9dl8wVdvrDNbBWcFh/KkTR+Im9YIm1YLG1YpGhYpG5apGp6S9W4SNu6RNuyRN2yWNf+rvHwR5Zjyxyn17jObfT1ZmFfkLsvx9W308XZ6xrGIcJCwzi0zzmQC7m4eVfi0AgWyvcJgEMZIvILcn38vSAiLzfH3b/N0bvRdmG95fxa2/nVtvOr7BdW2i+sIL4QI2f3Ckf38HtiQNEaR986J2eDg7PRwdlkh/o2OThb3dwcn3BfUFoUhsmgrImo68Oa5hCq3tRtUFjTFtEeimhxhFoZtUS0zRFtU0TXCP6J6JuhmKElbmyJG5rw3j2gKPfJijzSXK90j0+6GyIgJNsFYUfqkPaE5HvDin0h5b6QCtXYeSF1fkRXFDOUJizVKVtd2t5EPB9iATEZOfuhtOMzBDrCVtb6uKEqqi0GDsV0eeCcuJ4lIhaKgEDgn11xnBMK2sUIt+cRHLIeoBzNBIcch6CUo30Yh1goIlxEiOgyHII7hKJttGwXBZT7gEMBGXCIZSEGh0hwbhvBIdKvMPwhbgEjZQelaFBAuXZxXFcR11VFddVRXU0ELpCOpaBhgY4uzg4hL3dxJRFmh5RlIRmsoVwvf6d7YKu9b72td7W9dxWDwaxWOHrAyUuhIYMIHtHHwCGWiCDiF3W9j9kzZOSc3au9/RsDgh0orEuYTsTs0qDD6XGAgii3M+V1xrzOiNcZZhTxOKMeZwwa4RRdBYfsjC8EFrIYwxZDyKjxqeUO8I+Arx3kagQ8rVigV0jNOo3TpPfq1E41Q0QalRM4pAUOqQLol9Nqwhp1mJ0dkqNHQeISCCwcjubcWXHXST73nMgkQi2dO6pzx/WuuM7JOkIjxY4MXeyRYxnmShb6bBz6NBb6G3EIrQlXIaKhHrnMvNAwCMnNNCupKS0xpsSGpEjHSJ8QauMCzY9/9O9f+ovI/7on8EVwKKkKxvjOiEAXF9oSEkdcYo4PBlOD1pTIkhKbYgJdgq9LDpqSIkNUJNedEtg4Sk5795ZVa7Zu2FibU9LXfkbR03+quaEoe8fuNdkFq7cXrtrYumBB1f/8qvnhB/p37wueFblLTtmX7AsVtUVqmjS/Hu8ee2Ng7Jjg2O8Grv9X/5jro2PHxK4bE7nun0LXf8t73Y2+sTdEb/gn99jr3ePGRmY8kGw6Eeo8bfjTDPvY6yPXjw1f/z3/uG8HbvhW4Lpv+cfcGL1hbOyGGyPXf9c79luBcTf6rv9nPx5n7A2RcWNCi1fHjvIdmwo1P/55FI9/47j42HHRMddFxo4Jj70ucv33wzf8cwiPOeafYmO/Fx87NjZuTGTMWP83xzrGXhcYc0Nw7A2h68dExo4NjbvBN+4G7w3jgt+8wXfjDa5vXB8dN9b/r993bd2ZlJjeeemN6ROmTp8wbdYd92Rv3KKRKusqa55+dPb9d9xzx5Tpcx+d/dish6ZPmIKvydux16Yzr/1kFT58/qlnTh85sXtr9puvzOd29/Z1XZg+aer0idPwODMmTk0JcbVNCbETm8f/t7xXHn2eX/srMIpD/+teF74BHHpo5oRH75oMg2g4Nfe5ceivJ+XY2aEhd4hYQ2AhNCgAhB6cgaQciGja/bdPeZCxhl6dc/97r8755M15wKFlbz2dtfzNmv2bT7WUdx9t5Jw6JO4+JejuOnXkWH3r0aK289vbB1e0y95tVb7VrFnSpP2wUbe6WbuzQ115XNl2TnS2j8/p5+IPjzvA5/EG+XzB4KBQMCgc5MslEp1aZTEYHBary+pw2TxeZ9DvjgV9qZA/FcXaHJ8noO7Tn9xlaP/QfGiB+dDrpkNvWNoX2DoWWjsWWg4tsLYvsHe+ZetcZOlYZO5cYjv2gePkMlfXam/PRm9flrt3u7t3h6tvl4uDjNweO2e3o3/PCF9or4sLa4joUhwCHWWsId9g/iUS7PcLoTy/cJ9vEDbRTi+Cc31b7djTemGD/fw6+4U1ju7Vju6VkLN7patnlatntbMH74yJnL2rXZy1kJs5Mlrv7t/g5W7xDeYERHvDssKIsiyqro6SN+INYU0TFNE0xnTNcX3LsPBhTNcU0zcBfmIG7CHFkZwnjM1JY3NMXwfjIqgs9cvzA3JYQMQOCiv2RhR7IordYfmuS6TYE1RiRxCIaB8SbmFtflRfHDdXsjhE2VspextlP0TkaKecF8WiEW4ZYqQ2GESYOIJRE9OXRnX5gJy4nuAQFM0QEaAIFLQ7rt/LaA8EUorr9ydNpZStFjiUcrQN41DK0ZFmdAkOwSYaGijCoBFauRPmg1FDRUhTEFDu8cuzg4qsgHxbUL4tJAP8ZPiHZaFLcWh7QIKVR3sjqoK4riyhr4rp8czBQjVhXW0YOKS9DIdqw2RwiMwOsThE/prUVSFFRVBW4hfv9wzucg1sdxLEXXsFDq0kJmEPDEOWiNjgHE5IqNJybqkZXMTc6LiwDP+H8fRt9PG2B8X7oioU/Z2IOsRBp40gkCPhcySC9kjIHgrZAyF7MOAI+RwhjyPicUTd9uHg3MV+bXb7kMMes1ojZrQmGIJGHTJyYCGnVGgS8rWQRGhQSC0apd2kd7tsIa8TLQt+jcIOIoJ9xOKQTh3UqRkc0oRVqgD2DmEBq1Ds4CEp16M8d0bYe0ag6FO45da4zp3UuVJaJxGpTLBnGhSYHoXLG+TYRNznwaHPQKCMLzTCGmLHh9idquzxarqChWxpNYnJsa1xaE2gFMQIgmgcpUaIlhgpsSEFChJqEwINqzhfDY3i0DW86H4RHIojiikzJWTahMSYlBoSMnVa5oJrR0lNoNakWJ8WmyixOSVSJRWSuNwYFunOlrceKa2VnRfLL4jOHTuZn7tv7dp1a1eu3b5hy9EDLU6hNLq1wPCN60RjxxjX7IhpveaDXbKNTeqDXf4L/IGHntBed73zJ79xP/yqe/FH1hmzzP/670AO78OzrfPfMz3ykmPWy5HX19qeesX2Xz+P/M+McEFb+OiAaMr9kuuvc/32F75XP3C9tsX92nL34tWO5943/9MP4j/+ZeTlFa4Fa52vvmtcssz9+kr3hPs83/ony6sf+s7K1TkHBv7rZ9EbvxG8cUzyunHJsWOi477h/f5/hOctCby9zvPIG7aZDwWefsv4y987/+nf/A/MdbzxofPJV8Iz53pe/tDy6OO6//q9f+4C52uLtXc/4372LdcbbxvvesT1L9/z//CHvt25lMr07qtvTJ84ZcbEKR+/855JpXGZbRdOnuk6frJwb+4rzzzXc/psRWHxPdPvwBfs37nHrjetW7YS5/ffdXd7Y5NGIhMP8HVSRdb6zaCg6ROn4lMzJ02lJXpKrk/JdVQY68ZG/4xega/EFRjFoWv4zfwl3wU49MD08Q/dMRFE9MQQEX0GDg1vaJ17P1jo884OAYdmz5oBXwgjQ0yDwjRk5MBCD0xHXo7BoemTsJ71zece/WjB08vefPrjN55cvmjernXvNJXknD1U3XO8mXu2U8Y5o+B29589dazz2MFDZwo6+rOPStcdVS7tVH3YqvygUba0XrqmXritSbD3EK/syMCBY30NJ/qajve0nezuPMM5cYHX1S/hCBUCuU6iMChURo3WajDYTQanzYTlKiG3I+ZzJ4KeWMzt9an6tcey1c1LtI0v65pehPRNLxtbXjW2Qq+xMrS+bmhboD/0pr59kb7jbcPh94zHPradXuk8t8HVvdXdl+3mwCPa5YA+Fw7td/OQkcuHfIMFI+UXFPiFUD4LRUFBbnBwr4+7E9/C2b3VeWGTs3uDq2edq2cN/oGfwaHVkLt3jbtvjYsRQMjDWevtx3E1ozWe/nWe/g0eQkTZQfGeiLwgpsbqGxARHIk6VjFdQ0zfENOBi5qGBf4ZqYShCSwEJQwNcW1tVI2xlsKAPDco34c3/XCEwopd2PBDhBNwEaOQEtuB9oTVuRlp90f0hTF0XtvrACckAudopZzAHkI+V8UhEpkjaERwKG1Dm8IB+EtRPIh+f1yflzAQImJxCAjEekQsDiUMROTcsD9pLkvba9MEh+ALZdyhYRxioWgEF5F+BXxHFofQsh3RlaHd26/YFVBkBxRZQQXBIQipOWaOiBVLRwSQgpLtQUlOUIorkBfTlBBrSF8V1R+I6muierDQlThE8nKkXwEVc5fgUGVIUeaXFHoFe9GggKkhR98G4JCds9rBWeXsywgGkbN3ubNnmZMhoiEcIkSEeTPzuU8g63lEK1e6e9d5+zf5udthP/rE+UFYhcZjUYco5DT6nV6fIxxwRCL2UNTmi1jcIYvbb/F4LV631e+xBd22iAtEZI8iF5cRarVtcVbYtUratLU+rdKtlNglg0YBVyviaVUyi8XgdVlDHnvI54pEAsl4mAJ6gY7UCjvCclqVR6f2G7RBvTZEVrJqw0pVQK70iaUubF/tHzB0n5dfOCMUdMssAkNYCQpyp7UuSuuktDCCEI2z04ahEm12oVCmQW7EdNBfxaGRLDT8IOzJ56nV/iuF2pkqOUpzCQ6RvjiGheAFpcUGVgSEBFpWiUENq1EcuubXzi+GQ7aoRJ+QmpMyIJCZFlspiYGWWWiZGce0BH9xppTEREkcaakjLtfhLzQqtiUldlt3f1XW9qxVa1avXbNm85p1a1dU5uZbJSokOQNb8o1wWr4xNrxkFaW1hk73+tr7hXua66Y9pvj2d4I3/SlafDDcLbF2nUv1cAwrPxb/8AfRjXtTMoe9+awqtyE2YAqf6uaOn2Sben+osycosYneelc5dqzzO/8c3l/pPybXlnaEhdrgGcGpf/pn63//wrOn1n/wfO9722KDqsSAuO+hRzXXXRf8ZF1SYo6093B+d1N47JjkN7+ZHHtjcsx1iW+M1f/gv+LZ5ZREb6455i8/4qzqkj73ruDb/+n9YCMt9ATPiLUFHcEBo2TRu5ybp6cazqWlBml2o/HAybTMYt1TofjRf+h/+ANX9j5aYX3vlTdmTJgMPXDn3c89+dSLT82DXnhq3pyHH5s18855j8+e/eDDd0wC50x+5N5Zz85GuP4e8vUTJz98933PzX4KX/n0Y/iH0zvAVNMnToaAQ5TUSkkt+PcCOjSKQ18JEhh9ErgCozh0zb+fv7Q7Aofuv/0vD86YgMjc4/dMZQ2ivy8OPfUA2Wj0xL3TsWUILPTIndOYBoVhHJr6wO2TH5k56flH73n31TnLFz0HX+jjBU+ufvu5/G1LOw7sO99Z23+qTXD+qIp73iAekHN7u0+fae84XdPRXXpClHdKvuOEYttRxebDys3tik1tsg3Nog1N/G1t3J3t/fs6OAWdfeVHOfUnue3nRGd4qn6pUaSyStRWudamMTgNBpfZ6LaafQ5bCLPgPncy6IlHXF6PgqM8vE3RtEjd8JKm4QVNw4uaBnDRq7rmVw0tr7HStczXtb6ha1ugbXtT275I17FE3/me+fjH9jMrnV3rXBc2wyZy9e1w9F3EoWFfaKQ1xAbkPDwIIFTIyi8oykiI3rBCRoSIAsKCkDA/JNgfQMXCwC53b7arexsWE7l61rt61oKIWBaCQeTuzRARA0J4vwvhZM2Q1oKI3AMbvPwtPkF2ULI3qiyKofNac4AQEYZYtAejWszk1IOIiB2ka4zrYQ01EjvoIgJlWAg4lDI2JUFECH2pS8lQ0DAOERbCzlOy9jSsBBrtCmNTqhKbUneH1fsiGrhD+0LavLCO4FDKdhA4RDnbhtROu6DOYVHODpaORrpDaTvGh2rjxnIGh/LjhvyEIS+m3xfRoUobNtFVcQg9CvlJMwDsIOVspVztaVd7Ckfy+J3DugyH2G+KZUQJa2MMy460pQHV/sAQDgUU20KK7UF5FkRa5i7iECJzbGpue1CK3OC+CBoUtGVgobi+mrCQAfuLDkb0B0e6Q7j4mTkiBodYg4hxh6oiqvKgrMgvzvMM7nRxs5yczU7ORmf/Omf/1XCodxkMIiYjN5yUWwoKMp9bhhJCe/dqN2ejn7styM8J8Hf7B/O84iKfoiZsOBqxD0ac+pDTGbB7A1avR2OxCGT6/kFNH1/ex1PyxXqZ1mF0e+xh/DuCx5mAMgtY7QmsGIKwcRXWEDGFFC6ZwCQa0A1y1MJ+tVpicVlCMX8qFaYSoXQ8lErHaCpJB3wxrdquVtoQltOqh3EoqNOGsIlIofBJZR6B2DHAN/f0qM93SfrPSTQ8nVeOGSE3ReSE8ZIGXeigK3CItGlf2pTwGTj0GSB0TThEyhLIltXhNu2LJ5TalmZKFDI7heQEhxgW0qdFethBV6UgsFCMpxp1h67thfOL4FDK6IhjgktuT4JaFVZKbKNlOlpiJqaQxEi4SApPz0DJDCngkMycQAGgzJCQ2JNSa0pi7e88tWX9xtWr1+3ektO4r0h36mxaawnvLLCMGxf+xrcj721Iqbz69kFV3uG0yB1v61P9+L+dDz8eERgiXIel4VxC7AofPSL4/e8Czy1PaT1I1rmO9KRkNmfnhcbv/Ej70z/Ga84k+X7p4mXKcd82jfmOesUmS+nZEy9vSIjMnubuQzd+y/7N75uXZEk2Hqib8hLdZ/Ke6T81bZr5G+MMjy+gZdbgsb6u393iG/eN4A1jEJlL3jgmdv03bN/7SXBtXlxu0bX3+o4IulftPfM/kzTXXS+/8duxmtqQUpw4p9RX1jXdcIMWLlZRa1zhdLd1x86IKKWX885G3be+b/vRf7p2llIq59IFS2DpAGNAODhhjuzJRbH20YxJjMgXX/ZZQkHkESaQ2x+6694ULqzYkhaZqFBs9I346BX4ilyBURy6tl/OX+a9GBy6DXpw5oRHEJm7Z9rs+25ncGi4R+GSKoUR7hCsoeFFQ2zpNvYLXUVP3T8Dg0mP3jUVG1eH6hMmD+HQFLDQg9MmPHbn5FeevP/DN+atXPLCisXPfLJwzvr3XyrftfpEQ1Hv0XrumXZxz0mtoMeqFBplQmFf36ljZ1s7zjUc5daeEFWclJSdUpSe1Rae0eae0u44od52XLXtuGLnSWXeWVXpeXVtj/oQR3uCp+sW6QVKK97FKXQOtd5pMHnMZo/N4nXYAujL8rjiAU8q7E1G3cChXuXhrQwOvawhRITjK7qm1yBDy3w9o2Ec0rQt1B56S3tokebQ24Yj71tOwCNa7uha44ZHRIgoBx6Ra4Dk5a4IyOWO6E6ALwRT6AocGuYiAVZtFgVFRSFhYURUGBaCiHJ9/bu9fTs8fdvcvZsYIoJHBCha7epd5e6DYASxvtDlOOSBUwQc6l/n4m7w8DHivzMkzYsqS+Oaqpi2JqarjV3EIRARC0WXsBBrCiWNLSnTsPBhfRytBuriiDIPA0JhxR4GgbDtB23X0G6IxaGweg9YCPVuYQ1wKDesy48aSlMkutZIOVsYHDpEuzpGshDOh3EIRITPDqFRa8JSFzNWInEX1RfEDCAibBHNi+hyYyQ4lwnIJQz74BqxRzhISWNhylJJOerJ93J1pF0dV+IQy0VDNtEQg2HQyNIY0VcHNcUBVV5QuSuozAmqtodUWWFlNkSgSAZlM8csv3SrX7oNXQt+aQ4Tk8uPaUtxlZiYXG1MfxAsNIxDUV0dQIhVZohIXRshAhTBuwMOVYQVJQFJvle418XLdvRvYVhovbN/jYuDVOTqYXfI2YfxIYTlCA7Zu5faLoCC0MMOClpO2tjPr7B14+uZgNzgrpBgb0iQFxQW+iRlPkVtUH84aufFXNqI0+YxWMwSleDkuVMH6toLi5vyCmtz81vKq84ePq6RaHz2oM8R8bpiXlfSZY+77DgmCQuZo2Ahg8arljlkQrOAo+Z1KwS9KpXQ5ND7Y55EKkilgulkKJWKpOkkTaex+zem1zi0asil02CUKAB3SKdFlQIat8nGIbHEyRdYe/v152ANdYmFfUqrxBJWu1M6Nw3BHRrCIUrvYLYJfWZT3FU75f4qCP0tOMRWxn2WhrasppSWJHwhxhoiTQkiXZpxhEYaQawdBAqCEjx1gquCRsNy1/Dy+YVwyOAACKHZL41pLkY08YIMyMsxH5phGTGyUDJrGlAk1yelugSEv1aZTXWOu2Pjlo1r1uZu2SE9xfEIdCmVO7J1n2ncGP+3vxvbiClHu7jsSNf8zdF+VUTrEzz8tGnKPanjnJTMqa04meI59cUVp372y9C7G5Iau6q+i7e3KjKocB7ubv+Pn9tvmRBrPRWW+YTvrur+0+2+5Tt05e2G/CbR23tTUovnLLf1O98N/N9fRzYWCjcUdDzwclqs8V3o67/7TuN1Y11vrEqqzaHT/d03j/fDHYLGjEuPHZu4boz9Bz+JwR2SOwa2VjmrjyMQKHp9ker6G8Jjv6l/5LkYVx4R2mpm3qkZc53t13+IVB2OqEznt5db6s6llUHe0o2q73zH+W//7t5VRClsp8rqXpvz7P0z7oJmzbjz/pnDuuv+mcMaeTvO2dvvfOAS3fXAHXfNnvVg6ZYdDIWSWCkdHsWhrwgLjD6NUXfoGn4xf9l3YXBoPPTgjIkP3zH5sbunPX7P7bPvBQ6xnXKXN8tdgUMgohF68I65Q3rqgZmsYDeBsh65c8pDMyc/NBOmEFhoGIemPjh98kMzJjx537QFzz78yVvPrnyb4NCyN5/a8snrdQVbz7dXck81Cy8cUQycNYr73Xq5x6gxKuT95/uOd3YdPtxz+Bj38ClRZ5eivVvb0ms4yDGVc8xFXGcRz1PC91YL/Y2SwFF54JwqMKDyClQumdap1ru1epfe6DZbfFaLz271Oe1BlGURa8ibjvhScY/XLbugPrJF2bRY3fAKy0Kahld1TfOvikPa1oXatoWatjc1hxbpDoOIkJr7wHpymfPcOtf5je6ebW4OiGinm0uatYeJiFlDlCmRY04+BYeEoKBiViFRSVhUEhGXRSUlMWlJBGiEMm7ePj8WE/XBI2JTc2tdTEyOJOIICK0fYiHiDvkGiLxcaJ1nAO7QOjd3vZu32TO43S/aHZJhJWhpXFuV0NUkdAfjhIIyYlmItYaG3SGGhVqHlTbjQ3wWKFWBCmmGiDA+RBDoMoGIgENgISiiZXFof9RQgnI54BDtaqVdh2g3AZ7PxiHms8iztSWtGB+C03IRh6L6PAhzROAfloiGcAi3ZHAobamiHA0kkpfBIQJFI92hS22ikTjUEGZwCC3bSP2F1DtC6uywejt2vEIMEUE5ODJm0baAbGtACjraHVHuR0wuoa9MGGriuFCGgzFjXdSQIaKovo7g0BARIa+IaS4iNVKIBIfIqlZlaVBa4BPtc6Ncm7vN0b/Z2b/BxVnn4nwKDvUuswOHepbZupfZLqB9exWK2q3d6KBbA47y8rJDon1hcX5YXBQSFQbFxX5JhV9RR3DIMZDwqMI2vUEo6GnrqM3ZteO999e/Nv+TF196/4UXl7+5KHdLFufUuZDVG3KECRE5wUJQAjiETm2zIaTHclWpTTKoFwyo+N1yCUetEZrc+kDCk6ZCNB2mKPhCwUQ6kiQ4lKIj/rhR68T4kI7BIb3mMhzC9lU7j2cgU0Nd4r7zErVA71E54zpvBoeYcR1Ka6f1jDX0Vyuzv0wcIvuFMCbEHuELkT1CbIM2JlJE+uF0XHwoFMeyUAJHmELcjEZx6NpeP78IDmFdFZgnBc5hlJYZU1IDKv4SRJq4WBOTaiJSTVKiheJSTVSmiUq1cQnBoajS6JQoa3P3b122vLGwxC1DABQ32sI79umuu873i59GNmwPtl3w5qLB+3XFso3u1h7jyi3C7/zUMP0hd2ltsJWv3lZ8/qY/Ca//vue9jaH2s+bcg6ZVe9zVHZFzUsuWPfJJD0W2lAY6L0g/WTnwxxnhrbt9JRX99z1jmL/R0dhhOdAycOsDqe3F3tP9xgNNzpKDntom39Fj8cNH+n72a99T73pajjrqm3jTZrjH3ZAce31y7DeT49CRMM7yf37l35jt7Dhq3Fl84fEF7tqjpqy8/p//IjTuG7L//n2isctc3nH+//y3b8wNjl/eFMgq9Bzqkq/ZYczaH2g/Y163WfkfPzD/27/7c/YmFdq4WEnGrqS6JAKHYl1SjGkry5BwbkZg70rBZMMUVkJqwrxWQmyMi8kRj4ArTynwnwyx3ZJSbTocGX0bPnoFviJX4BJ36KTQfVbsgY4cPbF0/Z4l64tzmqVNp3lZWyo2VHTUN7b8I570pEmTru334/+z92JwaCL0wPRJD86YjL2o6Dl4/O7ps++d+eR9RJcVbX82Ds0dQqA596M+gQhG0+OMNfTQzEkPTMd3uQhCzOwQWGjiY3dOeubhO7B6dfni51cueX7F4mdXLJqXs3pRW8WuvqMHB8+0SXqOafgXLDKez6gI2Y0+s0nGE3YdPXey8/zJo5yTJ/mnz0tP9qqOD+g6eMZWob1Z5m9WRpuVsUPq2DFN/LwuPqCPinQBuc6nMXj0Rq/R4LGYvXZbAL4Qw0IRrzsR8KbDfjoWSEddTrvopLJzg7L5LU3jMA7BGrqIQ8QauhiWW6g79Kb2EHDoTX3nYl3n2/oj75qOfWA7vcxxdrXz/AYQkYeT4xnA7qA9Hh4aFEiJwjAODbUmXMUaCggJBQXFJUSEhUrDorKYtCIuLU/IK+KycnBRWFgQROlcf46nD2bUJnfvRg8HCMRS0HrfwAZGOIHW+blEPh603sfb4OVt8PA2unmbXLytXtQqiEEvBVF1WVxXHdfXwLiIG1DaBl8oYw0Bh4ZMIWINsSCUNrdBlOUQZcE5bmyIw/fQlKItIKLMjSj3XMZC2AuEZakRDTJsudBFHDIWJ63VaUdDBoc8YKErcAgGEYiFHAFCh1kcAs+kSLcBUmcYH0JJXUHMuD9m2A8cQmouaWQdIYwM7UsY8xKm/SwOpUxFlLWadjaxeby063Da3Um52Yc9fDUoAncxYTlbS9xcH9JVBdRFl+JQNllqpIYVBiICC5Ejg0YkPheS74BdFtMUJfQVKWNN0ohrWxeDLsUhlj+H3KH6KCa4iA7GUDGHRUOqiqAcMbl9HgFYKNs5sMU5sNE1gGKMq+IQijRWOBCWI0QELc9so+pZi/p1e98G9NEFBLsjkvywpDgsKQ2R/5uVAocCirqQ/nDM3pdwSf16yeCJo9Xbt296/fW3H3ro1TtnPj1l8mMTJz018873XnrlUFWtR2cNo1nBHvY4sGs1yq5bBQvp1B6l1Coe1PM5Cn4vKnNVBmTkdL6YPU77KCoApdKBRDoQS4fidJwCDsUCCbPOpZbbtConInZGHQoYQnoYRJqARu2Ty1xikXVgQHvhguz8GSG/V26SWgMad0LvTes9tN7NzPMw80JGsNBfs4aurFK4cr/qZfNCwx9+xuAQW6XACrNDV3WHmF2rhIIUZlAQu1A1ITPG0Z3N1GcnhKQyITmoYQUEygiOEFhoQMkqNqAYxaFre+H+IjhEGQNppSulcibVjpTKkVa6U0p3SO2KqOxxpTWlNFNKM62A7JTSkVbbUxpnWuNOa7xplTcht4dkNuGhCz21R30iY1JtS8mNKbXFvnO37Bs3xMbeYPyXH0l+/lvFj3+l+OZ3tf/yQ/nP/yD/wY984653jRmn+/F/y372x3Pf/VfjmOuCY74l+d4P5T/7lerf/0v6/R8J//tX3Xfc2z9v9sC3/9X2w58N/vzXnH/5gesb/6T9wf+R/ehH5jHfNPzzf4h/9t+i//pPwbf+XfPoMx2PzO74v7+Q//g3qh//QnrzrfLFb3b8+D8tN/yH5Bf/w/35r5Tf/k7sxm96rxvnHXd9ZOx18evGBr/1HcO//4T7818r//MXouu/qfy/P1P9+Ne2G74XHHeD+dFnkn2q0BGe5E/T7OP+1fHNb1r+z3+qf/VryQ9+pP/hjyU//R3/B/9lvm6c+t//T2BfUUruQICQVnhpuZ+SBaC01JuWeobkTkuJKJmXkYeS4RxyJbXulN6d0njgpCWUzqjSGlfYKJkD/wVRBkManrDCl8YtkdHZoX/E2+rRx7yWK3AJDg2o/K0cZytHlr21bleHvKqTt27b3hV5zR+/m/NxQVttwygOXdtv8r/zvRgcmgSxpg3a3h6+A/QCP2fmE4SI7phz350MEbHLWGc+NQu6Yy50/x0oP7hE988EDmUo6P4Z7CIjxOTgOD18B3rk8F0mMN+FFMoxglM0CdbQ7HunvDrnvvdfn7OCsNBzwKHV77yQu+mDY/X5vFONovMdiv5TemGPTckPWFQJjzXhcVmVmoGzfac7z5451n321MDZs4NnL4jPchRn+NpTYvNphfu0OnRGG+nSR3sMMb4pJjGGlaag1uQ3mf1WS8BmIRTkIX3BYa8r7PXEfN5k0E9Hg3Q8mArZTIaBNsmhlYrGhZrGV7WNr8Ia0jS+pmt+HdK3EOlaXtfi2PqGtm2B7hAEIiLSdy4CEWk7l+gPv2069p715Me2M8sd59a5e7e4OdvJNlXebg8PE/D7vFgxRDYLoVCbEalPuDg1BBDyY2pIRKwhvEkNCEtDovKoqDImrkpIqlPS6rTsQEpWnZRWxiW4vSA0uDfA3eHr3+7lbPVyNnn6N3rRHQcNbPQCh7jrIT/RRRzy8zf6+Ju8vI0e3iZiEPGxEicnKNsbVhZGtWUxHUrP4GDUjcChxmEWIm1yppYkcMjcmra0UpY2ygoBh4hBlDTWkf5oEpnbH1EhHgYi2kO2ow7pChzaF9blRQkOVaQwzONqoT3t9FVw6DBwBdCSdh+mXEdoIkJEiMylsEHVDJsF40PAocK4kSEi4/64MS9pQqE2QGhvAlzE4FAcOARMMhWlbRdxiMJjMjhEkcc8QjmvJCKSzSNElMGhSuBQSLM/rNnLukPQEA6BiIYnpsBF2wNyQNHOiDovritNGqpTxoMkVTiEQzEjOrvriTU05MWNwKH6mAYiRAQcCiuAK3le4U4XbzuSKw7OBrCQi3H5XENhuZF5OQaHsIEKm3mBQ1jOuxqbeQFCzv5Nbu42/+DOsDg3IikKS0pCkjKC3JKygBQ4hCWwh8KmrrChX8851V6wd/1rLy+6964XJ9429083P3Lz/9z7P7+9+w9/eGrmHXkbNxvFiqgr7LNHPFgxZCWd2iZ9EL1wCrFFxNNwe6QD3WIJV2mUW4PWSNKdojwp2puifUnan6R88bQ3CiKiYxQNJvInLDqnWmbRKl16tQ9JOYJDmgAq5lQKj1TiGBw09fUqL3SJes8KZf1qp8IZ0ftSei8FHDJATMkbm3b7PDh0pX10WY/cVXHos1nor+CQjVbbaKUVC1VTGCmRGmMSPRTHUayLiXQZkwH1cQwIpVgi4qszYgJyQzikiI/i0LW+GH4RHGqrX5u386ncXU/u2z0nb+fTBTnPFGc/U50zu2zX44X7Ht+3//E9+U/s3j97/77HC/c8WrL34ZJ9D5fkPVyS/3BhwcP7ih7fVzwnt2RuUeVz+WVzcosf3V3w0M7iJ6ry5pzdOqdz2yPV2x8+tOPpozsfa8t+uHP7Y53Zjx/a8UjjzgePZz/ateOJtpzZrTtmH9n6aGvWYy27HuvMmte5fW5H1uz2rU+0bHvywNaHmnMePrbr8dacxw7uwCPMach6sjl7zpGtj3VuebJj85PtGx+vy3rk4LaHS7Mebcx64uSmx5t3PNa4e0711jlNm2e3b3m6ecPjTZueaN0yp33TU7ixbuu85g1zm9Y93rjusc61c+o3Plm/7rEj655tXj334Lq5zatnH/vkscYtb7TU7ThWV1j84TO1y5+rWzO7bc3c+vXPHNnwzJHVcxrWPV2/4Zlja57sXP5U7rYXNmXP3ZQ9L2vX81k7WL2YtevZrF3PEO18NqMdz2zNZvU0UQ40NzvriZ1Zs3dnPbV3+9w9OXN275q9a/fsvdtfKNq0uGbTsgPr1xVu+GR39vNGo/Ba3reO3mf0CvwDrsDlONTS52zpU+/cWZPTqqjrMlV2DGzdU/DKK+s/yh/FoWv9Rf73vh+DQ1OGxTZfPzQTRDQDRDT7XoJDT80iYliInMy9/66raNYdIKU5s4gdBJGA3L3I3U3DjtdH7gRlsdYQgS48/hAOAY0mPDRj/NwHbn/z+Yc/Xvg0QGjlkmdxXPveywVZy860lA6ebZF0H1Zzz5okfU61IGzTpP2OdMDrM1nFfYNdR86fPdp9/mT/+bP88xcEPRxpL1/VJzb0Kxz9at+ANsDTh0SmiMIc0ZhDekvQZAlarUEH6rAQ73FFAyjX9mBeKOr3JgL+dChIh4N01J9w65TK87XC1k/kTW+qm+YDhIhgDbW8oWtZMCwNiKgNOESkb1+YEcGhRfrDSwxIzYGIjr5rPvGh5fQy+7m1zp7NLBF5efCI9gKHyKLVQfTFscVxQ90JzLAQ6wsBh/AmNSwpC4srogAhcU1CcCDOr04JDqSFNWlRbVpSQ7hIUh4XFoQH9wW5O/3cbM/AVjfe7/ZvRJs25IFTxF0HMabQsDXEukMbvSAi/mbIQyJz2/ziHWhBCKsLY7ryhOEAAl0wiNAalzCChVg1JU2oLoBaEiZM0bSlrK0QdgRR0DARGWrQFhBRF4RVuVH1XkYZHIpp9kYhLdwhbAdCWG5vCBNEutyosTBhKU/ZaylXE+1BWI41ahjscbM6iiPlIWLOGZEv6KRg2lgbyPiQoShmLIybCuKmfIaI8uImKDdBBBYiH8aMuXHj/pSlmLIfoPG9SDDvMI3HZATWSruPpFyHU85OKE24iKAR7eygMc6EZjlrU8x4MKQtD6gLQ5q8sGZPWLMzrMmBgEMMEe3EoBRTHbGDiczlBBU7MC6FtUgJfTmxhkx1cVN9nFAQDKIGVmChq+JQXNvAEBEic1VBWbFPtNc9mO3kbnUObHIOAIfWuQbWuBmxs0MMDq1kRCrmRqwhwk7etdg95ezH33WWX7AzJMoNifNDYvx/rJTgkKQ0IC3zS8sDipqguiWgPWYTHj3fWJy37N13Hr73lcl/fv5Pv3/qpt8+cfPv7v/dr+7+7a8e+NOf1i5eLOvjRQgOhdG4DRzColX4QnKJTcjTcXtlnPNCfp9UKzP5rMG0n6L9NO1L0Z4E5YnRvjjtjxH5onQEUTkq4YlZ1Da1xKRVuHQYKNcEUC4HFlIrPAqpUyy08rj6HmINDfZ3CfWD+oDaE9f70wYvTeTJgNCnjQz91crsvzo19FdBaJiFSGsCIwwOZU6II4TNqgAhSo6oFWI/hjgQSKiNCjVQHEuEQEGM2JGhDA4NsxBOLsWhxIAiyVX95+jeob/9NfGL4NA/4I3T6EOOXoHRK/B1uwJXxSFH4znjwXMW4FD1SXVJG3dX5ZltxR2j7tDf/jv8H3KPy3CI5SLgysMz4eoMEdGsu+bMuutJ2ETMyVP33/3UAyN0/91zAEuz7kCybva9aE2As3Q7xHQnTIEezMTkwEIQbKKRODT+kTsmvPD4Xe++NhvN2mAhFofWv/9ySc6K8+0Vgq5WWc9RLf+cTT7g1YujTj0dcmHIIOb16mXqvtOcrmPAIU5PF6+ne7CfI+bzVUKxQSKzSFUOucalwm5HU8BoCZmtYYs1RFgIqR5XlGwZ8ibCvlTYlwz7EwFfKhCgIhE6EqJD3qhFxhcdLxxs/IDgUPMb2ubXwUJX4hBjDRHBHboMhwyHFxsIEREZCRF9ZD29Ah6Rq2eLu2+7l7sLROTj7/Nj8kdQAF2OQxfnhYpCkpIoaEdSlRAdiHKrAudLPKcL/GeKgudKw90V8f4qSnSQltVQkoqkqCgymBckq1q3IwflGiIiFGp7BwgRMQE5Foc2sBrCIRARkQdHAaZc0AKXi62mGPePkxGX+iEQ+htwKMUaRJriCLasqnMjwCFCQfsYgYUwOESW/0Cow44AijDqw+BQ0laTdjbSnrZLcego7blCBIeO0S4Q0WHgUJqUX1dHDcUxY1HCDCLKHxJBIJaFro5D7o5PwyFwEXQ1HKphcKggpMkNa3aHNTtG4lBEszOqJtURGRySgzDRp4f5pcKEsTJpqkmaGRwyfX4cgjuEsFxFQFrgEcAa2oaMnJP4Qqw1dBkOgYJWMBomIkARVvGudfStd/UDfbcHhLvgC4XEBQwLYZdrKXwhIll5QFYRkNeEVM0uSSu3s7Bo7TsfzX1o/swJr4z/w8t/+Z8X/vy7eX/+3WO3/PqB3//qvpt++/a8p/qOHQ/YPS7M4JkDFmMA3QkqmUM8aOT2KnrPCXg9EpVY7zL7Et4kHQQOpWmcuONpT5T2x+kAiChOe3EOLorHHSGTwqwUGXQKl0bh1ii9ZBOr0quUuaUim4BvHOjXXDgn7j4rEPfKnTJbTO9PGXwUWMjI6lOKE/4mEMpsExrq5h5pEF0bDrFVCkjHKSyoSYAjRBJxcIRE2phAA0UH1ThioSrGhIZLtFkcQkbuojXE4BD4JzGgZKQYxaFrfkUcxaGv23vP0Z9n9Ap8xa7AVXEIBpGzsdvG4lBphyivoXd7ySgOXfNv8r/zHa+KQywRPTRzGuaIAEVYFvTEvXdCs++7C3py1t0jNfs+fApfAHZCjzYoCNE4JO5wd4AQ/B+WgjJhvBGzQyQp9+D08UjKvf70Ax8veGrlkmdYAYfWvf9y2c5VwCHRuUMKznGjqNulHgya5XE32mPcGDKgomGX0SroHbxwsvvCyZ7erv7+bj6/XyQaVMjEOpXMqFFZdVq70eBCiTZmhJx29GiHXc6wxx0LEATCutV0LEjFgmnsPAkF0qEQzeAQFXAFNPxz3I49goYPFKhSaH5L3bxQ1fQGuEjTspC0JgyLVGwv0JKkHINDHW8SEWsILDRCR942HH3PdJwQkb1rrePCJlffdswR+Xi7A4P7AoN5gcyW1YKR5dpwh0hxghjFCaVxcUVCWB3qK3cez9PWb5VXrldXb9bWbtM3ZNva90QulNPiOlp2kEJwTlgcEeT5ebs8DBExHhHcoaHI3BAFDeEQWsUyIJTBocHNHsFmvzgrKNsZVu0nBWiGamS6MqYQfCEixOSG3CFz2xXuEIaIWilzS9rUmIKzpKuIaoqimvyoJo8tTohqAVo4EhC6iEP6XBaH4uaShLU6hfEhN9oUMDg05AJdyUK4JYNDDBGhAs6BfrmamKksYSpOmguTZmIQJUxo08Z+ISIyNcSI8YvyU5ZS2lFD3KGLOESIi2IQaKTY7BzjDrXT2PoKG8qAHoWSoHp/SLM3rNnF4NBFDeEQPCJm4RKWLCn3AQsThtKkqTplrkuaG+JGdD+grRuOFhbaDhtEWPR0cXYoqmmAkJRDlUJYUUmsIXGuazDbxdvM+ELrkZHzkEqMtRCBIpKXg1a5+gFCwzgEs2iNs28ddhO5Bpg1U8LdYXFemLAQGUsDCwXEZX5xGTmRMmE5eU1A0Wjsq27JXb7ixYfm3z3h5am3vD755jen3fLWjD8tmH7r85P+MOcvv3v4j79Z+Nj9pxvqfGab0+K2Gr0GrUcpsUkERj5H1XNOCGtINqixGTwRbzwdTJF0nDdOu6NE3hgdTNLhFB1M0J4w7Q7R7kjM6jdK9CqhQSt3qBkcgi/EWEMuscDKG9BxehS958X8HplOYAhqvQlDgDL6MyAEFrqqL/T3YqHLdg0NDwhdeUJGhhhfSG1DfTZZq8rYQVjZGReDgogjNAxChIUYsU0Jw30JQ8NCpDvuEmVYKIND4KLRZrlreEUcxaGv2FvH0aczegW+bldgFIeu4Tfzl3yXT8chUgH34IwpDwOK7pz+6J0zocfuxhLVOx6/586Reuxu3D4DX/PIHbfjiwFRGECCmNEgtkTuMmU+9eD0iRgcQj33ohce/eTNp0fg0DPrP3i5Ys+a8x2VcIeU/cet0l4frCG7OuU30WEncIiOR8JujxITBF29fWe6Oec43B6uYEAkFcgVEo1GadRrLEa93WJy2W0+lyPodoW8nojfy7AQyhKCVDxEJ8NE2P8YDTMsFEFYLumy2KS9RwcO7RA1LlU0v69ueU/d+ra6ZYm6dZEGaltEtgwRkTY5Zl6IsJCh401jx5uGjreAQ5ewELjoCGlWMB5933T8Y/Op5dazq+0XNrp6t3r7c/yEiPYGhbkBsl91KC/HWENBYTFK5KLiEowGJUQVkf5yy+E9guJVJzcuOLry1ZNr3ji9fuHZTYt6drynrd2S5FTTskYQURKZOowbCfYhCgUTwDOwxTOwidFGyMeDMr6Qn7+JFQtCkE+w2cvIJ9yCGrSQYm+EROYqEoaDKbCNCd0JTTiSEwaHkhaSlBvGIeTlSFiOyctRlhba0pw21ScNBxCZi2mLYtr8mC6P7U5gMnIZFsKyVCwIihpyIwbgUEHMVBK3VKXs9UybAoNDVwWh4Rvdx2nIcwJohEKFhPVg3FyeMBcnLUXAoSFdJCKWi4hZZC5IWUtpZy3tbrkMh65mQzEGkb0dOEQ5WpKW+qihMqQpCmv3h7V7I9rdUe1OKKJFZI5AEXAorCLjQ0Pd4mAhsGVRylQBayhlrk+aGxNmeFmNrAgUDRHRcJUfWfqEmBxJytWFFYjJYWoo3yPc7eJnObmbUI/uBgiRDCTbE8jgEBuZ618NHGKICDYRsnO4BeCEYSGwUE5QtCcsyQtLCkISGI8AIZaFyoFDfvQowCaSoq2hxietl53Mz1vx4uJHJr9xz/gl90788P5Jqx6dvvGpezY+fe+yx2YumTXxxdtvffvxWZ2lhU61xm12mdCCoLCL+QZ+v7q/W9LTJRAMyM1aR8SXSGM0KIruBJhCYdoVpN1hYgqhXztK0SGYRWHa4aOcwZjFZxTrVQK9RuZQyV0quXsIh5wivonL0XAuyNCgoOTrXCpX3BhMm0K0KUCbfLQJ1hA7MsQYRNeAQMN3+bT6hM+JQ1onQIhQELNHiDQloCaBzcWJmFwc4wjFBjUxVGYPia2Mu9iXcBkCXZwXYn0hojhHnuxXJEdx6JpeP0dx6Ov23nP05xm9Al+xKzCKQ9f0u/lLvdNn4xBLRCAcTBNBSNBBj9wB8pkxpOkP3zEdN+KzSMGxYkDoM5QpUQAOPTJzwvOP3vnOK09g9eqKxfNWLAYU4Thv44cvH8hd391ZLexqUw2ctMk5QZMs6dFTQSsddlBRL50IJ0M+i0Yj5PT3d13gnOvl9gwIBoRSgUwhUWuUBr3WYjI4rGaP0+4nLOQO+73RgC8OIygSpKIhehiHEhE6xrJQmAoH4zaDXtrTITyaqzy8RX90o+nYRvPx9eYTa03HVhiOLNUf/kjb8Z66bTEj7Bp6EzhkaF8IFvp0HFqiP/IOiMhAiOgj88lPrGdW2c6td3Zv9nK2+7g7CRERgwg4hF2rWLp6EYfikrK4uDzUX2w+srM398P6D+ftf/7ufU/NKH723oqXHqx45cHqNx49tX6BqzOXHqynpY1pSS3wKSTCPNJe7+BOD4iIt9XNxVvhjR4uWpU/Lw4Rg4jku2DpFKMSGmVxLAhlRFgIVHA5DqUZIqKJDuFIWZrSprqEHouMSmPagphu/xARkZEhgNCwooZ9UWNezFQYMxXHLZVJWx1pU7gqDnmP0RfFgJDnJHM8ilWqSVs97p6wlAKHUoSI4BFhuRBUkLJkoCgBmwiyFKTtZbTrILGhPJ1kash7NPPIV0nlDePQIWyJTVoOorMhpM0Pox9cuyeixaoQgkOEiDI4tCOsRuM2i0MYmtof1WI/LKyhqpT5IKwhsBCDQxeJiEARS0QXy82x07Yxpq2Pqg+E5GV+SYEXU0OCHCd/K3CI1KMTHMqwEHDIcxGHiDvk6ics5Oxb6+IgIAfc3eYX7AiK9oal+8FCqJIjLCQpBwuNwCHk5cqDEthQNR7hgf7m7ZsXPrxw1p8/fGz6xmdm7XzloeK35tR++OLBj18qe+eZnfMfW/nU3SuffaQ9f49ZKHLobQa1Qy6xDg4QaIE1xO2T6pTWIJoSEhRN0XSCptEg5wlTjgDtDJKAXBQ4lCZ5OUeQsnnTNl/U7DGJdcpBvVpiU8qcwCFIKXfJJHYh38jtU/F65DKuxqZwRE2hFGGhYIaFgENfHIQ+IyZ35a6hy0whOEKssFNVmQEh9MXFRzhCBIRAQYNMOm6EF0QcIfTFDQleEBJxrIbh5yIF9Svi/XIoARziyFP9itHZoWt4/RzFoa/YW8fRpzN6Bb5uV+BTcajhvPmdFdnr9hwcDctdw+/uf+hdgEOzbp9ype6/nVg6Q6VzJDt3UQCey8R89n5Gl3zl0Ifsp0YIE0oTH5w+4dE7Jr78xD0fvD5n+SKAEIhoLo4rF8/b/NGrtXkbgUMIy6m5p+zKgbBVkSbWkJ0KO+iom44jL+f3WAxKoYB3oYdzrmegZ2BwQChhcEgNd0hnM8MasnphDcEXCnijIX88HEgSFkJGLkSDgpJDikfoKKAoSkWCMafJoBOc1XMa7ZxqF6fC218eGCgLDBS7e/Ps53fZzmUbTm7QHFmhaP9I0f6eqn2Jrv0tmELGzreGcWikQWQ8soRxh4iMx941HnvfdOIj08lPLKdX2rvWubo3ezjbA7zdIUEuiGhoiKgwIMSu1eKIqDQurYwKK8wnd/cWfXjggyezn5q68YE/b3vgtj2PTMmfPWP/7On5c2c0LJ6tKFsf6SpPg4hk9Ul5dUSKirB8v2gvKsjc/O1u3lbXwGYX8Qc2oUSOEYNGw9bQ4GYvxLpDwi1e0RavGGtDUQOARmy4OpUJIzGI0uYmFMexYnEoZUWBAauLhQqEhewdNLwUG0rnMG5UG9dXRHXFEV1BRLcfq1GjOvRcE6EFmxW6DRgcgjtUFMf4ENumgIYD9GiTeoOhqaFLWAhcdCIj30naexylcEl7I7J2CUtZ0lqSsBRD6EtIW4vSVhAR0nFESUt+3JyfsBal7BW0q472tNLewyMQ69jV3KFjpMjOgbBcG2VvTJoPxAwlWJRERp50eyK63Yx2RSHtLtAR4nMh1Y4wZofQp6fJi2kL4/pSTA2lzMQaSlmacPVIEQXpomiOG1k1xdnU3PCiJ319QkcaFCKqyoC0yCvKdQt2OmEN8be4SRngeg9vnZeZBLvCIIIjtIrpVCAshMCkl5cVEKI4gbBQRF4UlhWHpMQU8olKvaIyb+aIE0BXuR/ukLTaw688V7FqzQt3Lp71l43P3l+w+OnaT146vHFhV/Z7F3Z8eGLrO82r3yh8+9ndi57rKNil5Q6YlXqN3CwRGrgcZd8FcX+PWCHWexyhFBq0wUL4k6bpCBoUQikYQZA7SOgI8kZom4+2eSm7L2b2GMU6xaBWKbYqpTCICA7JpQ6JyCrkobBbLRrQ6CQWn8GftEYoS5g2+YkvNLIg7ov4Qp+NQ5cNDrE92kMi61+ZaBxxhFAZJ8OOFBKNI2VxKEtgBoSgK+NwoKCR/MMiEDyfK0EoYwoN4VCsT5bok4GIfvxv//4PfYH4Wj74KA593d57jv48o1fgK3YFRt2h/32vHcCh+26fcplARxdxaPrkWdOnzJo+9fPoqkSEGy+77/14QIJD42ffM/mNpx/4ZOHcizgEg2jR01s/frUuf1PP4WqE5eAO2VUDYbuCCprpqIOOOKiIg4656Jgn7DEbVVIhp6//fDeLQ1KhXCnVIixn0NrMRqfD6nU7gn5PJOSLY0YoGkxFg2RkKI6YXIRORenkkOJROhUDJsUDDodbLw3o+VFdf1zXl9L3UoaetP5CXHUmJOn0CpvsAxXG7nzNmR2K4+vlnUs1He8YOhebroZDRiAQdPQd47FhvWc4/oGRENFSQkRMuQJWBoGIgoNDRCQoDAiGcajaP1DCrV5e9sEjG5740/K7f7f+3lt2PTKpeM4dpXPvLHhi2r7HJ5e+cM/ZTW9qD2b5z5amJY1pZX1UXhWWYw6kwCfJ9Yp2YaGQm5uFHTWIS3l4EIrF8H56w9C8EOoTtjDK4JBPvBU45JNgbSjKAGAQlcUNB5Km+rQZRNSctrRAn4VDACGCQ9AhytqcghliBD+QCuyoviCq3x8j21FBQdj/w4hpxI6ZIIJDMXNZwlZNuTA+1EYMomEcupyFjl+OQx4UwTUlrAcS1oqkrRRKWEtS1pK0NUNEgCKGiwoS1kLyKXsl7aonnQ1eWEMjTKeruEPAIYwnAYdaKXtdwlSJnyWiy2NwCD0QeyP6PRE9gSLgUFS7O0KmiXZhz2xEvQ+2GFOuXZliYnLgQ+bqkZAhevmIzC1xAkVXwaG4Fm1y1Wy5tke4C1NDDlhD/M2X4dAwEcEsGqqYwwQRNhGhV3Czj7edHRaKSAoismL8H4OwkKTUJypzC0pdghJGpW4hVOJFZA7ukKTKyy8/uv/9ZXMmvffAbXvfmN28esHZnPcGC1YoyjeoKjZKitdy9i47uvnthnVvnyjdq+L06qRqqUDL61f290h5HLlSrHeYfIkwRSiIxSH8iafS3gwOpR0+2hMkcvppu5d2BRCii9v8JplBxtfIhWYWh+ARwRqSCM3AISFXoxIaHRpXxBJM2yO0FdYQWOjLxCFQEAU7SI1tM8weVeTipNgRCQrSEjEglClLYByh4UQcChKwQYgdCmKNoBSjT6OgK92hURz6Iq+1ozj0FXvrOPp0Rq/A1+0KjOLQF/kV/eXc96o4BDqaRdyhKffDICI49LlY6PN/GYtDD9x+25xZ0956/mHSKUdicnNXLn5qFaNtS19tKNzSfbgaRdvKgRMOVX/EoaBCwCE7ISIGiqBEwOo0qhQCHq+nh9vLEQwMSoUylVSjBQ5prBaD02n1eZyX4FAslI6H0nijRnAoRsQSEcwinCciyYjPH3XbU14b5bXSHjON8gbU2bn0aZs6YZJEdAMB9VmXtNPCr9N1FyhPbFF1fqzrfNeIGaFOYhMxe4cy40OX4ZDp+LvG4+8TnfjAcPxDIzyisyvt59c7e7Z4+7P93F1+PpoV8oOCgpCgKJxxh6qd5/OO7Hx923PjV9z/2/UP3pI79/YDrzzY9uaThxbOPvjy/SVP31H6/N3N78/t2r5Y1bAtxj9Iq5pjipqIsiqkKA1gZack1yfa7eHnoI7MxYUARcQdYnHIMwgWAgWxOMQQkXALi0Ne8faAdGdIkRtWl0R1VcwEUQMMIsraAqUsLYwjNOwOsQYRZodYawjqJEcySgQiOhhHBba+JIalQHqs/cmAUNKYnzQWQGwF3BAOlSZsVWlnHcEhdG0PZ9hYYvEdZ3SChiM0Ul4E51CN3Zyw1cRtFQlbGUtEaWsJZSNiPSKCQ4SFCvGplKOadqPC7tDlOHQ5d8EvYtsaOjA4lLLVxk1AO3BdblR/OQ7FdGjMAxShaw612nti2tyEvihpKE+bqtPmgwwLNV2BQ2QQKzNHZGzElifWIIrrmDY5ZXlIVugV7fEIc1yDWc7BLW7UXfCH3aG1Ph50iUeEWgXMC5GO9QFw73YsWg2L90ekhWEpTKGSELrjJOU+UblHUOrkFzuISpyD4CIit7DMI8IcUZWbW96xe8nSJ25b+tiE4nefOb71PW7uJ6qKDea6LEtdlrFmi7R47YXdHx/fsay7tkjd16MRKUU8VX+vfKBHCl/IYUR9QoKKMabQMA4l0pQ/DHcobfembB7iEUE2D2330b4IHYglPRGryirja2UCk0JiZ/JyTnR2S0VmMV8v5+vMcrvf4E9Yw7Q9TFtgDX3hSaEr3aQrZ4eu5guxdlBKZbkEhNj1QawdxCjDQkw0jq2JIxQ05AixCATBDhqpRL+CVfwqIkk5iMUhaNQduoYXzlEc+rq99xz9eUavwFfsCozi0DX8Zv6S7/KpOJTJtsEX+rzW0N+EQ/dNG//A9NvmPTj97ZceR7n2qiVPr8rg0JxVi+dkLXu1sWhLz+EDF3EI7lAGh0BEdjpig6iwLeQ0GBUSGES8nr7Bfq5UIFZKVFqFQa+xmvQOu4W4Qz5PJOiLse7QRRwidtAQEQGKWEXTKUR6IpjzjhGFonQgRPkDlD9E+YIpjyfptsac2rBN6tVz7LKjxv4q7ent2qMr9Iffg0dkPHyRhVCocCUOmQgOvWc6QYjIePIj02kQ0Qpr1xpn9wZ37zZf/44Ab29wMD80WAgcionL0K+tO7q9etnja5/4Q/a82yoXPND+4byu1a8MbFg4sH7hmU9ebH3r8drXH6x+86Hqdx47tu1Ny4m8lLwprqyLqmrDysqgsiwoLwpI8n3CvZ7BHW4epvC3uDB5wt8IgYU8JCMHCtrqE2IHK7RlJA4hL4cdRCFlUVSLQoVabA7Fu3ngDcEhsmuIxaH2tK0DRxaNKBtrDYGFWCEy1wYMIAaRriyuR3k3CtYgEBFYqJBRAfrfICwLYtyhETiEqZ5hHMqA0HHaf4L2nyS6hIgQnDuSdrUkHQcT9qqkvSJpL0vZyzAgRNlKGSLClqEiKGUDCxUlbWVp5wEGh9oz32L48T8Th5LW2rixLKrPR/0DGXm6qL0x/VBXHjGIdmO9UkybFzeUJE2VaUtN2kKuHrHXSNSQcYfMrDt0OQ5liEhbG1FXhBRFQSmx+DzC7e7BrWAhNwiWv8HDXzcclrsMh9Co7u5H+zY2SmUFBCjUzotIi5CfZAJy8IUqfOJyYI+TX2LnFtu4xXZuiYOHD8udg2UuQTnkE1a7BypacxYunzNhw7wZlR89f3zL4oE9H6rL1trqtkLmAxvlRcs5ez7syV8raqvW9/eqBTLRAGEhVMk5TZ44SuTCNI0d8RgZuugOpdO+UMruSVvdoCAobfWkLC5iEIWxhDVNRVJuo1sh1DHuEHDIASkkNpnQLOXrNSKTS+sJGQMJS5C2BGgzGhS+WGvCVZN1V7ZpD48JXRwQImUJAKGk3JyUkQGhmFgfHXKEhruz2fq44dY4Yg0NdSSMdIRSA6pkvzI1QkmOAik4TAdBLPyMFECIqFcaZzSKQ9fwCjqKQ1+xt46jT2f0CnzdrsAoDl3Db+Yv+S6fgUOfH2/+1q9k3KHxD80c//wjd7z36uxV6NdeBFMI7tBcsBC0ffn85pJtfUdrLsGhoJGOWqmIlWUhOoqjNeY1OfQKBHSweEjQx5HwBAqxQiPX69RolnNYzG6Hze91hTA7hP1CV8MhChk5gFCCEQApjQqsaJqKUukIlE6H06lQKh1Kp4LpdDCRDIQT6Kfz2iMufcAsdClOmvoqdKe3a46u0B5+lywa6lhk6GR3sC65Gg6hcftd0wkQ0XvGkwwRnfrEfHqF7exqx/mN7p5tXs6OAHdfiJcfGSxKSCpiwgpJ45qCxXdtefrWqiWzTqx7kZuzWL7vA23eUvXeDwVbF51d/uKhd5+sfGPWnudvr3j/CUnjlpikIaluiqOjWV0TVleFVCCiYr9kvw8OA1Jz/G0u3hY3AleZYaEtQyDE4tA2WENEkiy4Qz7JDr90d1COVaqlcV11Ql+L5BtlJUQ0hENgoU5GHSlbO5S2tVMZHDpM2w/TDhw7KFsL2qUThqqEEbm7orihgCEi+EIsDhWmmBY4sizIXISu7aStMu08SNoUPB3EumFBhVDQCToAnaQDp4j8IwU6Opp2tyaddQnHgaSjMuUoh9KOcgpEZC+lHCWUoxhK24uT9hLwEuWqpT3NtBffYqhE4UoQYm/JuEP40TD2UxMzlsYMBVfg0L5hsygMHCKLlVCal48fOWWupqwHKWsjIUlEDQkOoYWCiJkgYlvLM7UKWHfL4NDBiKY6pCwJyPJ94j1eUY5HuI1NM3oGN3oHN3gH13v563389X4cL3WHMFDkJRultgQEO7BcKCotzLAQCciRYSFk5Bz8Uhu3xNJfYuKUWLjlNn6VQ3DAMVjtFFQ7Byu9OO8ra92+YN2zU3NeuffAx88dXv/6hay3ZPlLTVXrzNXrNKUrBHvf6855m1u8QXui0cTrUfKEg70ibFw1KixhV4SwUIiigkx3XIohIjI7lEy7g/CFgEPDIu4QInPxJPmaJO23B1Rio1JkUUkdhIgkNrnIAhySDxqNMrvfGIiYg0lLgDL7aTOsIaZN7u8og5u+Kg4Nd2erbLSSbFNNswNCpDKOOEKojLu4RIiZERreIDTcnc0uUR2uSRhpDbEsxFAQUaJPzjo/cY7sEhbiEFOIVXQUh77AK+coDn3d3nuO/jyjV+ArdgVGcegL/Ib+ku76ZeHQA0yt3EuP3fXh/CfJrqG3QEEjcGjF/JayrCEcOm5XcTA7lAoYqag5TYiIYSEGh1JBi9+mVosH+L3nB3t7xdxBuUimlul0KrNBZ2OLtj3OUMDzaTjE5OUYYXwogeAcKCgKKMoohbqFMM0eE2jlJkG7RCIUTYRCcZ8zbJO55CfM/VW6s9nwiHSH39V3vG3ouAKHmPEhE3yh4yiXI+4QMYhOfmACDp1cStq3T6+yn13nPLfR3b3Nz9kZHMiNDBaiNTvCLx2o+GD/wul586ceXjOPt2eJtnS5/cBa94F1trKVqn0f8LYuOL3i+QMLH9g2Z/z2F6afL1waEdYnlC0xVWNM0xBWHwyrq0OKiqCsJCDNJ6m5wWw3P8sziPfWWy/1hbb5RVl+EY5b/ZJtfkmWXwIcyvFJdvllecQg0pTHdFVJI0l84W09SuQYd2gYhzpTICJ7R9rRARyi7J2UHc3UwCE0EICIDqVgEJkOxI3lMQaH4gSHMu5QyoQGarImiMEh9B8AhyrSTqZNAdaNbyQOAYRYXRWHjqXdbSlXQ9J1EYdYIko7ytKOkjRYiAgshKRcFYVaOdKjcEUe7wooojzHKOw4cranUdVgqY4ZS2LGq+GQgRkiIuUKZLFszJAfNxYz1lAtZa2nbReNNYaFMvNXQzjE5OWMTQwO1Ue1NWFVeVBR6Jfu84p2whpicAg+HsKNmxgcQtZxg49oPcM/pGWO7CDCsl3+Bv/g5qAwJyzeG5UWxGQlEWZYyC/GaBCZEXIOlth4peb+EkNfKexNm6DBIz/kV3X6lR1+eYtHXO8R1JrOFTVnvZH16l35ix+rW/Z809Jnjq1+gbdjkbZ4qb50hWjPO10bXjm65hVOwRrT2WYL74K8n8Pv4Um4crfBlfIlwEJky5A/SYfSpFA7hiNYJ0bZ/UkzYSFqiIgYHEJvPoND6JlzhdUSbGI1qyQ2hcgiF5llAiOOGqnNqnYHzSjjZnHIS3DI/DexEKykv6orcAjWEFkixFCQ3AxRMhO2qaakxiRbn40lQkMzQlilOuwFYYkqu0eVFdmmyixRHR4TupiOIyxE7KBhZVgIODQEPyMpCCAEwR2K9khwHHWHruGV84vgUDqdTo3+Gb0Co1fg63UF/u4wNYpD1/Cb+Uu+y9WrFP7ew0JXVimgZfvxuya/9uR9H78xF+4Qi0OMGHdoxfzW8izO0QPCrhYV94RD3R92yFNB4JAlHbMyRGSBUwQiglkU8xrMaqGw/wK/54JwgCsTSFVoU1AY9Vor2hRsJC8X8LsjYV+cdYcyg0MIy12alwMLERxib2Q/S+goc8SnUEDHHNPxCIUjoCjud4VtEo/yhJlTpj21VXP4E13H+/oO2EQX3SHT0XdMR7F3iGUhRic+gJCXY3DoY1K9DYPoDIhoLYjI05Pl79sV4ubFhaVRXklP4ZLit2YeePe+rm2vyAo+MFetch1c76vb4Kpaq8//WJyzqHv9q3VvP5r11ISNcyce27EkImBxqDmmaY5oGiKaughsIhUzSiTN98NqEO7wCbN9wu2sHcRQEM7JkcWhgGRbQJIVkGz3S3L80p1+2d6gYn9Yjd1BZUlDNbqzKczAWFvSQzjEkk8KHpGDFaAIx8MUYSFWHWlrc9KMmFkFcAjWSsLEiAwOFaZNRWlSAVeEduwEREoOypFko1zMYI/vMO07NhSQAwWdHhLOGTQiwTnYRHCHYOO0p1yNSVdNylWVdlVAGYPIUUY5MgZR2lmScpQRHHLX0d7WzOMPJ+WuEpk7zuDQkbTzUMqGjuyqmKE4ZkRYbmRSjj1nChX0hIWQpmNYqBwxOcpaR9saKVszXDIKbXtWwkIJRkzFHOsOMcJCJ1NTTF8X0VQFlSU+WZ5PvNsr2jGEQ3CHgEOMO8RHFo7VBqTmIPRuM+3bAKTNQVF2RLo3KsuPK0rjioqwtMIvKQMLuYTFjsFiG7/UNFCq6yvT9lWa+c1+zemkYyDtGUw7BxLmcyH1Ea+oSXe2qGHr63veerDiw7l1y56tevvRhvce7Vr/omzv28q897s3vtzy7mM1ix/r2v2JravFxDkjuXB2sLtPLVKGbL60L0Z5Y2k3om+RtDdG+ZE4jdG+KPq1Kas3bXZTlos4lLK5KLefRjw1mYY7FHSFdTLgkFEtNisEBilfA6nFJrPK6Tb4QuZg3BpMISaXsYZcn9saAghhN9FflZseuV+I1McxOERYyEJJTWmJMSXWJ8X6BFMZx2ooFKeJM9uEMnYQvCBGV3bHIR2XHlANp+NGghB7zuIQcYeuEPjnokZx6FpfPL8IDsViscjon9ErMHoFvl5XgKKGU91/HzL6VBxasa0YRduLlm5d8P6GrOLO7SUdtQ0tf5/veemjTJo06Vp/Q/4/er/LcOhvjb1d29cjLPfg9Mlz7p2+8OmHli2ct+bt51Yvenr14rmrlwCHnlq5eE72yjcOVWYPHK8VdTWrMzikSGN2KO6gE650wpmODRlEUXs6ZPNa1CrhwGBfj4AzIOaJZCKlUqrTqsxGnd1qcrmQl7vCIBpu2R6eIPqME9Y7YhWLUNhTxCgVD4dR5xC1izzyw/oL+5WH16o7PtF1fmA4/I6xc4npyNtEBIfeM6Fi+yIOfWg68SHTL/cxwaFTn1hOLWOJyNG13nV+s7dne4CzJ8or9F/Y171/YfV797Ytf7w3e76i8H1L1Spv3YZg42ZvzXp9wUei7Le6173c9uGcvBdnbHpqfEfWgvBgfUp9KKFujWtbI5qmqLYRRBTV1EbVVWFFSZAQ0V6faJdPtMMvIlCE45BG4BD2DknRLLcjINsVlO8NynNDyvyIuiiuK0sZSSsAiX7ZWtI2DAthQIjgUBpyQJ2UEzpMObGr5yjtYksIYBPBSqpPmKvjsFYMhRgTQncCiAjWUNpUzOIQKuBStuKkrThlL0074d6g9g240kn7GRwijtBpOnhmSDg/yehURsjReTvS7uaUuy7tPpB2V7JERDmhctpZRjuxd7WEcpWmXcCtatpTT/vbPhWHwEWMTUR5T7A4lLS3xi0HY+bKmLGIVOEZc0k/+FWgCBUL+0F9SVNZ2lKNJjp0c9P2FtrRmiZXDK5aK0AofjUcSmITEawh3YGQqtQvz/dK9jLWUPYIHNrI4BCScgAhdn8uacVg5eVv9g1uDQi3h8W7YnKwUElcURmVV2OVEOlOEJY4BcVWXrGRU6TtKVH1VOi4DS7F6bhTSId1dMxIjl5p0toXUh5Xnyqp3/xG0Xuz61c837ziuQPAoXcePrPmOdGuxdI9S86uea5h0YMVCx88uf0D4/FabVen8NRh8YULVqU24Qqm3eGUM5hyBOJ2f9weSDoDFFavYt2Q1Ush3gZLx+KmhwwigkMuLxUIk/GhSCriDpkURuWgSjmolPMUkn6xgi8zSg1OrTNg8kcsgbjZlzJ5KJOLNjlpI/Q5DaIrcMjgoS+T3kPr3TQ7KTQyHaew0DIzDRYSG1IiXVKoTQg0l2Xhhhu0M0uEhmaE4qjMHqqPY9NxaRyHxoTYGaHLTKGRODTMRRk6GgrIsVNDsVEcutYX7S+CQ/+I9y2jjzl6BUavwNfsCoy6Q9f66/nLu99IHLo2trmGe7E49PSsmUuee2zFm8+uWfwsg0NPDeNQzqo32qt2cE8QHNLwTjrUA2GHMh220QkPnfZTSR8VdzEVc2ytgjPmtdj1qJgbFHC4gv5BMU8mF2vUpFDBkumXswdhEIW8mbrt4XI51vzJaKhZ4UouIsNFV8EheETJRDiQ8lujZr59sFlxPEd1eJX28EeGToJD5qvhkJlYQ8Chj0bgEPJy0DLL6eX2s2uIQdS9NdC3M9qf6zy+7cLu11qXPXpi3byerS+Ldi7UF33oqVkTbNjorFwp37W4b/1LZ1c+e2zZvMo3789+dkr75vnB/gNpTXtS2xbXt0Q1YCEYRPVRzUHUlEVVFWE5Q0RM3ZxftNMnzPGLIJaIWBxiraEMDqFrOyTfQ4hIkRtS5Uc0RQl9WRJEZKmnkP66DIcIEbEsNBKHQERHmKRZE3oIEubyuLEobiJENBKHmDrsYRwqYXAIS4GaaV/HVXAodJYOnaFDICKWhRguGoFDKQaHqItENIRDrgwOUe4DtKeR9h+i/Yz7dLGwDp11Q0JbHdYZZXDocNLeEjPXRI1lMWPhp+MQWCgvpofxVUpYyHaQsjdQ9mawEKO2ETjUnLCQbbYjrCEk5RrihtqIFh0YhT7ZPo9kl1uIqSEk5UaG5YbdIRaH2J5AaJNfkBUU7QhJdoel+2Ly4pi8PCY/EJEeCIqr0RfnEpbZB0tN/WChYtWFMjWnzio5HnOIicua9NBJL1HYTPuUcSNHfaa6aeuSqk+ea1372tH1r3WuePbosqd7Nr4CHJLtWtK9/sXOD59sev+pszkf6ToqlccbJac6dbyBoMmC6aC0M4Ae7aTdG7e442ZPyorWBC9hITNwyENbsWWIEW4hn/LQTqwhCmAlEe2LxR0Bq1wr7+eLeziQpKdfzRPZ5fqA3hm1+GNmf8LsTYOpvggOXQlCuIWwkIfWuUh3tgqrVC0UxETjKKkRIJQW6ZMCbUqgvSwFhyAcECiGsjgmFBfjqmJcJSjoMpFoHNsj169g9Rmm0GUURGyiIRAa6Q6RsFzPaFjuWl47R3Hoa/bWc/THGb0CX7UrMIpD1/Kr+cu9zzAOXQPVXPNdgEMPzZjyzAN3vvPCEyvefGb1Imgug0MoVJizaslTOasXAIcGjtcIu5o0fITlsHdIlcYC1qSfTofoVJBOeGkQUczJLiCiIp6wy25WqzA7xO/lCfpFUoFSSSaITCadzW7yuKwwiMIBN/rl0uwaVqweYlNzFzW0g2hkiC5Txs0MF7F1C8M2EeMUpbGqKBkMJFw6t6JLebZQcWQDInOGw+8bO99mcIixhobcIbDQ1XHoNDwibCJaxhhE67znN4d6cyJ9eyxta7t3vXpi/dNdG587u3Ze97pnJDtet5V97DmwUp//LmfD8yc+fuzIB48dXz6v6b0ncl+e2bb+Zc/5MkrTntK1xXRsWK6e5OU0tcChuKY6qiwHEYVkBQFJrl9MiMgv2hEQE6coIIa2ByXbQ7LsoBQ4lBWU5YTkwKHdASKWiApi2pK4vjJpwjxMAxatku44ZlKIuEOMhnGI+ELEHWIMIixUdbSk7fUJS1Uc3XHm4jg2rpqKkubitLmYYuqw05AdSTkM+cAdqmSqDhppXzvtP8rk4hhriIAQKwaHWA3jkK+T8rakPfVpTw3lqWaJCKJd2LhaTrvLaHcp5S6j3BW0p4b2NdEBsBYenK1nGM7dnbqsxRvuUNrVmbA1RU3VEUPpZ+EQWIgZGUqZyylbDWWvpx1N+MHBQhTRCByyNiXIPtZMjwKpUiAsVIdO85C6xC/P80p2u0U73BkW2u5lwo1sm4JPsMk3CMEL2uLlQ5tZXygoyglL94RluWFZfkRWGpVVRqQ1IXGNX3jALah0DFaYB0r1vSXqC+Wa3oMmwWGfvj8dMNJJH/lvKo0JuTD+U6JD1pRDZuw9dGTf6vp1Czo3vYkO997ti/q2LeBnvynZtQQ4xN/6xoV1r55Z/0Z/7ipNa6nmWIOh74xXJU+53LSbsFDaBgpyJy1uTApRrB1k9qRNnrTFRzuwa4gxi2z+DBqhaBtriBx+2h1O2n0OVOVfOM87dYx/+rj0wjmTQORV6qJGR9LqS1h8KQumhoBDMIWu5g4h6nZ1v+gKL2gYijIg5Ka1LkrtSCutZIMQpoMgiSFFHCF9SpgBoYtTQOw40NBQECygOChoBAiN2Jp6sS8b3dmXeUFXks+n3TLsCIGCWEW6xdFuyejs0DW8gI7i0FftvePo8xm9Al+zKzCKQ9fwm/lLvguLQ9cMNtd2R+DQo3dOf+nRWR+8+tTKRc+uWjRvzQgcAhTtWL2go/pKHHLSySB50waBi+IeOuamY+CiAIoO0rGIz25XSWS8Xh6/TyDmyYlBJDfo1RYLGrfNXo89BBwK+1JDREShGuESHBpCo8+PQwSNwlQqnKRCgbBVoeU0y0/sVB1dZTjyofHwO2aw0BEyNWQ8lhkc+lQcIu7QJ5bTn9jOrnR0rfGe3xjqzY707DS2rOLsfb0766XebS+eWjn7xEeP9G94Vpe32Fb8gWT7q6c+erjtrbvbFs06tfKZIyvmVbx1f8vq58zH9lLq1rThEItDYXUdFNEcRF4ORBRTV0dVlRFlWViOBue8gGSfX7Q7QLgIUJQDISM3hEPbGRzaCQXkKFQAEe0JKnMjmoIY9oqa0JaGkRjMw7SR7jh7ZwaHLrpDhy/HIechytGcsh1kiKg8ZipFrTa4KImknK34EhZC84ET5XI1DA7BwDlCWIWQz6fgUMYmQvXcYcrXmvY2pL0Eh0YQUQXlLmdAiOAQ7amkPbW0r5kOdNLBY0P1DAxxDbfVocXbi/TdCdYdYnEoYqz6HDhUiDa5tKUKMTmwEGVHQK4ZMbmUnShphVoT1pb45TiEBoWDJCanKfUr8n2yPR7JTo842yPK8gizwEIsDpEmdIJDmXp0r2Ab04qRhdEvMG1Yujci3x9VFkfkZRFpZVhSHRDV+ES17sEDdl6VeaBC31OmPl+m762zCY8GdP1Jl5qOupnOkDidwvROjMa/E0S8tN/ilXMGGguP7V55asdHnL1LRfs/Ee59X7BjiTBnkTjnLVHOYkH2u/ydH0lLNps6Ku0XDgfl/LTDSgewWTUAFkpbXIzcKYuH4BADMGm4Q2AhbxQuEO0JEy4CEcEmsjObWAkUhXCLV6aUnTnJaW/iHW3V9nR5ZdKYzpAyOzB0lMKDEGuIBSFGV64JuvotGAq6lIhAQQYv4wgREKLVTkrlSCusACH0xSWY6SDk4uAIDZtC6UFNiqdmdZGFmI4EgkNDjtDIVarM4qCLNdkozv6MLNxno9EoDv0dXylHcehr9tZz9McZvQJftSswikN/x9/Y/z89FHDo2pDmi9wLOPTEPTNenf3Ax/OfXr3kudWLn1m7+Ok1SzA7RNyhS3DobGPGHXKoqYiLTuGfsSPkX7LjfgJChIX8dAI3xul0KhYMmTT6Qc4gt4cvHJDKhCq1VK9Xmsw6u83kdtsCPlc05E2G/SkIHlE8RMriroSiz8Yh1iMiYpa3krhdhMKqoqjLYhKdVpwpUB/faDz2ieno+zCFjDgyU0MsCFlOfgiZiTA49BGOllNLracxOLTMeoYc7WeWO7tWA4cifdmx3l2m1lX8/W9x9yzg7px/YcO886ufGtj4nHrPm4bcxYObnj/78aNH3rn/yPsPn1v73Jm1z9e/93Dbmmd0nTlpdTNlPISw3DAOhbUHoZj2YFxbE4NHpK6MqMrCiqKQLD8oyQtK9wUke4KSnUHJjpAURASDiPGIhnAoCCJS7AoodgcUe0OqPETm4oaKlPkAJohoUg8AIiL92gSK0CxHZoeISEZu2B1yg47wqda0owlElLRWg4hgE0FkIyqq3ogpxDa/lZIuOCc2sdaQvUDeNgaHTtDBK3AoPOQOZWwiDBcdwTgQ5WtM+2pT3uq0F0RURROBf0BBpYzKgUm0t472t9KBw3TwODGXMi4TjCYQEesUMSDkPZGGPMdS7s64rSlsqgobS6PGwuinzA7FDHmIAibNFWnrAdrRQDtITG6YhQgO2aBWHBM2hOVGuEMmlGvXhDXlAVWRh4nJeSQ5HvF2rziDQ8PVFz4hlkShFZBQkFew3StAyhEcuzMo3RuW74+AhVRlEUVlhIwM1fiENR5BjQMs1F+h7SlTnYeqzbwOn6Y36VBSfgsdC9CpBJ1KEiUSdCxKR0J00JOyacy9Rwfr8jgF63n7Vwhyl3JzlnC3LeRBW9/gb3tLuON90b7lysps58n6iPBC2qKhgz6yqssXoRx+itS+EYFhMnXY8IWsfsqNdavonUuhWYFyhdJ2P8USESJzCNTZA0CjgEKl6DrV314vOtFmG+yNaJRJg4ky2dNGB8NCw77QX8OhSyqzURk3Qjo3BQTCUQMKslNKG6WwpeTWpNSE4uy4SJtAR4KAVMOlRijTDgcWIjikHFaChwEhRWJAfqXi/WjKzijRL0tyiBJ90is01J1w6XTQcEaOPRn2hUbdoS/46jiKQ1+1946jz2f0CnzNrsAoDn3B39Jfwt2/LByafe/MN+Y+9MmCZ9YseW7NEoJDa6/AIe4JEpbT8k46SVgOs0MOOhVgUj3IuvnTEbhDPjoeJERCJbHcJJ1Iee1umUAy0MPlc4SSQYVSotUqjEaNFRNEDgtjEHniIW8CHhEbmYO+CA6x5hJquLGhKBEIuHVCLadOe2an8cRa0/FlpmMfGaHjGDcn80LmE4SFLEAgAkIfsjhkPbXUlsEh9Mt9Ahxyda1icSjet9vWvl5c8o5o/2Jx7iLhrjcE2a+Js19T7VqgzJk/uOFZzpq5fWvm9ax7hrP55XMbXjj0yRPHN79oPJydVjVShtaEvjmqZcNy9WFtHYNDdXEc4RExRBRVlUcUCM7BJsqHUxQEEUl3hmQ7QqAgWXZYDmtoB+sOMTjEEtGekCo3rC6I6WEQoUIanQoN6Eyj7QwRjWChy3HIc5QmRNTOEFEj4xGBiCoSlvKkrZzsS2WKsLEdCJ0HTPnBpTgUvBSHIl105CwdOXOJwqfo0FE62E4HmtK+g2nfAQaHUJkAHEI6roz2lkKUp5z2VtO+BjI4FDxCk0cewiG4T8Ahdh4JzQ2+05TvdArynky4jkStLSHjgZChLMLgUNSYd2WPQsyYRxKAlkpiDTlJTA4ZuTTjCw2pNWVvY6CIEROWIxXbZGSoIqgq8iEmJ4U1tMMjyfaIsf0py4cFUMxwFyygEUuiYBZle4U5PtHOgGRvUJYbUhRElCVhhCFVlSFFdVB+wC+p8YhqnMIDVm6Vrq9c2V2m7q0x8dv9mt6EXUH7bXTYRypBEkmm1Y2iEyk6mqDDUTocpIPelFnu6OmQHNjJz1/NyXmna+2L3etf5m1bwN26oHvda9ysd8T7V+nq9oZ6O2m9mPY76Dj+hSBNhxK0K0yRSBuDQ5nVQDj3E/PHD+Ki6Ti2EiUpbwR1C+mROGQjOBTXGc3cXvHJQ5ru40GlMG3WU2Yzi0NDi4Y+nzs0jEOZPaqoSWCEUBwoCLk4lT1FKMiSlllSEnNCYoqL9GxTHFgIZQkjWSjF1xAKykh1kYUAQlxFkuCQ7CrqlyZGKMmRskr0SUYIH16cDroMgdjKhMtAaBSHvuAr5SgOfc3eeo7+OKNX4Kt2BT4VhxrOW1ZklW0rai/tEOU19I42y33B3+Z/x7t/WTj05H0zFsx7eNmCeauXgIieHoFDTw67Q6RK4WyzjnfSpeoPWWXpgIkZ+PZTYKGoh8GhADFo0gkaJYmMIoGgXq3lc/jcvkEhjxhEKlTMKU1Grc1qdDktmCCK+F3RoCc+nJqDR3RZZI70azP+D45Xzg5d4g4xBhFTz02lIvGww2CXHDdcKDKd3mo5tdZ0crnxxFLjiY+HRPjHTJq1GWFY6NQn1lOfDOHQUuuZpfYzy1gcivblJPv32js2AIeEeYsleUsU+99W5i5W7l6o3PG6ZOtL/PXPCje/KMuZL86Zz8t6rWfzSyfWPdOze6Hz5G5a1UTpWpK6ptgwDgGKtA34MK5tSOjqEzrYRAcwShRTV0QUpWFFMWwizJyEpHtC0l1BKYiICM1yGRxSAoR2BpW7g0rGHVLnR7VFcUJE6FQ4SNmY5jT7IdpJrCHaBexhxbhD7uO0m9lk6jlCew+T7mxXMzVERAlLJbYMDeMQU/6GCrgKGlUK6Np219PeFtrPRNoItDBhOcJCV8OhyGk6fJwKdqQDzWl/PQwiyldDeQ8Q+PFW0t5y2lfGqIL2HaD9jXSgnQ4Cn1gcwiMPJ/FYG6qLDp6jAufSgfNJ79m4+2TE1hE01QeMVSFjadhYGDbsDxtyw4Z9Gen3RQy5MVM+8busB/AD0s4W2tmWxryQ4xAQKGUHCBEWYkU8IrZx29wYIyND1UFViV+Z75Pv9Ul3eqU5Hsn2v4ZDYKFdYKGQPD+sLMSq3LCqIqSqCiqqfbJqj6TaJap2CKot/CptX7mqt0LNqTEJ233anqRLSQesdAjFCYjGxehokuwFAqJAWEAcilNBTMVF6ZAzpuFpDhVzC1Z3b1l47OM5XaueFe14S5C96PTKF3s2vinOX21uyU8MnqFtajqA/xgxV0fRwQQZDYIXRHDISxMu8tImpuHaEaYDKfJdsJg1kqZ8UeAQBUeIuENeZpSInFMWu18uNg2cd4k5CYOcthooizlttqaNdsqAdBzkGKGr5eUAQlioyoqFIvRls4k4tQN2UFpJvKCEzJKQEgpKiI1xoQGKCXQsCF3mCyEml+ZrhhenprjKFFcxUkliDcEFko4UQGiYfy47GYlD8V7JxaaETyGfK3GIrZXDcXR26BpeDUdx6Kv23nH0+Yxega/ZFfgMd8hafGiwuF0wikPX8Lv7H3qXLwuH5sy6Y+Ezjyxb+MylODRn5aLZF3HoeI3obFMGhyzSlE9PeuRiLirqSYVxRFIOTlEcthCz957gUDIed9nsEqGYy+EODojEg3IYRBq5waCymMkEkc9tCxEicseGPaLLcIjk3wA5nwOHhjsVmIVFaGVIJQMen7bf2l9rObfbenar+fQa48kVppPLDMeXGo6zUIRCORyXMruGlpNhIdQnsEm5M58M45D/wsY4Z0e8d7e2fnn/voXcvW+K8pbI895R5i5R7nlLnjNfuPkF7tp5oi0vKne+odi9YDD7NU7WK30758sql0Z6i2hNM6UFDjUP4VBDGJ0K2kaYRQwONTJERJyiuOZAjNhEZJQoLNuPRrKQdDeIKCRD+CpnGIdCyl0MC8Ea2sfg0P6oFgZRMfYIkcicDYUBjEGUYSFQECs4QmChS3EIa0/dbcwQEXq3azBHlLRWkUVDzKZUhoXQAleZwSF0bRMc6vhbcSjlr0/5atPAIR8qE+AFVdG+SgaEAEUVtP8AHWgkPhLBIaaqe+RUUrCLDl2gw710iEOHBtLBgZSfk/R2Rx2nQxYQUUPQWB0ylocMhaEMEQGKckP63Ihhf8xUCL8rbatlGxSINeQ4NIRDGRC6SEQsDjHWEGJyfrTJKXIxNeST7vDJsr3SDA75JdmXuUNYoUuyc6jBEO8NyUhALqouIwFIdVVICRaqcosrncJK22CFiVeh45Sreys0A7Vmcbvf0JPyKOkI+hh9hIVCEVJvHU6CgjI4FEmngwmIjqfwn0HKoTGdrOMVre/e+uaxpU92rXpGvGuJcOeS48uf6968SFWR5TleQyl6abuG9rmIrcTsWiU1CRYf8nJkWarFT2NNEHDIhBkh4BC+F8Nd4RTtjaSBQxl3aAiH0DtndST02qBCHNfJaYuOthgosylttFJGO8NCnw+HgEDDldlaB6W2wwsiFKSwEhCSmmMSU1RsjIkMMSEcIX0cIDRIBBZCUxxbEzfsDhEWwsgQWw1HdBUcuoyF8OE14NBVXaCr3giCYmeNRnHoGl4fR3Hoa/bWc/THGb0CX7UrMBqWu4bfzF/yXb4sHJr7wJ2Ln39i+ZvPZnBoyVwmLIcdrBl3CM1y/ccOCM9kcChskaS9GjpkoiM2KmpPhe0UpsCTmBpKkG325B+ccUxTKL72eg0qbCHiDZLGbYlMqFRLdXqFyaS124xulzXgsYd9zihSc6xB9Bk4xBpErC6aQlermGMNonQoFDKJ7fxWa3e+7XyO9dwm85m1ptOrTKcARcuNJz8xnlxqOvkJAMlyavmlOAQWuohDvvMbYpycwJms3tw32lc/iQWswty3xfvwTnShJOcNefZ8uEPctU/zNzwrznpJmvOqcMerSNMpKz5yHslKiw7QujZK18rgEFu03RjRNkV02EEEg6gxrmtK6ABFRMNEFMPAibyQEJE8NyzHm+zdIVKxvTOs2A2FlLtDKrAQrKF9YTXBoYgmP6IrjBlKk+aqtBV10k20k7hDI3yhETjkOUF7jjN91kdp3xEsS6XdqFlD7zaGiA6kbMChCgaHSimSlBuJQ9iU2kz7wS2XukPRc3S0i45elpcj7hAd6qSCLSl/Y9JXlyKRuVraX0P4x5+BIgpohFsuwSHYQWfpMOsOnaOCPaAgOiKgw2I6IqXC8lRAmvCJYm5uxH4+ZD0WMLcFjHUBfUVQX8wQUR6RPi9iyI+ZSlJWJOUYPmSr5K6GQ8mMR9SaQljOWB/TVwfRJocGBeCQfI9fvtMn2z4Sh4aa0LEql7QmoFbBL94RhJWHvy9FUURVGoXLBxZSVQUU1R5ppVNUYRssN/PKdBwE5Cq0nFqr+HDA0Jv0KukY6hkREgUIwf+J0aE4cmsETmIUoZQIlQ4kk744BUZKxFNus6WrjV+yqX8nwnLPXVj/vHj3ksGdS06tebl/x4fmxrxw9yFKw6NtGtplo70BEA6ScpmOBBhEZF4IaBQgSTkIOOSN08E0vgvtj9OuEIUShctwCG6SxUmZzCm9jjLqabORNpkoo4Uy2ihiCv2NOAQQ0tjTGntKZUsorAk5sYPiYCEGhKJCPQRHiJhCBISI4vyLODQiHcc0KHwKDiW5V7GGPg2HLo3JkcjcSHfo4kIhUqI9QiO2r2I3K6lkQEkdCrsHlP/5o3//kl9C/hd++1Ec+qq9dxx9PqNX4Gt2BUZx6H/fKwNw6P7pU6/UF2lK+Gv3nXz/9EnzHrrr7RefXPnWcwwOgYWeWvv23DVDVQo5qxceqszhHGVx6IRb1RexiFJuDH/r6JCRjpiosDmNf+ROoHcb/9qMsFyMCCepWCLgc5uNKpFI3M8X9gskfKlSpNLI9EaVxapzOk0wiIIeR5itVWBb5mAyDeflRrpDVyLQyFtGNm7jHESUCkcjVpVLfNTRX+7q2+vs3W7v3mo7v8natd50Zo3x9ErTmZXm0yvMp5Zbziw3nyb8g3khG3tC9LH97FLnuZXeCxtCPdsth9c1rng077Uprcvn8Pe+Lcl9Z2Dba9zNL0u3z1dkz+9f/dSFZY9xNzwtyX5JkfuWofoTd+e2eG8hLa+jda1QStscBwURHCLWUERH3CFsZY3pmhgigkfE2kQHE1p0cFfFVKURZVFYkR9W5IVARPI9qNgOK/ZAIeILgYUyOBTO4FBBlBhE5UnzgTQMIpINAxG1jwjLDblDBIewzAdEdJQUW8Mg8rRRzuaUvT5pr0naq1OOypSjIoUGBSxIdZVTaNlmw3Kug5ntQOhIGBmWIzgEDeEQTtjz8Ak6dIQKtqf8LUlfY8rXQPmwaxWtCQdpP7iomoJT5K+hcB5oooMwndCjgEkhBoSAQ+GzVLg7HRqgwiI6qqKjOjpioMLGVMiQCOgSPmXULQo7+gLWM35Tp0/f4NdVBvVFIX1+GNaQLi+qL0ya0K/NlijAGkKTHrGGhpWJySEpZ2/FFqOkrSllbojrayLa8qCqEOXaAfk+NPj55XCHLsUhMQwi2EEAIZTLYZoI63Hx95IXURZGVCURzICpK8Oqar+iyiurcokZFuKWGfrLtH2Vuv46i6DDr+1NulTEF0qgpB4BOVBQjA7EKciPdBxGhlKEUsJ02pdMeGJUEDZOnPLY7eePcIs2c3e/37dlfv/WVyV7lgh3v9O95S1h/mr30crk4ClaK6DNGspmpZ1eEpOzM8IU0LAIEfkJFOHECSKKkQkidCqQxawIyDF12xCLTyRc56LNdtpkJTJANiYah/zbsEaG5ZCFc16izKSQk1CQ2ppSWRNKc0xuikqNsIOiYkMMAggJdNBlIJQY1DILVVVxnhJKcC8qszXoCndoeF7o87hDBH6uIikIZ+RCIfYcNw6L9NFxFOjphoBAaZ4aIktdeepRHLqGF91RHPqavfUc/XFGr8BX7QqM4tA1/Gb+ku8CHHpg+tTLBDr6a0jzRb5g8oMzpzz7yD3vvYpo3PMXcWgJu3foqTVvz8tZtbCtYgeDQ81a7nG3EjgkTLnllF9Nh7R0WEeF9VTETJYOkU1EaN/2E2F9SiKQDvsibrtdp1EKhOIBvoQnlA3KQEQ6ucGkttsMHqfZD48IkTliELEVc5fiEGGbK+wgMih+NV9oZGQuFYpGbTqv/IyLV+Ph5nu4e9z9u1ycHEfPdvuFrdZzG81n15nOrDadXmE6vcx0+hNLhoJYFvoIsp392N613H1hg6trC6/qvb3zJ6988FdFb9zdm/OWrOCjgaz52DUkzXlDuXNBz8onT75/f9/aOYo9r1sqPw4czkr2FVGialrZQGuaKG1zUtPIhuXC2vqwriGiAwtlFNPBI2JxiB0lqktoaxPa6rimIqbGKFFBWAHbITes2BvGsJAS/doXcQhVCky5XH5YUxDRFcMgSpgqUmyRGiGiVjTIkS1DZHaIxSHUVaOW4BRpbPMfJztVYRB5Oyl3W9rZmHIcZHCoCiLl2q6KtBNCyzY+ZHEInQdsBRxQhxnpiZzLjA+BiDBElEGj88ztoBoMAh1LBw6n/ICitrS/lfI3U/4myt9A+Q9SYKEAcOggHWimgxhJwuAQ85hQGPc9R4X70iFBKqJKR81UzJGOuNIhdyrgTPrtcb814jWEXPKgY9Bv6fYZjvh1DQH0H+gKg1rgUH7MUJIyo1/7IO1oJFuGnOiNIBpJRCPmiGCO1ceNNVFdeVhTFFDuBwthvxOsoctwyCfZjryclzRub4N8EoQYwULIyMEXKoEvhJGhoKrSJ69wSytdkiqbABm5UkN/ub6/2shrtEuOBnX9KTf+w3GRcGk8TvoSQgnKH0v7YilPNOmJQBTKr4FAwXTai7xplCL9bzHa63L1nOzJW9e9fXF/FvYOLRDtXiLY9e7Arg9k5ZtD55spJYc2yGi0HVhtTFk2uhCGRGwfRhnmYU7wWbJ3KESOZGpo+LMsCDEFDMPdcRkviHWERuLQpeeXViZQWgetdQCEkkpLXG6KyYwRqT4s0YVF2ggroTYqIIpnRIaFGAoiIBQDCHEVUdTBYRyIqUlglSQBORWgiBF2qspZU+gzcIg1iEYqzpHE+q6UNAYcukwooAMCMfzDilnkCgTSpHlaRphlIlA0ikPX8Ar6RXCos/NwWXlZSQlUcub8UYHmhMhwiiM7fvhMa+fJ1nOcE+f7z3ScbDtx4hB3oKt3oKOto2mwt9UkrDBIK02yCru83CkrdcnKPIoqn/KAV13uU9cGNGVBzcGgrgqFNxFdZUhXHdbWxvX4N6yKEP7NxVynFDaeO3P0+JlOgbx7UH1qUNsp1h7j6o4Pak+ozV06fZdWecZu5NuN/X47N2Dj+S28oI0fdPCCLp7fMRh0CiJeadyviHkVcexZ9qtjfnXcq4i5hWFbf9TeH3Nwo/a+iKM/4hqMeyQhu6S9rbm9reVQW3sbdIgcW1sPMcJJexs5knPy2bYORu2H2toOtTa1tza0tzYeam041FLf1lx3qQ62NQ2puQ5fcKi5vo05EjXVtTbWHWpt7uzo6GjH/zrJsb29sx1n5Jwchz7V3t7R0tzYVH+wuqqqcuiPzWb7qr0nHn0+/89egVEcuobfzF/yXa6KQ6CjfxgOYcfR5IfumPrC4/d9MH/uqsUvDOHQnLVLnlzNJOWAQ9krF7aUZfcdPiA43cTiUNQKdwg4pKKDGjqspQgUGckoEZaxJtx0Am/1IA/2qFAhV9Ln8FtNJqVMLhiU8PgSrlAuUGikOoPSYtE67UavA0NE9hAMoiBa5i4t3UbRHEs4lxER3kZ+Bg6RsBw6HULxmF3vlZ918mvdvEIPL9fD2+fh7nNz9rj6dtp7tlvPbzZ3rTd3rTGfXWk5C49omYVk5DJJOeIOdS21n1vu7N5gPrXx9P43Njx9y5Lp/7l1zvgja16UFSwd3PHmwJaXZTsXqHYv7Fn15KkPH+zf8LS2YJGvaV3qXB4tqKKltcQdUjdQmsakhnQnAIE+E4cak3oIUFQHmyipq0loMUpUTGwHZX5ECf9hX5jMC7HWEHGHGBzaH1YDhwrD2sKIDqXbJaRammwdJa4I6uMuwSEPFvicJkREcAirgWATsUSEyFxL2lmfctSkHAcAP2lnNViIeESEiIBD1ZSrhvbWZ/alwslBHXYY3ALyYRS9wKibjvXQsV462kMUwdjPebg9VPAUFTxBBbBWCD3doCl4QW10sJkKNEFkcAg1dCFMDYGFzhGFQVM9VJibjsjSUWMq7k4nguloKBkMxn2+mNcT9rqDHnvAbQw4VQGrwGc469Md8mkP+DXFfvX+sK4waijHNFTa3pB2NFMoUQAIXQWH2E6FlpStMWGujeqrwpoSLLfFQie09qGvwi/P8cuzWXfIK9kOFhqhHLAQ4wvl4+8opi4nLKSuCior/YpKr7TCKa50iCot/HLDQBlYyMRvckiPB3UcdGrTAfTIBegoU5yAdBxMIW805YkkXOG4M5RwhnCOWyhvLOmKJpwRwBIdjNBeh7P3+Pnc1Sc3vdGzZT5n23xezpuDu97m7f1QWZ0V7eukdcQaoi1Gymq/HIdYLroMh0BEw5g0/KmMKZQpoyN7VD97m9DIBu0hL4hMCrHROLUNLARHCCwUlRkiEn1IrAULhYUaVhGBZrg7bgQIqeM8sko1OiCP9svDfdIoRxYbUMSJ5IzQHacc0uU9cldaQ1e9JQYcuoouxSEOKhnkBH4I/xD6yuT04AjxtWm+bkhatuzux6Nhub/9JfSL4NCMGTOvu37cmDHXjRk75v65k1eU3L2t9fEVxY/Oeum2GY/f+siLU2fPv/fOpyff8/if3n737nffu++Ou/60fflv2zd9p2Xn9cfyvnlu/7je3DGc/eMEJd8WlXxLVDVOWvU9Vc11mprva+u/Zaz/nrXhelPDDcbGb1kav2+u/56p+d90nd9p3Puz556cce9Td67JfXZb7RMbD963tW7W2sZHt9Y9UdT0TGPLK6218482LO0/vlo3sEnfs1FzZrXu3Fr1hZVqzkplzzotZ5NdtNurKPJKir2SUq+i3KMo84gLXfxs47nllu4Vtr515vPLjL1rLLzNXuEOQ/eOqRNunjzhTxPHTx4/YcqEiVPHj5/6l79M+stfJjLHycPC7RMmTLttwrTxE6ZOHD9h0m1/mPKX3075828m/fnXE2/9xcQ//mzCzT+ZePNPGf1kwk0/JfrDTybe9NOJt/x80h9/NfFmfM0vJ9zyi0m3/HzCTT/7y+9/OXXS+OnTpt0+ZdrtU2+fDk2ZNn3K1OlTp0+fNn367dNvn8p+ePu0KdMm/PmW3//qJz/413/97ne/+x3mz5kzZ76ub77tdvuRI0dMSA6jMuof9iedTkskkuPHjweDQfabgDDxfU+dOlVfX59Mor/32v/gmWs0Gjyax+O59kf533PPz4NDgzsKD28qbq9taPlH/FyTJk362383/j99jy8Hh+6c8uITsz6cP28EDj25ZsnsVYtJjwKDQwuAQ5yjNYIzLA71jsAh/Ds3hoi0dEhPhzFKZMkobKaDFjpgoQJWym+Lu80+i9aklMr5PCGHJ+GKlWQNkcGgtFp0hIiIQeSIECJihojY3m12DdFlOEQ+RGnW58AhKhiPExzqcvIPunhFbl6em7ffw8v38uAU5XkG9jr7cmw9W63dG60X1lnPrbaeRXYOc0RslQJpU7B3LbOfX+3o3qw7sbEt+4UPH/rNS3/5/vszf1m1+FH+vvclue9Kdr+lyXtbk7toYNNz3WueEmx/0VD2bujwNqqvmBZWwR1KSQ8klQcTqvq4un4Yh2ANXekOsQZRUt+UkQHn9Ql9bVxTGcNoPoGigrByf5jwzzARDeNQAYNDBWFtPkJicVMxKgRSttq0vQkkcBGHSEzu1AgcOkn72NQcQ0SedsrVzBDRwbSzliEikpobcodAR9jEWsfgEFN7EDo5AocAQkAgDh3tp2M8OjZIxwR0VEhHkXMT0ZFBOsKlwwN0GHUIKEXAOBAwCdgDL+gkFQJZ4aHQ0w0KAjvh9vN0uIeKDNAxCR03pBOudCKMObR0PJUMx2P+SNjj97u8Xrfb47L7HOaATe038ny6kx5Ng1td7lUXh3RlEcOBhKURtAMLiHIeAgulHLCGWA1H5ggOpe3NSUt93FAV0ZRmWEi+l+kxH8ahLI80awQO5filCMjtRoiRYaEyhBvjpDC9Jqw6gHkhn7zKI62yDVZaeBVGrFvtrzLym5zykyHDQNKhogN2OuQnxQkAoSB2/iSQWEu7IylnJOkIQSmsAHITJZ2huD2YcIQoT4T2Idtmtl/ovJC/9tTWRee3zO/dOr8/642B7EUDuz9Q1eZEecdps4JpfrNQVhftQFnCCHfo03BopFnEnmdwiPWFRujToIjFoUxTgpPWOKA0yhLUtqTSmlRY4jJTTGqMiPVhsW6YgjIsJNREr4ZDMR58IRVYKMKRQcFeUahXDI+IIaJhHAIFDeuSWu1PwyHAz8hPXRWHmMVEWNWKha1EoCA2BTdSFB/VdoSFUoMXlQQO8Udx6Fpevr8YDt2BF81xY64bN27c3U/ctqz4zo3ND22qfXjee5Pue/ovMx+79c4nJ9w9b+L0J/707Msz333t0Yl/+HnWx//Ttvl7rVnXHc2+vmv3dRd2jzu3Z0zv/jHC4m+Iy8ZJK8Yoyr6lrLpOVfNNbd1Yfe0YzYExytqxmsbrjU3/ZG78nq3t+9Vrfj73kdsn3X/HgtVTdzbdv67u0TWHHvlo/7SVe+6uO7S4+9y63lPrhD05RkGeR5LnEeyw9K43d682XFit616r5azT9290iHb55QUBRbFfVhJUFgUVBQFZsUu4R9+7Xt+/3sDbpO/bqO/fZhlEreUefd/uqRNvmTzhzxMYFmJx6DZQ0G1gIVaTb7tt8vjxU8BCQzg0ZeIE3HrTlL/8bvKffzP51l9OuvVnE//40wm3gHygn0AMDv0M5IPPTsEXAIdu+eXEW3414ZZfTrj553/+w8+mTPoLYaHJAJ5pt0+aPH3yFODQ7ZOn3D5x2owpt98+aQo0fdLU6ZMBRdOmT5tyyx9++/3vf/+73/ved777HTDRlTjkcrkWLVo0fvz4rq4uFiQSiURhYeFvfvObmpqaf8Rb0MseExizfv36OXPmPPzww2+//fbAwACQ4xq+r16vLyoqkslk/1AcSqVS58+fLy0tdbvd7JMEwOTn51dUVOzdu1ehUMyfPx/XLR6P4/m89957H330kdVq/Zw/Dp754OBgcXHx57/L53zkr+aXXRWHtAWlzSs3F368cf8Ha/e+vWLbiy+t+yi/bRSHruW3+D/gPl8GDk166M7JLz/5wEevPzOMQ2tgDQ3h0Oq352Utf6O5JKvvyAEGh465lT1RqzDpkhF3KKAmBlFQx0h/UQE97YeMtN9E+83pgDXhs/htBoNcKu7nCjl8GU+qFGq0MpNRZbPq3SOHiIKeRATd3cxiVpInilx0h8BC6BxGh3AszixWYXTZ1FBmcChC08FYwq73ERyqc/FK3Lx8F68ANhHk5Rf4+Ps93L2ugZ3O/u32vi327g3282ttXatsZ1dazy63nV1hPbPc3rUCN9p7tqmPbT646Zm3Z/163s3/snDi/8175d6e7MXSvPdV+981Fr2vL3xXtGM+d+sLgpyX9aXvRo5tp7llaUFFfLAiJq6KKWpjyoMxdX2UWToEDcfkSJuCDuNDjXF9E5QwNCcNzSlDSwpHU3PS2Jg0IjtXE9dWxjRlEXVxWFUIL4hxhFgiYnEob8gdYnEIObHCmAkF09Xoi0NOjMnLMWE5NChk3CGsN2XF2kRMcM6H3u22tKsp5ahPO+poRy0Fg8iBqSGAEOsX1VDug7QPpdjMjqDQCSbSBmvoApwcwkIAobiQjkvphJKOq+m4ho5r6biOjmnpmJooiiI1ORoR6Ih4CJNQk9DH3J0xlHASukBGhsKcdGSQiqvopI1Zb5VAMQeVotKxdDyIHsKg1+V1Od1Ou8Njt/qsBp9Z5tV3u9SHnMoDIKKArjpkOBgzNydtqNVuT9k7Uo6MsJp2JA6RNUTWxqTpYAxJGFVRQIGRIbAQVtxis9MOWEN++XafbBiHsuEI+aVY/QRTKBeWXUxVkgALkXW6B6Pq2pCqJqCo8ckOuMQHLLwq00ClceCAid/okB0PGvqTTiXtYzq1gyE6gGGhBGEhTwyjO2lnOO0IJ+3BlD2YdgSxFJVyg4vAQoEEtqO6ArTbmzZrLGdbeos29uz+YGDnEu6ORehRGNz9Lrayaut3xTE4ZFHSNiNts9MOL+0Kkggcq5GRuSv55yIFZUaGSA3dpSxEGVzQ1W2iYRxiKuNIcbbClmSKs1GTEJeiMs4QFekjQrAQYwoJiCMECmIFa4h1h+KDJCbHgJAyylVGBuShfmmQIw71S3zdg/7uwXCfODogi3EZoUebiNhEjFOUwaHPQTsX27dZHGLvwj4CGrqxs4hJ32WSePCCUGRHD2ovEzUChFgoAg6h/m7UHbqGV8UvgkMzZxAcuo7BoUeen/FJ0R0fld2+uW7Wos13PPz8bffNnnjP7PH3z5t4/9OTX3h+9ouPPPi7n/524Yt/bs76cefm6w5vvfHU9uvP7bjh3O4bu/fdwM+/XlB0nahkjLzoW/LysbKq65Q139DUjFEeHKeoGaurG2s4OEZd9w1l808XP/azh++7Z/zt055ffNu68pmbW5/e1P7oJ/kzVu28t6XtIyVvv5G33yYodAmLfaJCn3CXvX+dtXe1rW+DuW+TYWC9sX+jU4hNCcVBZUlQURLEP9+oikOKsoA4z8JZb+WusfLW2vrXObjrPYI9fmmjltMyZdKtkyf9ZeLEaRMn3c7g0JTbbpty23j4QpMAQrfdNgm3kM8S4QumT5w4ZdLEP08ef9Pk23436U+/hfkz4ZafTfjjT4lBhJObfzqeCCdgoV9N+dOvJrE4dOuvJv8ROPSL2/4Am+j3M6ZOuR3mDxBoylTg0O1TpsyYxpDPRIJAtxMQwu1TZ0ybfjtoaPLUCX/58w9/+G/fISgEILo6Dr3//vu33nrr1q1b8SYe75sNBsPLL798yy23HDhwIBwONzY29vf3s64I3vcrlUq80QcvGY3GSCSCt/4NDQ3RaNRisZSXl3/88cdtbW1+v/9zvv9Gs9KmTZveeecdoRAbP1Q7duyYN28e/BYgGYfD2bJlS3Z2tlQqxXfv7e0FhOApbdiw4fDhw+x33LlzJwgKf/bv3w8QwmcFAgGeG3sj++fkyZN4YngQwAaPx8vJyXE6nezTA9vgdnzTVatWXbhwAd4O4LC5uXn58uV79uwB2+AHPHjw4MhHw5dxuVz81CNxqKqqCrcgkIiL8+qrr+Jp+Hy+jRs3vv7662Kx2Gw246fAVcV3xNMrKCiAhQV8ys3NZR8EF6Gurg4/Cz6Uy+W4O3AIPzK+F0ARfy+4OP9Qxvucf1l/9y+7Kg7ZG49f2FzKqTgqR9H2/oaulSvzlxceGsWha/gl/o+4y5eGQ3Me/GhBBodWL0GJAnyhJ1h3aPWSp7cum99YtJXBoUYt9yhwKGIRXA2HGCgKaGk/Kw2NrgW/ngoYUECHyaJ02O2zGZVCgaCvX8gZlPLkSpFuiIhcdpPPZQ3CIwq4Y2FfplYBHhFwiGynZMiHsFCUhIwIDg0R0RAOUfEohYptpmUbe4ewdCWasGt9JCxX7+KVgoLgEbl4xZCXX8QSkZe3z8vb7eHucA9sd3G2OXs228+vt3WttZ2FWbTa1rXGdn6jrTtbfnhj1dp5b939q6dv+v7CyT/Nf3XWuS0Lxfve1Ra9byr9QFf4rmTXG/2bn+vdME+e+1bseA7NLwcORQdLI6LysKw6JD8QVtaG1XXQ1XHI0BQ3AIdaksbWpBFH4FAriChlakoa6ohHpKuOadFXVhJSFowgostxKKJDoQJwqCBqLEpYKohB5IBBhOVCGB+C/4N1Q8zsEPJyPrDQGToAnSZLTklw7jg2EVFuGCnYRISg3UHUJ6Qd1eR4GQ75kXMbxiH4PMAYmEKDDAip6aSBTlnoJHoCnExy0kPH3WSujMhJx1DOjv8zWOk4hs0MdBSMJKdjYjoGK4lPR1Cc0AcWSoV5qag0HddTSTe26tL4NzxSVUgW/Caj+P8GsnI+h81lt9odFqvbbPKaNR4D36E+7lA2OZU1Pl1tyNAQMbXEbYcYtcftHXF7e5KBomEcomANoUHBUpcwVEc0eGuSH5TvA+oE5agyBw4hKbfdL8/yybZ5pNsYdwgBOSyAgim0P6YuiqtLktpKZBrjYCEVEdat+qTVbkm1TVBl4laBhSyD8IWOh01c0p3gt2ChKo3kgz9M+6I0BoSQiHNHKGcICAQlbT4o7fBTTiCQP+X0JZ2+lMOTtjmTJl1QzFF3VHCK1wuKVspLVqpKVmpKV6mKVyhK15ha9iUEwCE5bTPQDgft9GUmgq7EoSvzclfgEEaGLsOhq4IQxbYmMNNBmBECCFFKW1phTTLrg9iyuIhAN0LakSB0OQ6Bi/jqIRCS+Dkib5/AxxkMDAjcPQOu7gF/32B4QBzlSmJcKYjos3HoMucn2ieBMCl0lYoFFoS4cmwuSvOUKSLVcItdiq+mBNorlRbokkCgEWLnnUZx6BpeFr8QDs28Y8w3xoz5xrgxY7/x2AsztzU+sbnlka2Nj2woe/zxF2955qV7Zj1067wX7nxxwYPPPHnX87MmTrx12nd/8MPsZTcfzflh547vHM++7vzOMb25Y3vyxnLyxwwUXjdYeL2o6EZx6Q3iihtklTcoq26QVo9V144z1N+oOjhusOm/tr3333eOv/nuex/97e9vXbn20a2FD6/Kf2hD8R3r99+btfvR423LrYPFyCD4+AV+QUlAVOIX5zq4Wyx9a+wDGyx962z8Teb+zU7B7jAzZxhWlYc0FSFNFfpXQvL9du5mOw/abudtcg9u8onKPBKenCOfMmn85EnjJzHAg7wc4Gc8g0PEFGI0YcJUfHZYEydOnYg/4+Ec3TLxz3+YcOtvxt/6iwlgoT/+ZMItPxkP3fzTCX/8xSTwz59+DeFk0h9x/M1EsNBNPx1/y+9unzBh+pTbZ7AZuanTpk2eDF+IfEiCc6AfuEFAI3hEQ+7QpKlTJ0z60b/9CCD0vU/HoZUrV7755psvvPACgARI0NTU9Mknn+AWvC/3er0gHLxZh4cDKpg8eTJMJBg4zzzzDI4tLS2wdMAYAKR3330XoNLa2oovwzt+gAT77jkWi+EtPoBq+A84atj/wadgTPX19bFfjG8H7AGudHZ24nEAWrBKYF7hWwA2ZsyYAYoAezz55JOAFuAZeAPcAuDBkwGl4CsRY8M3wo+AHwdUc+zYMQDJ0qVLd+3aFQgEwFcgH5zgewEwcJcFCxYApfADPv3003gctVqNHwEPAjiBz4MnBoBpb2/HOZgNGKbVasGHS5YswY88zFRgM/YPcAjfF4AHhsF/QXja+ElBO3hiuJjI123btm3z5s24AnjAm2666ejRo3ga+BazZs2688478ZinT5/GF+NHO3HixOzZs2tra0FNeEx83787jXzpD/h5wnKja1iv4bf3P/AuwKEHZ0y7sk3hHzg7NGPyw3dNfW3uQ0sXPLtq8fOrFj+zilRsExxaveTJVYvRtT13y9JX6ws29XRWCk43aAaOOBXnwyZe0immfXCHtIwvhKOWDmiIWQTLKCOcaym/Jh3Q0VEznXShXyERdFl1SgmXy+/pF3CEEr4SRKSRGQ0qq1nrdJj97Cai4d7tSJCKoog4TIgI2BNlxeAQS0QjZ4qSMQpKxah0lKKwwjIYipoVbslJB/egk1vi4ha4CBERHPLwQUSF/sGCgCA/INgfEOT5+Xu93F3e/hx3b5aze4vzApH93GbHeXy4W35oc/myOW/d8avnb/3RB3f9vmzhI+e3LBDtXaIueEdX8LZi30J+1kvnVs85vfxx0c758eM7MThECSti/JKQoDQoKQ9IK4Py6pASYaqasLo2gnfP2jrWI8q4QxkcgiPUwoBQS9rcljK3pMzNaXNTytSQNB5M6A/EddhmUxJWF8IOgikEayishoarFDA7hEKF/VE9wSEYRAlLddIGq6clQ0Ruhoi8GB9Cm8IwDg0TEbJzqFvA8lZ8fVPaWUfsIDQo4OiqZXSQcqNru5EGDrFtCsQd6iYsFGVYKKmmU2Y67aDTHtKlkQzSSaYWg1kFxQjnSEAiB4lGtQBZ40uQyUonDHQSPpKCikmo6GAqPJgMiVNRFZW00ukATbGLfYfWWSVBvPGAP+h0emxWh81sc5gsToPRpZfaNedsyna7ssGjbQjom0LGlqilNUJ0KGI9FLUdijFENIRDbWlbc9pSnzQdiKFBAZypyEWDH1PfhzZz/PNtTlCxPcDgkJeE5bKxgwgZuYiSsFBCW5rUVqR0B5La2pj6YER5MKSo9ctqXOJK1CcYB8qN/TU2QYtHcSJi5KTdSnikdNBN49XRF6R9qHSLUJ4w7Q5TziCFVjeSbfNRVk8aQgsCeMblTTs9SYcrYbNHDXqfmGs6e0hQu2egeJ28aqOhdoupdrOlbouxZpO2epOpeU+0v4PC7JBVR3DI7afdIUJErDIGESaFsGIVYkaGMt1xOBnRr8DeSBoUPBcRCEG4TF8cycVROqK0zpnSOpJqO0nEyc0JmTkptaQk5qTYlBAZ4wJDXGCMDhqifH2Er4vwtWG+JsxXh/iqyKAGYlkoMqiODqrjQm0ChQqD6ghPGRqQB2EH9QldfXxH74Czb8DTz3X09dm7e92cgQBXQIhoQBojkTYZjrF+eYwjj2PCB8NFIzXUhUA+xXzxkBCEI0pkjCB4QYSC0jwVxVfTgxoKEmjTjNhNR+z5FSIsNNQGrh3uBB/FoWt4dfwiODTjjjvGjCX+0NhxY2e/dFdO85zNTY9mNc75aNf05xfetvDNR+Y8PvH1lx9+5vF7Hn3o7ifun/7YrHt//bNf/Od3x73/6vjj+bec2PFv57Zf37dnTE/emN6CMX3F1/UXXz9YfKOw9AZRxT/Jqr6pqfhnY8U3VQe+oW37Lrfu5x/M+8nMP/33PXfM+MnNv5zx8IMHa9acOPJ+ec3cDVkP7st9pKnqDe7RDV5hqYe/PygtC8kq/JLSoLzIJdhh4250C7c4eOudg1st/VtdgtyQsjKmxctBZVhbFdEdiOiqA+pio2C3TpCvHazSiApM4iK7tN2m0Il4tsmTpk6eNHkywSFMBzG5OEJEk3EkmgAvCPxDhBN8OB7UNHEaeGn8+Injx0+AbzPhTzeNJ84P4w7d+nOMEk3+86+n/Pm3k//820l/+s0kAkW/mYzBoT/+cvzNv5o26bZpU6ZMn3b77WxYbvK0aZMYIwjHiZOnIyOHGwFCuGUibmFScxOnTB0/+d/+7UeYGmKGh7571bAccAieCY6wX+BLrF27FsjBvoMfxiGQyXPPPffEE0+wOIRsG0Dltddeg/ECgsJ7d9AC2AZ+C6wMvKcfxiFYPUCLxSP+4KFYGwp/wBs333wzEmIj35pjcgYZs4ceeghPCSePPPII7lJWVgZ0AcngkbOyslavXo1vhG969uxZFq6AEHjO+AHxIb4pKA53AYzhe1VXV3/wwQeAE/wIQB3WacFTxY+AR3A4HLjl3LlzfD5/mNNgPYF5gCKAHFg969atA1DBK8MPexkOjXzmwCEwzNSpU0FueDJ4ZPazYDkE5/D4+BHwDIfZEsCGnwhX+9577wVYDuMQnirrUOHbAaJAdzCUvnR6+bs/gVEcuobfzF/yXfB7/aGZt19JRP9QHHrk7mmvPf3wZ+DQ1o9frdu/oaezYvB0vbq/0yY9Q5I/DhHtVYzAIbAQZsQZ+SFAUQaHUoCiiIlOOmkKb5H9QYdJLRLyu3v5PTzRgETKV8qFGpXUqFNZLQaPw0KICJuI0Lsd8qfCASocpCNBgkNRCMPnjK7EISwjAggRFsLOFiyyjCTTPm9QL3aKjjq4NU5usYtLwnIMERV5Mu4QcKgQCgmLgoKCAH+/n7vPO7DX27/L17/Hy9nj7d3j7d7n7y2UN28p/fCJxTN/NX/C/137yPj695/qz35TlrtEk79Ek/eWdBdJyp1bM+fU8seEu15PnAQOVVLC8vhgSYhfHBSX+SFJeVBeib2cYXVNRFPL4BBJzV2KQ01DvlArg0NtKUtr2pIhogSxiRDKqohpEZwrCqsLULENFgIRRTT7mWa5YRzKBw5FjSVxc0XCWpu0oU6AJaIOmhARDCKQz2U4xATnMEfk6aRcrZSriXLVMxNEICLg0MGMCA410L6WETiEnBuGhcR0AsE2I51y0mk/TaEiGn8fCRrjngkoPUIp5hYoQViW8BLDRfi/R9KCZF06Ik+FZcmIMhUzUEDodJhYQsN/8OICjyiVxkuP1xew291Wk91qsNr0FrtOadNwrMqjVkWzS93g1TUGDE1hUwuRpS1ibSM45GhPOjtIrQIZH8LlbUiYamL6iqimBHNZQVJoTjY7hRW7wsqdIYJD2QEmLIdNrGAhv2xXQJ6HOa64piypq0xoq5gCwJqIshYsFJTX+qQ1DkGliVum66swcRs9shNRsJBTRiKjAQcd8GEEiPIGKQ8ZDUo5A9h8SrwgB0reUASH5aceGmM/Nkz+uGm3h3I6E1ZrWKdziwS6s0cEjcW9xZsHiteqardamrJtTdn25mxz/VZ11UZ1bZbzZFVUeJrSy2ibhXZ5aKc/0xoHHMqE5UBBXtqKVULDPdo4YUq3h4V9RNjQavRQBjQoDEnvponAQh5a56b+P/beA7rNw8rWnSQz97235r6ZO5lk5k56cVGzLIkSJXb1btmWbMmyerV677139t57770DIHoHQQBE70SvBAkCINo7PyApTuJkYicZT+4TsxfWTxAAITgLPz7uffaRm/0yk1dqnJboPSKdWwBLVMMbVFUettI9rHCzVW6WysNSu5gqF1PpZMonGbIJhsTBlIwzxBMsgCKZky0FTTDFDobIBVVykKNjiR10vp06aqVwTCSWjkzXEMlqPEFHJumpZC2ZqKeQgYjGaewp+ijSrPASeIRu6h9TaAToJQJ96QBpYgi3dcNQEMwCvczCcRTBkAIcxR+goFekFHKHQhQEbeCgl214b3DoG5xB/ywcWrYMzKHvfe8f/sf/+IfVaxceORV3+lLc7Qefnji97Mjh5Q9vHzpx4MN9W1dvXRfz0cqET9au3bx+xbKYiJ//6D/+8f/6nwmR/5F3b2VX6ScD2b/G5v6/pKL/m1L4P1gl/w+35B95Jf/AL0cMIlHdP7Jq/qW/5FdJNxbERfw4elHkmlUr35k1+4c/+WFFXXJ/yy3B0E0J8Tq+8wy+9wwTfUNKTrRyC628QisfJoLgPb9sQlQyLsi38tKNI891rIdm3gsj76lpNMshqUZMIXn1lBIqMasn5SUT8ooxfpVyFCPnDEu5FLWQpJdy9DIDl2GIjkqIjooPmT+xCAhFvgQhiMktCflC0VG/ZQ0tRnAofmFkDKLFsQuhVWFRZGTEXCAiBIRCjlD0QsChd4GCoiLeXQJ5uZBHFDn3raiI95bGRseFYnIJsbFxoRkhYB4AHkSLkeOwwtcAEYEgQRcdueSHP/hBKCmHANEfwiFwSCCatXfvXrBf7t69C34FfHB/jUPgacCnecAAsIzCOBQTAznAJR999BEYLPCRHfwTcIcUCgVwBRAIEMvrcBcABhAFgMTrL7jB659CIA2m2cERCp9MIC0GeAMBNkAR+I1wDD+CXwdcAURx7NgxYAPAG6AU8K8Aov4UHILfBQYRPCDAFfwDAUVeuzow7QPGUbi3AJ4zkAmAB1hPAHvw//+IiAjgLrj+a+EQ5AzBHIPnDL8LXtWwEwVBPngC4E3B0wZUg+cAvzecpgMfDA7gR3D71zgEBhf806CYEZ582F/6M0sa/uIk8xd5wDc49A3emb/luwAOfbg84b8Sh9YvjflqHDrzyZ0zSLMc4g5dPlCbfZ/UVcZGN0ioXbpRzISSNm3gvMQhMH8QXwicIlFwHD75CYN2kAjxjuyyoF3uh+Ac1HBPh0wDr33apteK+KM0KptEg8gcjznKZ4tFowqpSKOSG3XqMBFNhIrmvBNARBOBqckgeERTzpfW0B/BIWChgCsQdAMOeaZhzl7KMo50GZiVJmahmZlrRsaH8szD+ZbhAutwgZ1dMD5S6BgpnOAUTYwUORDBtwUT7Hwnu3BquMjFKHFSiyfIpYLGZ4VnNp9e+vap2LeSty/tvrmHk3FaUXhBW3JRW3xBkXean36U8WwP6eF2TsZhZ/+LILMwwC70sAqc7CJ4cIhMOEZLHIIy+IvgpOQlEYU8opdEBEm5UFjuq3BIA04REBHMETUCEcFiHI+iEojIJStyyfJdsjyXLNcVKlEIWUNhdwjycoVuVZFbXTqtrfTp66BTIVS6DfVxMCAEobhXOAR5ud8IEnRgHPUFLKHFrOamgBkMopAvZKkNwtSQpS5grQuVy8Ey1q6gAyoQoFkbYnK8IDLkAywE/4nBzIGVU95gAOJtgaAvEPQCCwVgBxUi4BpEoSvDlz5v0OcBkA36ppCWdo8x6B7zuRRel8rngakhICv4295vT7uGunx8vsCUy2OzTeh15jG5ViOHlkKpVsrSiDA6UadRDJ0K9VC9PakOEZGmDXAI9NIdQnAIShSavZo6j6oCWGhKAm3mOU5R1isWSpsUpUyIkh3CJIcAhHQnhFgI0okFLlmZR16JZORgQ5S8FhkZEtc6RHV2QZ0JRoaGK1T0CiW9zsDpnZBRfHp+0KoKjhuC4+aAzea3jHvNDq95wmtyeI3jXoPdB6YQwkLWkCxBnSGg0fqhDkGv8+m1U0q5bZSrxKOHG8uJRYmE7LuMgruSmqea5mRDa4qpLWWs4Rm/9A676Da/NkmDqp1gE6dlQp9K5R8zBHWWoAkKGKBQIeQIwTahL+OQBlwgEKxkhcWsIY2NB9XjAaUtoLD45WYf0ogA7XDQjmCCy4AUvjX5JAbYoAoI5BxVT3JVjhG5gyW1M8R2mshOFTrIggkQSTRBkkyQpA4iSGIlCs0EvpE4aiDw9ASukcy30ITjTImFJjAQOXoc20jgmEk8E5FjxA8bcEwtjqbCkpR4gnQII0IPKolDegZZSyNoKHgtmQA2kY3EdpD4k8SwBE6SMCQ4EEyByEIXReSmIvLQxB4a0ojwqoPu1UTQy3YEqMmWAQshWbgwCHGVYQU4oN8QkQ+cot/Vb6whFxNicuGpJ8kbHPoGZ9A/B4eWLVvxd3/3ve9+53/A7NDCiJkff7jkg/Vztm6J3Ldr+a7Pll4+s+PUoU+2b1r66fqELRtWfrxxzYdrly6NWbhl5673Etb9/ff+6bt/9w/vvPXTPdtjbx+NTLr+bvmzX3amzehImdmS/OuKpz9OuvSjy7vf2rZ85qJ3f/n+rNkffLB51YqPf/nj96Lmz6uvTOawqpiYJxLcPfnQdRn2moxwU0W+p2G8MI1k2XgFDn7RlKgCISJxsVNeZBdl6kcSdSDuUz0v1zBaNS5rmFTVOENTjhPKKmjxnpA3j41iVDypfMQq51rGxAaD3KKXTXHoZsChKISIQjgEhQowKbT4JRchjlDUl3AoCnGQYMRoEdQtRMZGIIqDy0WIm7QoMmLOkgXvxix8NzokBIegdw7QKOLdmPnvItbQvFkJoVxcQkxMGIRe49BLBPo9HAoT0dfCIfjQf+nSJbApwCMC/PgyDgH8QDgN3JgTJ06EcQiiZZAcu379+oEDB+DzPfBGOFwH9ghYLjBvA/Dzp3xifj07BAAG5hKYVGDgAFYBSMAQDpQWAC+BnwODN2ChAH0BJ8Bvhx8BKoAd9KfgEDwNgCgIsL3zzjvAUa/9HziARwZ6gYwc/GqY0oF2OEjNHTlyBMgQ6t3A0IIwG3DI18Kh8OwQIB88OLxKwJDAb+EnEBcXBy8OfBvGISh+APjcuHEjsBC8vPBMXuMQvJ7w74WHAuSDJwPe1Juw3JtmuW/wNv6Xvwvg0EcrloFBtD4+5suRub+eOwQ49NHqeHCHrh3b9aWw3Kd3ERZCcAhmh55cPlCVeZfQXjyMqpNQO/V8zKQKcCjkDiEDQuExIYAfYXCcj8guCBERDI5Lgja4HnrnxoIuGBeBD7tm/7jBppTI2Sw+lcqlMri0ES6Tz+dIRXyVXKJTK0xARAbtuNkwaTO7xq0eIKJJB/zRIghvehASRtyhUFLutUEU7lQAd+gVCwEOeQOTThdUNAiIelarkVlmYeZbmNlmVo55OMfCzrOwc0HWkXwbB0ZdYeC1xM4tc/BApZO8Utdo2TSv0s+t9jIqpwil45iikbIHuV9sOhv39uUVswsObsA8/EKQc15Xds1ee8tRd9tSc3Os9LIg8zgraT87/ZC57Z6PkB5k5PlY+e5hIKKCyZHCSW7RxGjJpKAMzpFT4kqXpHpKWuuS1bnl9R5k3VBo7xDUyqlf5+XavJo2xB1CcAghIpgjCqXmGqZVNR5lJeS7puRFSKEc+ELyMAj9Fg65lEBExdNjsJi1yqurf0lElq6gtQ8plENKFEIG0UvhguNY5Bh+ZANk6gxa2wKWJj8QkaU2YAVBrVw1XAZsdQEbLFRtD8DOImiBczGDHmFoXghYKLSHN+BDYm0hGwcRfPeSgl4dwDWAScgl3CDwSj4EisApmjYHPDqfWwuFcsjqKuTOX1FmCveb9vqdTo/ZaFPJNCrpmFoqU4vZaiFhTNCjEzSaxPVWaYND2TihaplUt09pO12hvJxHD3tX26f1LdOwaEhV5QpZbVCKEGIhGApKd4qBhVInhaCUkOAgbUKYPgE3kOS7pMWAo2DTeZTw3w75zwfzYA5xrU1QAyykY8O8UKWSWavjdNolRI+GFzArkPoEmzlotfnN417TuMeIyG2wTyOTQjYkGgemkAFMIVNQq/PK5E4Bb1LIm5KLphQSu3BUxyAL+tpI5dnYnMeEzNvM/DuSqidjjYmIQdSSpG54Nlpym5Z9mZp3e6Q6Vd7fZKTibGzWBF/oVYyFvCYrYjfpwHcCX8ga2iZkRywgxAWyAf8E1Q7kUjUeVNiCcqtfZvGKjR6xwSPUe5A6BETuUc0UV+3kqBxsxThLZmGITVShkSIwkEb1eK4OO6IbYuvQwwbUsAnFNg6COCBDP9fQz9ENsNUDLCWKqUQzlBjmGH5YR2DriSPqIZa8nybtpcj7qKoBumoQRFX0E2UDOPEAho8a5Ax0s/vbRfgBLZuoYeEUVJSUMKDAYDRoigHFNqFGzKgRC5rzWjYM147hjg/xJnD8SQJCRy4K4JBkmi4FeZmwGii8IwikCAwrA+yX8o8oYRbo9+2gLyOQd0QOmh5B+h5Cxy99IWChKQaAEEw9iUBvcOgbnBT/HBxavnzVd/7uH7773b//7ne/GzHvvU8/Xv/x+mUfrFn8+Scrd21bs//zjbs+XfPJ+vhP1izd+vHGDzau3rg8enXs4m1Hjh3JKF21/czP35r5f/399/7xf/70h//2z7/65fffnfHTiHmzYHImet7MJe+9P++dBXPeen9+xJJNm7fvP3Jo3fo1b/30F59/tGqoKVmIh0hbsYyRrSAmjuEe6LA3zcTbRuo9HeuxmgWjhnlOcYVTVO4QljskNZNKeC8q045mjXFTTJI8l5bq0fEmx1B2Rf2EumZKWzM1Vu1SNUwoB8ZGBYpRq5zjkwknVPJxndqhVTt5bE10dGh4JyoeQR0o0Q6F4paEMnLASOEfvVQ0gkNQtL1ocWzEougFi2PnR4KAiKCAGzyliGho3140A2GhhZCUA3fonbAvFDXvrYg5v4qLXpwQuzQhKm4pVMlBfQKSjvuNHYQ4Qotf2USv/aJXB/+pOwSGDJAAfEwHDwecip07d3K5XPA0YHQH2ABIAIZtwPmBa8C0AccGPp1DlAsoCOgIKAUACcwNiNjBlA7cBXwVyNqFyw/+FByC2wAbAA8AOXz88ccQjQMuCqfdICoGV8Lzgf4GeHzAg3B8Dq6EpBz0E4DlAok4QKbw74JvoRMCMm/wLTwmPG3IyAGWwI/AYwGwgdDd76Ty4F8H6LJv3z7ob4BEH8wshX8vIBmgCPzzw94ONEPAMwSUCoflYLgIuDFcjfA7XzB6BC8I3BGqIID0gNnA/4EXCr4F4IEXB149eHpAm/BPAL8L+Ad+F2QL4Qu8L3hMoE34VwCewX8XMOXgp/D04N/+Onz4J76qfxM3+4PuUCNRl1jck1GDK+l6Mzv0Dd69/4p3gRT0xyuXb1oW/zvjQ39tHDoMOHQcBodezw4BDm39DQ5d2leRfhPfVsgcrBZT2vWj6JfukBX4B0AIBLk4gB+whgCHRn+LiGxwPfwUHCTonVND+3bArnHr5WYJTzHC4NOoHKhVoLO5LISIxAK1XKJXKcwatU2vsZsMkxbTlN3qGbdDxs4/4Qw4p4JONyKXOxDGIUAjhI5CRBSKyQEL+YJT7mmr2S7n6TmDemaDkVFqYeRZmFmvcAhYCKAIKlDzbJx8G7fYxi21cSHnXeUYrZziV3mFNf7RWt9wlRNXYuzMUjWmEJIvpe1adT727Ttr3q86vpny7Jg094Kp4sZEw92plgfOloeW+luK4vOc9MPDqQdlZecsHQ+m8elBep6fke9jFfjYRdOcYjev1MmDUaKXUOSSVoOxAI1kodWrYRwCCwhwCMgHJohafxuHgIiaQ3NEcJv6aXUN2BpT8FEeiAhZN/SVOFQABpFHHVrMqg2tITK1BC0dQVsvEor7ChwKERESogPvqDdg6/BbW/zWRr+1zm+t8SMsVBWwViPH9nqfrdU/3hcAHIIGhWlZ0KcP+u0IC/nBF/oSvbwmojD8/EZAQa946Te38UFPAjJTNG31eywBMIvCRtNX4RD8EiAir9fvsE9qVQalRK0US5WCEaWApOL3aviNBmGdRVJnl9eHhog6pjSgdhdE5nRtHn2rR9vkHqudAqSUQV8fTA2BNQQsFMIhUVoIgcKCNu1QoTYsfZIWuBWlr1io1qUID4A1TEjrbMJqE69Sx4YeOajVrtawW+1S/LSOHzCrglZ90GoOQPLNYveZxqdDLPRlHAqAY4PgiiGoGfOKBVYGSY3tV+H6jSzSuIBtHqFrKThRbyuzKpeS/4yec49beF9W/VRd/2ys/jkk5VS1T/jFtxjZlwnpl/GZt2ilqYK2WiW6z0AhjnM4bol0WirzymQBlSaoNQXHYIOqJaCyIRaQ3OKXmf1is09k8gmN03ydi6dxctSOEZWdpbAxZRaaxEKVmMliM1lkIAp0ON4YhqNCsZWDw7BzUtpHl/TSJd00cSdF3E6WtJElrWRpC1naTJI2vZSkkQgSNeD5TThhJ1E6SFHi6GMEphrHEA+QRjuwI00YdgNqpBHNb8HKe6niLgK3ZYDT1jfc3kXvaCN3NhK7atlD7Qr2kIKNFlK72Zjmke52XtuAqIUgbSYrWijyVqKilaxso4LU7XRNB13XxTT0DpsGRiworn2I78ALnUTxFFnqosjcVHlY03TFNEM5zVR5mapplnKa9VuV2b4RBehlTQIcfEnTbBgTeqlwTA7BIbrExQSJoA3vDQ59g7Pjn4dDK74Dk0N//12oUpj33uzNH6z/aO2qzetXbdm4ascnH+z8dMOWDcu2bFi6fd3yTzasXb9q+YaYyN0b1zx69uxEZnFcYt3VVvKV+/fWxMf/4gf/+k//9z//z3//2fd/8bOZC2ZHxcVt2LRpy2effPTZp3v27Nq0YfXquOjdm1dg2h8pR8rUrDIFPY9PThcPF0sYRUpSunronpF0T0e/p2LdFTPujCFrhcqtgqoJeZfPPOK3SqfNHJuqTzVaPGVmBBxOv83rM2ucOpJjrHNK1+zWNbk1XQ4NQS3UKkVWpcApFRtUSrNOO27QOwWjOhjkiYkB4IlDWAhJx4VwaEkMgkBQ+QY4FCai0AHg0MLFcQuXxC2Mil0YHRcRHRuxOC4iKj4SfrR4SfTCuQgILUQcoTAOxUQADr0VCQ0K82aG2uTiAHuWLoFbgxsFLAQHv5WOe5ma+30cWvSfhOX+Jj43w5MEtgmH5b7uEwb8AM4BpoKmB0CUr3v3v8jtYU4J7CZgSCDJ/yM74r7Zq/THcCi5tC+zFv8Gh77Be/df9S6AQ5tXL9+0PGFDQkzIIHqpvyYORX+8Ov73cejema13T4Ng79D2xxf3lKVex7bkMweqRORWLW/QoaBM69lBK/BPeEYImAfsIGAhXnCcG7oMQ5EwaAvZRAgUSQJ2acCuCFqVfpMcSg6MYo50mM6jABExOQwujy0SjColIgg9GVUKy5jKotNAe9ik2TRltrhs40BEgQlncNKFaCpERKDQAVI3B4VyPqhPmPIFXdNgDbmNWrOQrh3u0jNqTYySEA7B3iEkLGdh55uHEXfIMpJr5RRYeSVWbpmNV+HgV08KatzCmml+zTS7cgJfZOjOklQ+Y+fc7b1zPGnrsovRbz3dFNl67jM64FD2OX3pFVv1DUfDnYmme5a6m4qis7yML5gp+7nZR5SVl+ydjzyoFBcq2Y1N89PyAuxiH6fEGcrmOXjFEwKY3a8MEREErsJEBFuGGkLl2k2hTjkEh7zaNp/mtUEUSs1pm32aRkh5ecdq3coKl7LUpSwCI2hKAWG53NAldG3ne5CwHKxkBRVNq0t9mqqAvi5gbAqa22A66A/jUIiIkK45sI96ArY2v7XJZwX4qfHZqvy2Sr8VVO2z1XqtLT57rx8WBEEjHFhDfuh/g3khD1IB92V8ee0R/Q78/P63iIkElhE0x4FHNBmAugUolIOpIQjd/eFNd0BErimPxWRTSpUKkVjB58hHKQpe3xivQcevMYlqLZJaO1Kr0AZE5Bxrc2qgXAHU7Bqrd6mqJmHpqrRgUpw7iVhDGVOiDJcobUqYCnIK05zIHBEAElKo7ZIWeRSlXlXFtKraAxXeyvopeZ1TWjcprbOLayz8SgOnfIxVrqRVqJkNJn6/a4wdsCiDNn3AYgqYrT6TDVgI0nEegx18IbceEeIOQXGC1hLUGgPQgCQVjjOIiv620dZKYWeththv5VLNwxQjDa8d6pa0lPPK0zgFjwXFD2UVj1Q1T1Q1j8dqH6urH4khLJd7lZJ+GZt8BZ95n12VJ+9t1uIGzTSiY4RpH2bYh+nTQn5QrQ4otT6pfhrMH6FxalTn5IxNsFUOlsrGUAD5GMlCPZGvIfDUWI4KM6JEjSgGhuV9iKTdDFEnVdBO5reRR1tI3GYip4kAGmnAc+pw3BoQnldNGK3G86pwIG7FEK9iiFuO4ZajR8pR3LohcQ95jMgyMblWNt9A4/J7CbT6Pmp1L7Wqh1bZM9KAVvTShB14Rm03ra6D0thKaG4caq1Bt1VQUA0CVp9ouJdDaaUMVJFbami17cPVKG4VdrRyiFeF4lVh+DV4QQ1BWEsU15GkDWRFM9ARXd3B1HYN63tHjP1c0yDPjBq1oPlWNN+G5tsxgnGs0IEXTxDFDqJokix2UqVTNJmLIQe5mcrpYZXnlabZ6mm2KiwYjvIMgy+EyM1SuJgysIZCOBTuxHvjDn2T0+Ofg0MwR470yn3vu9C0DTj08ca1H61dsXnDmi0bV3+8fvmWjSs+hpjcB8u2rInfumHd2qUJG+Kjjmz/sL4kN7ukZENi4fbCoWqhVYTt7y19lv/k4tXT2z5dH7V5WfTO9cv2b157ZNfGo/tXPr28uTLlEL7hgZJcpmJWiukVQnbdCLOMwyri8ep5nEYRs0xKTBqjQGXcQzXrtoJ5Rz2caBGUTqmxfqsCWbg86Q5MTPhsmkkNe8qq99g98Ncen23KbeE6DX0uU7vL2ObS94/rKRqxfUxmG5NAfsKmUU4ZdF4TFNcLzLFQ6haz9NX4UByk46KQcoU4ACHAJIAlSLcBCIGdA9Vzi5bERSyJWxAVuyg6duGSqIjIxQBCi2LiF8UmAA1FLZoXHTEzKmLmkoWz4CAGmSOCioVfRcz6OVRlwwOFFgq9qkwIsdBL/gl1J4TrE17NC72cJgpbRtFfwqGvLNr+Zh9k/+vv9Y1xCBye9PR08FhIJNKf7ln9Zf+Bb3DoK1/PN7ND3+St+du9D+DQljXLP1wB7lD0+vgouAxrXULMX4eIojcsjf54VRiHICy3686pz0NF25/eP7P13mnQtvuAQxd2lby4hGnMZvVXisktOm6fQ06Y1jGDVsAeMIhCk0LIAdBRGIfCguo5ftAGEoACNqHfKkKyczZ50CL3m2VTWrFeMCKmAxExRqBkksHnsaUCnlIs1MgkBoXMOKa0aMfset2E0ei0gkc07ptAiAiRcyrgcsH0SMA9Bf3aIRaa8gecvqBz2j8xNW2xjKskBi5ex2g2MCpNjEILIxcRUqWQb2EXABEhkbmRPCun0MottY+W20crJwS1blG9m1fjoJeYh/L03ZnKhhRewSNK4rXmi/ufboq+Evtu/s5VqFsH2YknpVnnxgrO64ovGssvW6qu6SsuywvPjGYeYaYcYKUdFBacVlde01bdkBdfUlVdn+hP8lNyA8NF0yNFQEQT0NzAK56E86WowhWComl5vVcJkTkgIhgQgkQcQBFMtrR6te0IESFqDcuvA7X4tE1eDVSi1XrUlW5V6ZSiKDw15JTnhJvlAISmQ/KqAYdKvGPlXm01DBFBZRwShIO9q7/rDkFS7pWQ9m2I0vWFDKJmn7UhhEPVfiCi3+BQsxfBISJSKAfWUGDiN/1vv/9u9CdCkQ9GiWCmCIgIgnNAQb9pk/sjJwzvNGQpnVq1RiEWy/kjMh5JzulVcxs0EF0TVBtFNRZJg13eMoEQEajFOdYEYX2nsmpCVjohLZiAPU7i7MlXvpAzxEIhHEp3CgGQEBbyyIqnFWVeVZVXXYtYc6pGl7LBKa+bkNXYYc2RoNLIq9Cyy5WMchWjTs/rcSioPli3atUFLcaA2eI1WqYNNo/e7tLZXDqrSwuygNwai2fM7NOaA1p9QCl3c1nqgTZ+YwmnNlfQWKTDtI2zcDYmwU7D2vB9+u5aVUOepPSFpPihvOSequz+WMV9bdUDTeUDVfl9ccFtTtZ1espVWsZdfmXWWHe9Bd9nowxZKBhAKdVgu5Uy5BfxpoXCyRGxjSG3UBUGklSL46vQXMUAR9bPkvQyBJ0UfidptJ3AbcNz2wi8FiK3ichpfCl2PX64Hsuqw7JqccOgmiFEVUOsSiyrHMsqww+X4tkleHYxjl00NFKM5RbjOHBQhGKXYvhNZPCXpoRqn1rrU+unRGoZhkGrH6DWDNCqeuk1ffwOghbHkfZT6fW9lPpOUlM7rqUJ016L6qzADVbTKU1MWhOJUInuLcQ0lBIrmxjlA8OlQyOlWHhwdukQpwzHLcVzS3GcUhy3DMcrx/Eq4HJotBInqEYwSVRHBlKS1JNkCCzRVK0MdTtT3cnUdA/retn6Po5hkGdCj1qGhDac2I6XOEiycZLcQVFMUpUgJw3RFF0xRZdPMWQuJphC8im6bJImAU3RpS6GDC6d9DezQ9/k/Pln49B3YXzoO9/5h1nvztj8wVqgoA/XLvt4PUARsNDSjzcs+2jD0g/XJqxdGrcqNvazjzdcPrW3v7ZgZLDj1rMHR3OKthfWZdbW1vU0DXSX4NuSGO03eD2n5QMXlT1X5F2X5d0XJN3nRJ2X+Z0X+X03RzApbHoJg9dGE3Qx+C2M0XbqaDd7pFHKKpGQkxS0h7A1yDz8yDyS5BBV+uE0N+X3TwUQTQYCDl/A5nVPTjvHXVM2n8/hdVtHXeY+l7XNbenwmNEOPVMrduvkk1qJTauYMGogCew3G6eFAi14NrEAPEgiDhkTCgXkwiwErtFLhXAoDkoUFi6JXxCdEBEd9/6CiJ/86Mc//P4P5i+MXBgbHxEbv2hJ1KKIuUsiZsdEzo+LXhizcDZk5JbM/WXErF9GzZ8VHwVpPARsQnYQhOXCHQkh5gmDEKK4PwGHvnrv0F/2c/9f79GAKCBy9g0eH9wYSLjBfb9dWwZIDJ7Dt8Vj3+B1+y+4yxsc+iZvzd/ufV7j0Mal4A59GYf+GkQEiBUFOLT5t3Ho7unPQhS0DS5DB589Or+j8Ol5VF0Go7dcSGzScnrHZTiPlha0jATtoyHBsBAIDl6DEDd0DNfwgjbQaMDKByIK4ZAMISKbwm9RjiuFag5bCItZKSw2lTNCFwARCUdVMsgMSPRqmVGjtOjUdj2MEhlh1Yx73OaF4NzEuNfp8LomfR6n3+uE8w1iCgWc0/BHOL9jAmJyk2Mys5ChHe7T0WuNwDb0PCsjF2QJtSlYhgutI0UIFI0UWDlFCA7xkKScU1DrEtSO00v06Cx1V8pYe5q6KV1UlshIv9t4bt+dVfNvLJ1Tc2wL7flZfsYFWc55Ze4Zdf5ZbdEFXdmlsZILULrNzzo+nPoFK+0IP/uMOO/iaPpp+tND7NTj2rq7kwOpPmoekprjFk9xi51QwMorAiJyCssgYu4GIlKAR1TnVcKnbfCIgIhe4xAQEQJFXi3QEShkGSEHzdOahmnNayICgwgKFRCDyKUsCPlCISJCcKgYDCLPWMU0EJGhIWBpR/JyyKKh8PjQlyeIQqNEE9jgBBARLGbt8ttafdZGn63OZ60NR+bg0metA3fIa+/zT5KD08Kg3xwMwsjQH7Zx/lNr6GVeLlS9AIJvX9Vqv7KGvvz9b/0s4A943G6ryTymgK2+IxIOQcruVozUqzhVY9B5LagGjwiGiMblTQ5Fs0PROKGoc8gqx6Vl45LCcXHuuCh7QpQJo0FfCsghMTlwiqZEWW5Jrkda5FWU+1RV/rFa3xjyn8atapqCx5HVjUuqrcJK02i5jlM2xipTM6u1I202Mdaj5QYtamAhv9nsM1o8erNHZ3HrrFMahIJcY2Z3SC61ya02+TTmwJg+oJCO0/Di1nJuVcZoRaq4NtvQX+cg99kJ/XZsj32gzdpebajLGytJVBc+1BTe1RXd1ZfcM5Y/MJU/MpTCNfdlOXcEmbcF2Q/VNTn23vopfO8kadCC7VZ01QqbS8b6G11sknOYaSaxtUM85cCorJcj7mLy26jcZgqniTTShGc1DLEa0Mx6FKNukFGHZtYOMWuwzBociFGNDWkoJCyzGsuqwgILMSsxjPIhRimWXoylF+GYhXgQKx87XIAfKSSyC7CsfDSrGCNuZUywxgLQYhfqu/OrbTqqgNNOAgF3CbqJYzi2fVg6RhgZbhtitA+y+gZZ6D4qph07WIMaKEUPlQ7hS1CYvJ6uzIH6Qlx5PbWkn1WMGykhcEqJ3FLiaCmJV0IaKSIy8rH0PAwtd5CW3U/J6qVk91Jz+mm5/YwCFLMQNVyEGinB8CrAVsLzq/B8MJTqiKJ6kriBLGmmyVrpys5hVRdb3TWi6eVq+0f1KKERLTYPSSw4iRUvtROl49APQQZJQhJPUCQTVKmTJnPSZRNUOBb/6If//u2eQf4Wf/ufiUPwT/7Od6Bn++9nvP3WupXLICwXYqGVkJcDwcFH65ZvWJ6wJi5mXXzMoc8/eXTjPK6rwSBitpS8ePD45IuSZ0mlmSWlSd3Vt0c6rki7L0u7rkg7L0s7zkvbTkvbTsq7zvE7Lo903OL3PWWgUnCUQgK/nQFALxviySkEOZ4q7BNz2iTDFYrhJB3zgYn8yDJ838Qv8djV0+7paTecpAK+idA26XFoSfVP2AOTjoDb6XKYeE7j4JS502fvCdgHJvU0vXJyTO7USuxq9bhB57IafVZwh0YNSIQNicOF6uNCOAQUBID08hKqsAFYQum2yKjYiKi4+UsSFkTFvfXO2z/+tx+A3p0xY1F8/Py4hIjFURERc2OXLEqAhapxsZHzZ0LvduScXyya8xZ8kwAI9JsIHNKOAAoh0EtfCIGi14D0+2G5hYt/iKxhDRdtf0Wz3H/Bp95v8CtgigaqGsJFczBNBCwEPQcw+QPTTTBH9A0e8M1d/hu+Am9w6G/v1AA49OnaFR+vSvhgWexrayjkDv11cQj2DiHu0Oldd8/suHt6exiEXuPQw3Of5z8+PVibSuspEeDrNSM94zL4zEcNWtgI7bwEHmCeMAKFfaHwcegArrfC5WgAbCKkbk4ehMjcuCpoV3sMCouMr+KOCJksDpXFIg+zIUgzLJSNylVC1ZhYo5XpDEqTccxi0dntxokJs9NpdTltLrfdNe1weScghOAGCgqCYQTmkdXoNionNQKrmKob6dfQG3WMMhO90ErPtSE4lAN5ud/g0HChBfblcYrDODTBr5oS1E5xq0z4HFV3kqL1hbEn24GqsPdVSKvS265+cWtVxJNNMd03Do/m3JLm35DnX1bmnVfnnx+DTaxgARVflhZc4Gef42WeG825JC26JS+6y0m9QH50lP7shLjwhqH52QQ6w0XJdTELPdxSD7TMAQ6NFjkFxU5hiUtcjlQ2y6u9ytppVR30JfweDgERvcah13TU7IWqaKhHU1dBam5KUTgJFXPIJlaYGgon5RAc8o6VwASRB4hIUzGtr/XCllVrV8ggQv2eRxRazBrGIfiprddvbfeFDSJrfWiICKAI0Kg+FJbrCzgpwWlxMGALBj2/NTL0O2+HX8kyX5GX+0MsFM7f/UH5fcDGkxa9Vi3midl4Ib1DyqpTsCtVnHINr8oAu4DEQET1dlnDuKzeLq22S8ps4mKbKM8mzB4XZTpEUJOQOvGbeaFUGB+aEmW6xDkeaYFXXupTVPlVtT51Pfx38cB2V2WjE8Ghepuoyiwo13NLNcPFY8wy/UiTXYRyjzEDYA2ZtZAi9xpN0wYAIbNbawYvCEAIkdr0Wm6Vyac2BzUGv1Rswvdzq7I5Jc/FFS8U1amGthJLd62+uVJfV2KoKDAUZ+lyEzWp9zUpt/RpN0xZNyw5N+0Fd8cL71vy7hmz72oybitSbinS7xtLMyZbK9z9zS50u62/Sdlawq1KEzflO4i9NgJe3U+UdNJGW+icRhq7jsiqwTOqcYwqBHXoNWhazSCtpo9W00+vGWRUo0MIBCyEY74UAkJwzKpCNFyFZVYO0cuHaKVYWjGWVoijF+Do+ThGLp6ZR2DlkVj5OFbhEKt0SNzCmBzWBXXuoMEZ1E8GNZMTo9oxklgHCT2GyMISOPkSr0xtGRFK8UwRni6h01WjDAkPz6C1D6KKO/syetAZvZj07t603oY8dFktpaSfWUQYLiBxiii8YqqglC4oZXCLqMxcAi17iJwxSEzrxSd3Y5O7QLiULkJaDymjl5zVT8keoOcPMgsxrOIhVskQuxQ7UoYbKceNVOA5lSACuwKHqBI/Atm/eoqwkS5pYcnahxWdbHV3iJEG+UY0IjNWYMULbQTxOFEyTpLYiWI7UfQfb3Do6591/yI49Pff+/t333przfKETatXfLBq+YdrVgIXwSV8u3HlsnVL49clxG1aGX/ywPbn9y4ysVC7L5LgOsoeH2pK2z9YfIpWd4nbflXYfUXad105cEuNuqPqvyXvAS46L+y6wO2+zu65PzKYNIRKbSMWDAo6uOTO4ifX2ooyWHwSXknkjA6IRjtUo0VjjCc6KlQppBkhdG3T+Fxen8sHKW4fkl9A1gp4Jj3O8Wmnw+eedE1YxeMmwqQJY9d2Tlk6J+1ElUqhVjtVsmnt2IRJN2U3uuyGKenoGOAQ2EEQkAsrOjoWit9iYsEdAi6KhwNkZCgqfvESROAOzYtaOjcm7ldv/3rGr362cOY7c2e8HRkX935M/LxFUVFLomCtKuxRhTtHzpsBOLRwzs+XQKEcVNchOPQqHffaC3rlC71ioVd+ETJf9FJhiIr+28QhmBGCQgJot4NiA6g3AF8Fqg5g6ytUGvwf2bH235BV/gue0hsc+vpvzN/2PRAcWrdy8+plH66IA4MI9Cos963hEEDRg7Of5zw40VeVRO0u4uPr1MNddingEC1oBRyCum3QyEvZR4LjHERwgOjVj6xwA6AjYcAhC0yqg04NdM0FHGq/VTWlk1pkgjE+T8QaZhGoTAKVQ2GKhjlyzqhqVKgRiPViuUGusqg0dq3BoTdNGi1TJqvbYp22Wr1WC8hnMXkNGteYxCFjmwR4PW9gbLhDxahX08q19EITI89Kz7YxckAWECsPlg5Z2UXm4UIzu/A1Dk3yqz3CmsmRMu1gqqztqbI10dKX5yHWO4fqeCUvyk5+fndjVPmJ7czMO/Lyp4qy++rSW5qS65riq2NFl9VFV1RFV2UF10R51ySFt9WVT4yN6aaGLHVFkqzwibTosaL8qaYhydiZau5Ps+Gzp1hFXn65a7TYySuc4hdOjhY6BUVuCdQ3V8CkvgfWraoglAVxuHBYrt2n6/DpXuLQtKbVo2nzaNqnketBEJxr9I7VudWwv6LUqSgCHJoK4VBYnhAOhYio2DVW5tJWTxubfOb2gLUnaPsyEcG8EBoUQAaHQkQErpF9IGDr9lnbgIi8lga/FQRQBAI6QmaHAk4qsno1YA+1aP/hEZ8/HYd+xxdCHvKPgdDLXxrw+zzuqXGLUS2W88gCWqeIViNhVMpY5Sp2hYZbqedXmSA1J661iGus4gqLsNgsyDfxs62CTJsgY1yU7hClgl4TEcwRAQu5pfleeYlPUelXVvuUdV5Vg0dZ71I0TCL1CfXj8GiCSj23RDNcqKLnjzHKLKOdbgU5oBsNGhUBo86rM3i0BpfWNKUxuTQIDoVNobAv5FKBjG6lEcEhrdEvEerQ7cOliZzCB5LSJ4rSp6rSZEV+siztmTzxieLpA/mD2/K7VxU3zytvndXcPW14dM7y/KI96ep4yg1L4nXDs6uax5cVDy4pHl3TpDw05qVYKnKs9UXm5lJVXc5o6QthTZoV1WzBoBSdQ/xGAruGxKoiMqtwjEo8vRzPKMcxK4YYVWigIMAhGOmhVfczqlCMqiFGJZZRiWN9WVX4YYSFQHhmJY5ejqWWYaklYBDhGOAOFSCUMpxPZuURmQV4dimeVYbl1pD0GIlHYPHJbV651ae0TcutkxLTlNzkVmjcMolPKfJr5FMKmUUs1wsleonQphMaNMN8/gAGW9LRl9KHS0eRswYwWd0NOf0lVaSiPloelp6NZ+WSRvLJvCLaaDFjtIgxkk9l5RJpWUOktEFiSj8+uQ+ESwY0Qg6wKb04RD04gKWMflI2ipqHpuVh6AVDzCJ48lhaPoaSiyLnDBJz+km5A5QCFL1oCHKAI5UkbjWFX0cV1FNFjTSwkqQtdEU7U9XFGutma3tH9ANcI4pvxgj+4wdv3KGvfRL9C+LQqqVx65cvXZuQsG7Z0vXLl4HgYE1C/NqE+PVL47duXHnh+O6UJ5dG6X2+cYVdzuosvNGcspdUdnKk5Sq366ao/6YcdUeJfqDGPFKjH6lQ9xUDdwRd1zldd5ndT+j9qX2o3Hp6bd9wR/LWj27NnXsnfmlbQTZGQaeIKMMCrFTYrBwpcCp7pk0km5Lhsdj8U16f0wdBbsAhZCgSKn8m3N5Jn3vC77S7HFb91IRcIaVkZ9w0W4jj41TNGEujUKklkBIPGrXQwxKw6gISnjkmemk0hNeQkSFQqD7hSzE5WBEE1lBo1xAyOLRgSfycxQnvRce+8+4777/7q6j3ZiyY9TZU0M2NilmwJBaWCcXBEtXYeHiURfNmLpz784VzfhkXGQHLVUOtCYiQRauAQ9FxiF67Qy/3C/12sxxMDb1UNODQD37wg7A79JWzQ1BZBsYLFFhDogwa4aDETK1Wgy0D+1XDqz8BP6A4GzwZ2MnT0NAANWtwJXSswa6h8GIiMG2AUsJfZDIZHhCmdABjYAsqNKdBRE0ikUDvHBRMwxc0v0EX3O9s0YFmbRgNgi1AsBYJuuCAhaBpDe4F0TKouYPfAmZRVlYWVFcDFMGC1P+CT+pvfsV/wSvwBoe+9vvyt34HaAvdCq04a5Z/tDIeDKL/JjgEebnMe8e6K15QOgt42Br1cLtNgnFrKEELC2EeGztoGQ5aQ4LjcSCi0JV2UOggLLCJJsRBlzo4bYAdRAGXzj8BuynVfovCrZdNjEk1Aj6XTGEMYRkY9AgOwydhhJQhCQ2vGKZquMM6Ic8kFVrlMGQqtSulDpV0QiWZVIknVaJJxei4hGUeJWjZvXJKg5RUKSWXyslFamquhpZlpGdbXuEQGERW5iscYsOy8CILB6mVG+eVTwmqpwU14/RCVfdzWfNDVctzc0+ufbBcUp/Rdf9U0o61T7euGHx6Sd2QZWjO0gPb1D81Vj3QV9zVlt3SlN1Wl95RltxTlD0aq060thdMDda60Y0TfbWOnhp7d6Wls1jfmjPWkqJqe67pTRon5/hGy3z80ilugZOXP8nLm+TD3ptCl6TEDTttFBVARBCZm0bycm2APV5dBwgOprUAQmEcgm87fbpOv64joIdVrcBO9W511ZSqbEpZPAXlCqpil6rIpYZmuZc4NK0pcY+VTWkq3Po6xCCC5UIQmYPKBAcqNCn0+zgEBhEsZu3z2zp91lYvlG5bQWEoAn0Zh+Ck9ZfAoa8En/8ch0Jl3r5p+HPrpFWrl0E/R7+IVi+mVUkZFQpWuXqkQsurNPArTTDkwy+HEItptNA0mgubEM2jGTZ+xrgwAwwihwjatNOgWW5KnOmS5njk+V5FiV9VASzkh5EhVR3SrA04JG+YlDZMSOrHhTVmXrl+uEhNz1dRC7WMaju/z6tiBnXioE4d0Ou9WoNHY5hCZHRpTDAm9BupzeALuZSvcGhM5xWPqvqb6IVPOIV3xaCsW8LEa9w7F3hXzgkvnhedOys+fUpy6rj81DHFqSOqM4d0F4+Yr5+w3jptvX3WePOs9upp1aWT8gsnJBdPSq+fk929In18U578QJ33XFH0XFj0RFj23NhdbR7ok7ejuXU4ZiWBUUFgVuJZFSRmOYVZTmRW4JhVGEbNIL22n1YD8zz9jGowiDCIHYR4QUg67ktC3KGwZQQOEq0KS63AwQOySgmsQjw4Ntwi2kgBiVdOljTSRQ1UXi1J0s424qGtTmGiSW0jymmotjO5YR2tz6CZHuNPq4a9Wl7AMuaz2Vxms10/Nm6RmUxckRSDI1cM4HIIrGI6t4JKr0S1lQ6W1hIK+yi5Q/QcAjObNJxDZueSOHkUXj6dV8jgFtDY+SRGDp6ehaNnIqJl4ChpGEIyCv28d+BxZ+/Dtr4n7QPPujBJvdjUAWIGipw9RMvDg6g5OFImhpCOwqb2D6X1YzMGCJloUs4QJQ9LzcfSCrB0MLuKscOliDgVuNFqApK4qydLmmjyVoaynfW///XfvvWTyN/cE/gzcQia5eC8+fff+4d3fv2rFfExa5fGrwEcWrps/bLloHVLl0Jx3Nr4BHCH9m7deOnknvRnVwWMweDEmM8upPbk1qUdQZee4rbfkPQ9kKHuy4ceyDGPFZhnSuwLVUiSwWfc/kR6dwqxL6cdV1nDHyhGVT1cv6Jj96dJK2Iyr5zqlFHbtAKygi9RsbTSoWnbmNc54bJPeMd9XoffOxHwOYOIOwTL1TyAQ17PuN89HvBM+N0Tblg3Xpif8/Zbv8zMfjI5IXVYaDYt06RmGQxQrOqwGJxWwxTsKI9BirahOwERHINC00TxcbEJccgBxOeilyyJWrwYkCT6/UXRsxbHzYmOn/XenPfe/mXkzF/Pm/HryCWL34uKXgDIE7c0ZgncAYgobtH82fNm/xwplENqtUP1CciYEJQ2AAu9jMn97qRQyBF6uY8VKhoio+IWIYpfFBUdEfmDf/1BOCr3T//0x9awAvDAqlBYcWM2m4F54BiaoKF9G9qioV8bwGbPnj2xsbHhQgKglA0bNkB1NcASLM+Jj4+HTUHALbAUCMgHeqiBoBITE8HegUZsKFWDawBy4OvJkyfPnj37cm00tF3fuHEDOAeICHql4e4APLAKFsJysCD18OHDq1atgoeFdji4O1RU/x+5kPS/gD3+G/6KP4hDKeUDT3JbHmTW306uTK1AJRZ31Ta+2Tv03+IkAm/r2zas+gTJyy3dtBwxiP47uEP3T29Lv/1FR8kTUkc+4JCS2WYVod0actDMRDgHKCiMQ69ZKIxDCAJ96QCCc5OSoEcT9FmDPlvAYw449YBDEJwLIHNEYxMapWyETUejhtobUQ1luOYSUlsZtauC1VfHxbTy8d0iYp+UMiinoRR0tIqOUjMG1fQBNa1fRelWEFuluDoRppQ/mMUfSBGik0RDiVLcCxUxSUdOMVHTbbQsOwJFuTZWvm04H3awWtiFlpFQWI5T4uCVuwGHRqvtpFxl+yN5w31F3SNp9dPhgvutN4+m797w4KO4vIOb+SWJTlStG1U91Vs42ZFlb0q2NTw31z7VVz/V17zQ1yUbmzKtHcUubEuANhBkDvnpmAADLlFOXKuxu0TZnCZveqpse2zGpHo5xX5+qYub7+TmTHJzHNzsCX6uUwQtZ4VT0hKXvNytqvXAliFtyzRk5MAa0iF2UFgeRAgOeXVdCBHpOwI6mCaCUaJ6z1iNCwq4ITinKkGICMGh4rA7BDjk0ZS5NBVgEHl09V5jix+IyN4XIiIMko5D5oVC1pADwnLhNURgEPX7EYOo3WuB0u3mUO92WCEcmqIGffJg4FvEofBiIx/SQef3wEeMSbNKKybJmK0iWrWYViGllyqYparhUs1IqZZTrOUU6bgFBm6ugZdt5GWYeOlWwCFBhgOISAgTRBlQMTclzvbICoCFfMrygBphIZ+6DhKMIWuofgqWJ4obx4V1Nn61kVOmZRYBCynJpRpavZ2HmpayAipJEP7SqTP4NAb3mN6JyAB2kEdjmR4zT6stHpUJBL5QCIdCYbkxnUc4IuuuoRU84BXcFuZeG31+dvj6F/Tje4YP7RMcOiw5cFi2/7DywBeq/QfVBw5oD+03HD1gOn7QfOoL8+kj+hNfaI4fVh09pDhyUHr0kOj4Yf6JL7inj3AuHuffuyBOviXJvS8qemxoL7MO9ik70LwGwCESvQxAiDRcQWWV0ZnlZGYFHsGhWhS9rp9a20Or7aPXDtBr0bRqNL0aQ0cuUfTqwZDgAMAJwnVYOnKJodZi6XV4Vh1iOrHLiNxiKr+ELiynazt443i5BS8eGxgVtbH4zXReM4XXRlbhRt2w48gJtYAer1k9pWY5pLgpNT3ogGXNTr9z0qpXqVXDUhmRxenCkiqowzVCeadM2S8R9FN6WjBlrYSCQUouFsGhHBIrG0QcRi7JI7lUTj6NU0ADmygkOKCxc6nMLBI1g0BIxgw9Hxh80jv4tLv/SddrDT7rRif24VIGSRlDIGI6EBEan47GpqGGUgcxKQOYlH50ch8mpQcbtpVyBsk5A9S8QRhJYhWhh4uhzgHLLcfBSNK/f/+H/y1OJH9TT+IvgUPfC+PQ8riY1fGgWICidcvAI0pYkxC3Ki5mbUIczA4d2f3JpRN7Mp7f4JIH/Q69f8poFpMb0s62pe2l1Zzltd8S9t0Wo+5LMU8V2CQFNlWOTZFhUyWkPC4+n4oqQKFKa0hNBTJKIatroOC5IPN67aH1mef2dHCJFXo52TSutNitJq0TNo07oEnO7Xb4XfYgkA/UZEJMDllDgBhEYA1NAwtN2b3uCU9XW1vUvDnv/OTffvgv/3T/5oUpK85hHbBOdNutXLtZ6DAoJ41apYATE70EdgxFwyWil6VykJOLi4HwHOxkXRi1OGJJZMSiRRELFi6Ysyhy5pK4ObEJ7y1csGDWO5Ez31o4+92FUUtmR0e/D9XbS+KjF8fHwghQbPzCee/Nm/3ruMULQ9NBX+5LeMVCv+mR+w0FJSwGKwpACOrqwiwUam9YCLD1Eof+kDsE8AM0ApSSkpICS37AGkLc/0AAvCAotoZ9oBcvXoTcGnAI7CdduHAhQA7AEjg/gEA7duwAWwmIJTo6OicnB9AISAkeEPwfYCQotoalrkAygEPbtm0D8we+4ACuh99SW1tbUFBAo9EAjcCVgnWl8AiwaBWeRhiHOjo64Lds2rQJ1vUwmcz/hp/m3zylP/MV+IM4lNdMzageSi4beFbQkV6NfYND/33OHWEcem0QIYUKoYq5b3F2CJkgOrU1+cbBxry7pI48DqZSwWi3CNEuNSVoYiHjQxCEg9QcEpwLB+RCQuJz4RxdSMgcET84KQ16daEWMmcQtspMmQJ2ZWhtkSI4qfc7TFa1kkcmoJur24tTOwqf9ZY8HSx/PlSdRGzMoLTk0VoLGO1wJioe7irm9pSO9pUK+sv4fSWCviJ+b95od+ZoV/Jo12N+931+zx1B3x3hwF0Z5qEa90RPeGEmp1gpGXZaFpKaY+bagYhY+VZ2oW2k2M4tneRXTgtrfbxqGy5T0XRfVntXUnlvOPtqx41D6TvWPNiw5MVHCQ1ndqsqM3y4liC5I4Cr96PKvL0FUx05jtZMe2vmeHueo7t4sr/KNdTkp/UHOcQglxbg0oI8RoBDniJ363pKFS1piuZniuaHpv5EL6swOFri4eZPcXOcvJxxTpaDl+3g5ziEeZPiAqe0xCmHEm0gogbPWNO0piXcoBASEp8DFgorRERdAW2HH4hIB6NEcHuEiJxAREogImRkCJrloE0BIaKxMrem3KWpdEEBg67RZ2pFSrfHB4IT6OBEiIjCIDSBDzoIIQEUoQKIQQSdCu1+S1sA2UQEUATTRK2vwnJhHILtQF/zK+wFfXmC6KU7BIVyr32iV7TzFUk8uE2IghBNhy7hW4/fbZs0CjWjgyJqHZ9UJiSXSGjFMnqRklmoYhWoWXljw7ladpZuJFPPSTNy0yy8dBs/c1yQBXIIs5ziXJc0fxoycuALqat8CAvVe1X1HhWwUN2UDJauNgALWUdrTNwKLatETSsGFlKTq3XUVisb4xxlTYtFPoU6MGbwjYEjZHSpjVNquDR51GaPCmRxK81huRQARSb/mCWo1ngELGFbCSX3Nr/wljDrEuPOQeLxraTdW9g7t4t371PuPqjdc1i/+xDIsOegaf8hy4GD1kOHLIcOmQ4dNBw4oDtwUHPggObAQdWBg9L9B4T7943s203fv5N+cj///jlZ5m1pwUNdc7EN1avqRHHqMKwqMgMxhSjD5XR2OWO4nDpcCXNEWOhRoDf0U+p7yPXdVCjCrh+g1A6Qa/pBlFpQ3ysNUOtQlDo0tRaF3KAexWzFjXZRhJ0MXh2VW0oZLaZKalgOrMrPt/rFpimOTjU4yqzGk4oHaeVocc+wS/IKhyxKp5o5LsFOjTGCkxpoVw+4JoxjYi4Hw2B24oi1aGwpZ7RdoyHoxygqPona0YUubMPnoSh5eEYuuEAkVg4ZPCJGJomeQaRnkpjZ5OFcCjuPys4DFmJyC1ncAhYcjOQzmLk0ehaZnI7Hp6CHEgdQz3r7H3f1PursftDefb+t92HH4LNeuB64iJCGJqRjcGkoYCF0Uj8qsXfgeffA887BxE6AIlx6Lx5RDymzj5LdD20NlOy+UGHD4L/9rx/89zmb/K08k78EDoE7BFUKb69aGg8sBAgEAiIKOUUAQrFr4pcCDp058vnFEzsznl8fIfV47Wqv2+R3m/AdxWX3dw3kHibXXeB1Q17ulmTwngzzRI5NluHSxbjsEXwpi1w3hG9qJ/UVMQgZUn61dKTp4XX2wyONxzc0Pj3dxcPm2s39du8ITAua3Xa7xzblHZ+ahr6ESXtwcjwA9QkeJ4TlAv7pIDR+edwej8PjGvfbTNaHF45f+2h55hc79q6Nipj77shI/aSzzTVZ75roddqGpqwkj5WoHK2LiZ4XGz0/NnpBbHREXMzCuJhFocuFcVHzYxbPjY58L2rRe4sXzl208P35C+fPWbJkRnT8zLiEeTFREe/NiHj7F5HvzVoQGzMjLn52dPz8xdBQtzQmOjYuKnZxRMTiiHmQw0NwCAApVBwHzs/LBjlIyoWKExA7KIxAkIt7SUGhWB6y2+ilYGIpesGiH4bCcuEvSKP9zikB6AXWp77//vszZ86EgByUFoRvAGwDe3Jg9yisOh0dHQVzBrgItqCePXsWdoleu3YN1q2CgwSLdMA7gmr1mpoaMIIgDgeBOrgNEFRJScnGjRvDOPTpp58CR8HXli1bYOsrPDgsfoX+awAnQCMALSCl9vb23bt3h3EItpQmJSXBE4PtpWAxvcGhr3ki/9u4+Zuw3N/K6eA3zzOMQ9vWIwYR5OXCOLTur49DB7dtvHZs51dWKYQLFZ5d3lORcgVVn8ZGlSsYbWYhekpFDpqYQTMr5AsNB+0vFbANBxBrKExEoR6FcJUCVM9NyoJeA4SBgwFX0OsIOo3IGiJYSTQuD7pN8Ncz39SkQSpi9Ld1FD1vSrvcnHqmLeN0Z9aZvvwLmJJruLIb+PIb+MqbhMqblJrbjPq7zMZ7rKZ7w013R5rujLbcFrbfEnVcE3VcEXddEXVfEfdek/bfUg7eVaPv67BPjIREMwmgKN1Oz7Ijo0S5YBPZ2YXjIyXO0UqfqNbLqTChkqV1N2VVNwUFV3EPj5Qd3Phk3cInqyLyt67qu3hQXfjC21sdxLUGsY3BobogujaIrvahqryoKt9QXQDfHCB3BukDQTY+yKMH+cNBATsoZAdGqU5qn7anTN6Uomh4rKi/p+987KZkAw55uYVTnJfukJ2XZR/NGkeIKNchyp+QFE3Kyl0KZMvNtBr6EgB1XkMREFGHF1gIyct1+REc6gzowSZCRommNY0eWEmkrgQoAnnU5UiJgroYND0GbQrlbsjLaUIGkaEZWuYCth6kZQ4honCJAuAQgBAxJDx4RAFbmIi6Q1DUERolavVCxYK9P+CkBb2KYADWaX99HHo9FvSaiL4hDkGLwzSy/tUPOORDPCK32a4ZlrLgj7ZVo8QyEaVUQimSUQvktHwFLUdJzxxjZWiG0/XsNP1ImomTbuFl2uCVF+RMiPKckkKXrNSrrPSpqoGFQhtvoT6h3o2wELJoaEIMLFRtGqnQsUrHaCVKUqmSUDlGatRTui00vJ3JmmDz3Xy5T6bzK01ecIFUxtCYEBwg8BOmoCm5wSk3uGQGj9zoUxqDqjE3j8FvKiBl3xjNv8lPPUe6vAO17wPi9o94n2+X79ij2XHQuPOwZddR6+5jlj3HrHuO2/Ycs+89Ztt7xLr3iGXvEfPeL4ygfUf0+46qdx+S7drP37mLum0LcdeWkUuH5ElXZHn3NY0FVlSPqnOQXT1ALyPQyijMMtpwOQNwiF1OZVcRR+qxw00YenM/uamb2NhJae6htvSTGnsJ9d2Euq6QOkPqwtf1EOv7CHW9RDio6yI39YyiCGOUYR2JL+5gcyqo3DKavIEzxTAEx6aCpgmf1qajiBm1eFzeAD5/kNPEsA0bAlY/so/FqvUZBNPaEb8FkrRGyBJ5HCaFmEkmtA4NVQ8MlqBQJbyRbp2CYZCy5QwqvrqjJ60JldqDz0BTsvC0bBIzh8LIptCzqCBaJpmeRaEBGmWSGZlkZhaVnQvxuWFeIZtbxOYVw+XwSAGTmUulZRFJqUPYxEH0M0jQdQEL9YSgCC57H3cOPO1GPe9Fv+jDJPZjkgaGkgYwifBtN6LELtSLDvSLDtSLNkxSBy61i5DeAyJm9AId/fANDn39s+6fj0PhZrmZ77yzellC2Bp6rZdoFLdsXXzshRO7Lp3akfHiGpvc7Z1Q+Fxan8fgHZeWvzhe+2xnd84havVZbstlad9dJfa5gpgmJeTwcQUULPw9oKWFia7mMRNFnJs2RdWUFJX3UHLn0MjjE+yOsgG9PNXpbbF5h0wBkTkIK5eddu/UeMA5Hpx0BCfCODSJjA8FICznDXinPTBTBOdAi0H/+Oi2ttt7MY+O5u5bc2TVXExP2uRUm8vR5HR0TY6jJ23YSWOnfCQ3Nvo9UFzM3LiY9+Nj58XHzo+PmRcXPTdmyeyoxbOWgBsUOWfRornzI+fPXbxoLmBPbPzc6Jj5kQujFszZ8dH6U0cPHT13dt/Zc/tOnl3z8dbImKXr139w+NAXp0+ePnX8+PZPPl0eGx8eE3rVpv3yIByKA4EXBKV1oVDcEsQUekVBsPAVlryGFTV/IRKW+6M4dPPmTciqgV0DVgwKhQqn0SAmBxbN4sWLHz16BANCgEMQeAPCSUtL++yzz4CFwtgTDsuB5xMufIOZIpggunr1Kkz+gL2zbt26MA79kbAcGFCRkZE4HA6ga+/evcnJyYBDgEAxMTFdXV1w9zc49LcBN1//Wb7Boa//xvxt3wOqFLZtWAkKFSpAvxzgUNRfD4fWxkfB429eFQc4dPXYzlsnd945/bvNcmEcenxhZ96jU23F98md2SJyjZ7X5ZBj/AZK0EwLmCk+E8lrIniMBLeJPG2hBayskCkEFMT7jWAB0YQ06AntqIGVnW5bwKHzW2V+ixDWswbdRiRMEICwtd3AZ9A7ivuLb3VknuzMONyTdWgw7wi++CSx5BS59DSl/DSt4gy9+iyr9uxw/TlO40Ve0yV+yyVR60Vx6wVxO+i8pOO8pOuitOeyvPeasu8GdARpUPd0mMcG7DMjHoEiCyXdAk4RYhMV2tlFk9zyaahSYJfq+56Lq66KSi5zMs+gbuws3bUicfW89DWLqrevwZ7dK31xfbw0xdOQ52su9LUWBjpLgz0VAVBfpb+v2jdY78e0+PCdPmK/jwwZOaJ/mBrg0oM8qovar+0qldUlymofyGvujDXfc+LTA7xSH694ipM3wcke52UDDtmAiPjZiAQ546J8h6TIKStzKSrdyhoPVG+PNfm1LX4NLGOF3aztXk2HV9Pp03b7tT0BbXdA3+3Xd4WJ6GXd3FiNZ6x6eqzSoy4LEVGoXE5dPj1WNT1W7dXWevWNflOr39wZsL2KzIWTckBBCBGRQiIEx3EBOyYwPuiH4Jy912vrnra2T1uhHHYw4GQEp5XIf1AksfZNv35rZChkDSHuUCgC9xsh211/++u1OwQ4BOtfAYfCq4pgjmjSY5VrhTghrXmUXC2ilEuAiMhFUnK+lJwlp6Yr6WlqZqqWlQLSD6eaRtItXHjl8yZEhVPI+FbFNMxuKWumlUhADpkXQliodlJSMyGusUErw0i5gVmmpZWMwVpGQtUYoUFH7DCSBs0kkoXMsFI5DpbQzVd5YeGpzOCWG9wKI8gDl3AsNwIFTckMTqneLTN4AYdk+oBUOTVM49fnkzOv8/Nu8FPP48993rt9Pf6TTdxPt8m27tJs22/Y/oVl9wnz7lPmPacte85Ydp+27j5l2/NK+05a9p007ztl3HdSu/uocuch4fbdtC0f47ZuHD6zW/7igjTnjrYxz4bpUnb3M6v6SMUYShGRVkxiFlOHS+nD5ZSRahLsVGW3YhltA+S2blJbN72rn941QGrtxjV24ho6cA3tuIa2sLANHdiGLlxDF76+HVffSm7rlJDJRg7XyBCKu4eHKyjDJRRhPdtB0wU0zqDF4dNZdDQhq4FILsJTiwicWqYer55WuYLmqYDZGLRqgnZNcMIYmLRCY7pRIeFQh9C9NQM9ZX1dRQM9JTRsi4iOk1Ip3D4sKr+l83l9z7OWwaQuXOogOQNPyyLRs4GIaMwcekiIBURNI1JSibR0hIiGc+jsXCZwEacgZBYVsuAAQnRgIoGzxMgmUjNwhCTU0PM+FHDR/dbOe83ttxs77zb13G/tf9wJvIRNGsCngPpBmEQI2rV2P2jsedjY97hl4Fkb0BEmqRtKGvBp/T/85zfu0Nc+if6ZOAR/Q/xDOLRmWfzqpXGgdQnLNiyNvXJ6z+XTO9KfX2VTunwOhd+hCrh1AY+KT62rTNzfmr4fX3KMUX2K23pJ0HuHDyNDmAw2rpBCbRpgdNVzcCVyTr5Zlu9U1+uYTdl3ybcPEO4dRGXeHehvRQtk/eaJAZN72Oo3WIPTtuC0I+iaCDpBjsCUw+9x+P1OfxA2S/sD04BEbtgMEbRpVJU3DnZe3ES48WnN3pgXu+JYQ1keN7y7NjsnMC4nfdJOMSmbZcOZsVGzY6PmxMfMTYh9PyF2XkIsbA16Pzbqvdgls6KBhRbNXLz4vYWR8xcsWbwgFmgp/n04iFgQ8f7cj9asbKmrRg/0tbQ0N7W11TU1Hz17YemaDTm5BYOD6LKy8p6unraW1oN79iXAQiEYKAIhTlEMGEGgOISCooGCIGMH5PNlR+gVBUXGRkTGRETC5teoBYvCVQqh2aF/+kp3CDwfmPyBCBzYNWvXrgXUAciB6SCIw/37v/87OD/QtQBhOUAaGO+B4gSAHOi/hs7r38chMJegBQF2nsIX0BTwFfzGP45D8HvBawLEunz58vbt22F4CYoTAIHg14Fz9QaHvukp/G/gfm9w6Gu/L3/rdwjh0IoQDq0AHPpwBVK3/VfGoSUf/wk4BF3bSdf3lySe6Sy/Q+1JERAL1SO1VkmHTdphFrcYBHVaSBAMl2tFrU4DPmCDmSIOAkKW0aAFLsNQNBocFwed6qDHAiwUsoZgN4ssYBEgOOTSB2HgFD7UTk/5zCojBz3al4etuNqTfagnc89gzl5s3j58wQFi4QFK0QFKyUF6xWFm9RfDtUdG6o7yGo7zm04KW06JQG2nQeL2M9LOc7LuC4qey7BNT9lzTd13Y2zgjhZ1T4t5CE6RHv/CQEwxUTKQ3axMAJJiD6/cxSrW9T4Tll8W5J9lvjg8cH5L9Y6l+Wvnl62N7Ny2inL0M9GVL9T3zxueXTMl3rSm3nFkPpzMfTaZ/8KR/2K8MNFekjJeljFemWuvLhqvr5hoqXf2tHuG+oCOJtEt6sZsaeVjeeVdWeVNVcNtByY5wAEcKgnhUO44L8fGy7aOZtn48Lk8E+JbISLKnZAUOGUlUzBKBB/Q1XWw98avaX5NRD5Np/8lDvUE9D3+l0QENXSQqYOIXT1sJQLy8ajBI0KIaFpdNq2umFZXeseqfNoan67eZ2iCyJwficz1hTYRwQ4ibABwCChoghScIAcdlAAist9B8I9jfXa01zY4be2ZtvbCccDJCk6rgoHJUOjtz/4KgxCi1xm510T0n+EQYhCFFx/B2iJPwGV26EY1AoyM3SGhN8igaI5cLiIWionZUnK6nJqqpCWrGaAkLTPFMJxu5uTYoeJPXDolLXfJKqHx3C2vAUfIrWyAeSGXHDJyNQ5xlU1QYeKU6ZglGmrxGKl4jFABLKQldBgIA2YCzoyjmrAME37YSuZNsCROrtIl0LjFOjdCPnqPTO+W6F0S6M01OCV60JRY5xJpPcKx6VHxJI3Ir82jZd4Q5N0YTTo3dHJr19a1Qx99MPzxVuFHn8s/3qvddtS466xp30XT/sum/VdM+y4Z91w07blg3nPBsu+ied8Fy/4LlgMXTQcv6PadUe4+Jti2h/rxZszmdfQTn4ufnpXk3NI15zpJfXrMELuhH1/Uj81FEXKHyHkERiGZWUJkQZVCHYbZiqa3D1C7+hh9AyNwSxSG3N2DbWnFNDWHhW5sRDc1YVpah1rasM1t2MZmEKmzg0/EKek0BYHFa6OyKkmsMgq3lmkkqLzycd+YZVKslmNHmLUkWjGZVkSGaSVBK09LUpm5KodINq1S+rRjHq3WJlcoONxhLA7d2tReU9xeW9Bek99VV4RuqqF1dTM7Bsm1veicVlRaGyq1YzC5YxAsmufdmBcD+OQhchoeTCFGDpWZQ2WBX5RJpqUTaWlEejo5LEY6hQVolE0fyWVyIEQHKgDjCESHcaPhHAozk0hNwxKSBtFPunsftHXfa+2+2xJWz/22vgdtg4/bMc86Mc+60M86B592DDxt733U2vWgueNeY+d9oKPWgaedP/jnf/3WTyJ/c0/gz8chIKLvfe/vZ73zDhRtv3aHVgMLLYuHrrmVSyE4t3T9suhr5/ZcPrU9/clFDrHDb5cGxmW+cal3QjI9JaL0ZpY/2dmXvY9YcpBZd5zVeo7edZ3c95iISSfTKmm0Ziq9lzyMG8S2o7prKTVF3VdPYy/ubjmyZuDK3t4HF9kVuSTKkECvE8DSO5vfavdZHdOOyYBzIuB0+KccPte4b3oigGzJ88KKTF/AGwi4g2MjjI7bBymXPiGd+ajn5Nr8gwlDZec9thrXZIvLOer3633TGquOMIzLiFk8G9yh+BhgofmIwBqKAmtoTuxiwKFZiyPnLIycFxEVGREbFxEbOx8miN6fHT1vTlzE/F2fbO5ub81MTkyIXhy9eGF01KLFcbHHzp1HYYYuXb0Rl7D84w+3DPQPZGVkrlu1Nj4yZt3y1Y/uPnh078GaZatiIP8GzQwLgXbA/AEcCgfkkNYEcIfgmrBHBFwEOATfLpm/6LU79JXNcjAmBGVuEHKDt2noswbOOXXqFEAIHA8ODsI0EcAM3CB8s/AiUZj2gUswkcBBCm8XhWteLzmFa+D6yclJeEy4Hm4GX+FHgK9wv9zvnJbgEeD2cC/4gluGHwFuBrcHvoLj1xG+P/t89uYB/hu9Am9w6G/uvPB3r3Boxdb1y7esWRrGIZgdQiJzCbA1NfYvqhhwh9bFL/loZex/6g6FDKLP027vK0891llxEdd+j4FO5JJzOKRsJi6ZhnpMHriP6rjNIefYNQN+Ox0ZHwL+eY1DYSiCvUMOedCpDU7qguPqoFUetEiCltAyIqjenh4Pel1Bz0Rw0uDVcc2cLl5PKr780mDeFwM5+1A5e9A5u4fy9uIL9hGL91PKD9IrESJi1XzBrjvKaTg22ghQdELQclLYikARQkQd5+Tdl+RdlxTdVxTdV5W911X9N9WDt8fQ9zWYhxrsEy0xUU9ONULLAitvaqTYycjX9TwVll0U5J5mPN43eOqDlu0JNesWNq1eOPhRAmv3JuHhreJjO6Wn9sjP7FeePaS9fNxw/Yzxxjnj7QvGu5f09y/rHlzVPbqhe3pPm/hoLPWFLjfDXF5gqSs21ObKSp5Kiu8oym8pKq4ram/YBpICIyWAQ9CmMMnNG+fm2UNEBHk5wKHXcohyJiT5k9KiKXmpW1kxrarxaRAi8o2FbaL2gBaSct0BMIh0vX49qCdg6AoF51phlMinC20lQogIPCIAoQqvKiR1hU9TCUTk1UOnQrPP0hGAljk77F2FijkEhwLjCA4FJiiBCXpgkumfZPkmGN5xqs9O8tpw01aU2zIwbRvyTw4Hp9XIJNgfadn+098SEZvoyzgEOYrXAi76nSLvkBEE/AzWEOIOhfNyQEQATt6gD2qd1OOaYaOMqBUMjrG7ZNA1RywV4nPFhEwpKVVOSVZSQYlqWqqelWUZyR/nl06KKpxSCMJUg1yyWiQdByCEsFDthLgaWMjCK9MPF6uphSpSkQpfOoav0eJaDbheE27IgiWaMBQThmEeGjbjRywknp0unBiRTfEVLqHKLR5zi7UuMSCQYVJkGOdrbaNjVo7CMiy1MYUOBtuEHeRWZjEyb4rybvCen0Yd3dy+efXgBxspH3wysnGHcNN+xScntTsvGw7cMh2+az5633D4tu7gTd3+6/r91w2gA9csh29aj9y2HrttOnpj7MD50e2HyFs+RW/ZSDm2Q/D4tDj7hrGjwDuMnWDRxX0EYvngYHbfYMYANgtNzMWS89HkogFSRR+5oZfa0Uvt7R0eQo2SCTwSntLfg25vGmypH2yuQ7XUwSW6rQHb0Yxua0I1NaCbGoaaG/HtLSzMABeD4fbghxsI0FPHKCWzqqjyfqFtWGvnqnRUIb+HTq8iUIuIlHwCuQBPgRaHVjqvny7F07UMtoE9MsZk8/Fkcldff01DS1FxXW5WXV5mfV5WY35OW0FxX0kNqqQRXdiMyW3D5XRiszoxqe0DiS19T1ugJm7waRfmec9QIrRpo0hpGKiSY2QRoT4BCIeZQWQgXESgAxqlkRlpFGY6dTiLxs6icXIY3DwQc7SAFRITvh3OolDT8IRENOZp/+DD7r57Hd132jpvtnTcaOy4Wd99p6HvQfPAo7b+x219IXU/aGm73QDquNvYdb/lX//p+397Z51v+xn/xXDo3XcBh9bEw1kSCcshLLQsfsXSuBXL4mCmaM3yJVfP7754YmvagzMcbEvQIgrYRX4zD/5INz0uNsuHekovtaXuxRQcplQdpzWeIbddIfc/IWEz0C1P+gpuEnPus3Ies3IejZQ+t6Fr9P2VtBcXcfe/GKvJmSShDb2NnLpUOWnAbDBrHNNjzmmT0zsx6XdNgkEES1d9kxNe56RvyglDRPB5fdrv83td/gmlBP/iDOvWLsypzbSbO0oOLCNWXJuyN0+4B6bdGgiRARd43WMUTOGSyPdiouaCIwREhAiyc4hfNDsa+hEWvxe5ZF7EEiCSmMUxMRELFyx8b+bCmW9FvvvrxXNmHdzx2WBPT3N9XeqL588e3Duwa3tM1KKHTx73D6L2Hjg8HyoQ4pbX19aXFpWuW7Emcu7CtctWV5dXVZZVrF+9ZtG8+YsWzI9csCDy/YjFcxcteR9R1PuR0fMXg2LmL0F6u2Hn60JE4SqF8BrWPzQ79OVTAeAHdBuA5wM4BEwCJXKQXoMYGxz/6WeMN7d88wr8ia/AH8Yhoq6wjVXUwS7p4uY0Ut5UKXzbp4Mvzw5957MNy0Hb1i//ZM3Sj1fGfRAql0MKFf5qOJk41hYAAP/0SURBVPThipg/BYfun9n65MKnGfc+K03ZUZO/r6H8SGv92ea603WVh6tK9pTnf16at6O//YZW2ui1kZGWbcAhc8gdgsEhEIJD/OC4KAhekF0WtAIIieGcFLQCDokDkyq/y+R3WYMgpyFok02rqSZ2i2gwi1p3a6jwxGDOwcGc/YO5ezH5+7CF+4ilL4mIUQVEdIRddwSIiNd0kt9yStAKBtEZcftZWCsu6wQcAoPoqqL3GkjZd03Vf101eEs1eFuFvqsceqDCPdEQk8yU9AlG7gQlW9v1SFByTpB9knF/9+DRdd3b4js3LO5ZHYHfEMP/fIN6/yfKA1ulez8FKQ98pj28U39kj/7IXsPRfcZjB3QnDulOfaE/e0xz7oT83EnB2ZO8C2e4V8+P3L7AeXSBl3RRmndNXXZTUX5NUXPD2v/Czy4K4RDStf17OJRh54PSQ6VnWRMSsInynbJil6Lci3hETb6xsEf0EoeCut5XONQbMIBTBME58IiAiGBzETJK5FHVeFRVIRyqBBzyqctDOFQ1rauZNjSE1xAFbF/CISQvRwxOUoMAPFOjgSmRH+QUBCa5/olh7zh5yoLxWHG+yZA7BNHHvxgOhYkohDSIoCMhLMCecBbuywrhEPTX+qegyBa6tpHxIQSKoMJpIugx+RxKt0XsMow6VHSDAKVkNomIxSJCjgifJiYky4hJcnKSipqmZ+ZAu+A4v9whqpyQVIHACwIEQiaFwhLXjgurraPlRnaJhl6oJBYo8cVqbKUW26TH9piwGMsQwYqhWNBUK4Zpxgybh9jGIZaZMGKl8iA4NzkicfIUU3z1pEAzIdBaOGo9QzZGESnwPNnQsGqIoceRxno7OGXprKxbopzrvGenBo583LhpeffG9UPrt1DXfc754KD003PqXTeMhx7aTic7LmXaL6abzibrTz3XH3+qP/bYcPSR7eSzyXNJzovJ7qtp5lMPR3ecIG3Zgdn6Cfn47tFHZwCHzN3FAT7RK+Eb6VxOB3WoGD2QNYDOQg1lDqIzOlHZbajCVnRVK6m9k9rXNYwf4DMIozQcBd2F6qgbaKvpb61CddRiOuvxvc2kwXZcbzO6tR7VXIdpATpqIfd2kTu6SQ29lCoUrRRPKSZQSgnsRrqwhy3sZ3E6SfQ6DKlkkJA/iMsdwOT0DuZ2DxZ3oSvaCQ3ttPYuRmc3qbUdVVvfXlTakJVTk5ZekZJcnpxYnpxcmZxak5zRkJzTmlrYlVE2kFWHzmnCZDejMhr7U+p7n9d2P6vteVrf/aSu82Ft14P63seNg8/acEndlPRBeiaanjHECHVt09Lx9JBfRE3GU5OwtGQ8I404nEkZyaHz8lj8ArawiCMs5vALR3j5w5xcBiuTQk0lEF5ghp4ODNzv6rzZ3HK1puVqdcu16rabde2369vvNHTea+q63wzhOlDH3ebW243/+v++waGvfTr983BoGVhDiDn0vb+fPWNG2B36HRxavixu+dK4VSuWXDm/59KJT1PunuSgG/wGntfI9Rs4cJLy2WReG9coaBksvdqeephYdopSd57YcoPY93yoO6X+3j70nSPkuydwj090PPyi78WpsebCyaE+R3ODs6PWNdjnIlLE2VncvEuC6kwJDqs22DWuaYvD7XR4pyZ8kw7vhMPjmHCNO12OKdeUY9w15fR5fQBFXota15TZvGdp9SdRrfuXk7MvuAxolxPlshN9XpMfhoz84JBYVTLC4si5UZFzY6JgXggZGQJrKA6SclFzIC8XvWTe4sULFkctjgEcmj9/4ax3I2f8esnMtyPffQsWsO7asqmmpLg0Kzvx3oPGmpqBvt4v9uxOT0wGN2b3vgPzIhZHx8RXVlSXFJZu2bR505qNez/f09LQ1NLU/MWBg598/OGKZfEL589b+N6ChbMXLZq9cOGsiIgZCxbMmB8xc/7C2QsWzV4QOQdIaWHUvEgYVFo87zezQ18ZlvudT65gzkBEDS7D40MGgwEu/8RPt29u9uYV+FqvwB/EoUaC9nZS+Yui7jc49LXfuf/KdwB3aPuGZduBiNYt//RLOBQior+WO7RpeTSCQ0d33D616+6Zr54dAnfo7qlPHpz9+Pm1TWkP1qc/W5eRsjEra3N6xofJKWuSE5cnPUtIfrqyvuKQaKTAY8EhzQqAQGagoNfihNBoFOEfCz9oBr3iJZvAPy71T6h8E5oAlO3aVUGbNGAanR6jWkd7VMQyTsczStVlbPFxVMFBVP4+dMEebOFefDECRdSKQ0BEzOojw7VH2fXHgYgELaeQ4FwrGERnJR0XZF2XFQgOXZX3XlH0XlH2XVX2w97xG/LBmzLUbRn6ngpaFohJ45T0cWLaWPtdfuEpYdYJ1r3d6ENr+rfGoTdFD62OZKyPG9v9sfPkvsmT+42Hd6p3faLd9Yll7/bxfTsm9u507P7csXuHfd+u8YN7x48csB07rPvigGjvLtaOz0iff4retRlz5FPmzYOy9POakmuqsmuKquuWvud+drF/tNQDy1hHCxxgEPFywCCyj8LsUNggSrfz00DjgjSkBlqcPSHJAyJyK6umVbUw3x8iojakREHbFdS9docAh3pDwTmkXAEERDStaZoea5geg3tVeVUgcIfKvGNlXk25R1sVKt1u9Vu6kAmil+4QDsnLAQ5NMYIuXtAjC06PBb36gEcb8KgDbrl/atRtp3nsZB/Akkf5F8UhiLr5Q1QDCBSyfRDOCckfGhD6XRwCBIIFh1DbBIKbeRCDcXoi6IXwvjnoMQIUwVhaYGLMbRy1yfFKVqOYXDo6lDWKSRHhk2WkVBU1S8/Kt3DKbKMVdmGlXVRlF1eNI6oeF1XbRTWIBNUW2Fw0DN0JRQpCgRxbLB+qGBtq0A91GocGzRicFUO2o6l2NM2GZljQTBOKaUAxDENMI45pJrFhmshK51sZIjNTamBI1GShZIgr6B/mddN4nWR+J17Ri5G3NXHLM4az74hzb3Cfneo5tKlmQ0LrurUDazfj1u5gfPCFdMd19f6H+qOJ45fzvY/qfM8bXU/rHA8qbbeKzZdzzeczJi7luK8WuK8XBB9WTl7PHt1zCbdl78Cn2wjH9nIenBFm37T1lwWFpIBa7JaqNBQhs5mGK8EN5WPQWb2ozA50bhu6uBVV2URsb6MOdNBxnSxKL4iG60R3Aw5VojuryagWJqGHR0eL2PhR+hChtxXd2oBpbSD0tLPQg4yeAVJ9D6G8l1CEwuWjsPkD2OIBbGkfprQTXdI6WNDUl9PQk1nflVELfaYtaeVNGSVNWUUteQUdxUVdpUXtxflNuVm16SlVKS8qk5+XJz4tffGk9PmT0qdPyp4+rXz6ovZ5cn1iektydkdqQWdaIaKUws7kwo6koo4XRW1PCxof5NbfBeU13S9oe1jS86x6ILEBk9yCS+skZPQSMwZIGWjwjkjJKMKLfuKLfnIiipoyxEjHszJJ7GwqJ5cetol4kKPLQ5widg6NlQVBOwIxGTP4uLvnbmvHrYbmazX1lyrqL5fXX6lsul7dfKMOrKHOey2d91rbbje9waFvcIb8c3Bo2bIV3/kOsNA/fO+735s7e9baFUtXxkatTVi6ZunS1UuXgju0clk84NDK5Qkb1sRdPbfz2pltj6/uw7TmObUMj57lN7L9JrJ/XBdwKXzjfLOc3Ft6ty9z/1DxkaGGG4TeZDqugNSaQix5jilMHCp5PpCV1Pb4VvXuXfgth0e+uGy48VR+/Q79xNnBz/ZLsJWsysfUnDuKwS7jGHvMwNKbRDazdNwoHjcLbHae1c6y2qnjDuzUOMfrVLvdIx5Dr6m3qOnwusJNkYUfRbHyLikYhQ5Zncfe7/Mb/UGvNzDpD1gNFlNMzJLIhXOjFr8PHhHUJ8RCTG4J4NB70YvnLomcvzgycklU1KIF8xYABYEvNAuatd+e86tfzPn5zxf8+leRv/z1op/8asHPfr1vx85+1GBeXl7isycDfT379+5ZGLEQGuYqK6tKi8tuX7/d0dKO6kdRSBQ6lYZGoTo72k8ePx65YGHErAWLZi6KnL1o4ayFkbMi4XjhzIUR785f8O48QKMFM+By3oJZ8+fNev8H34e9Q//0z39g79DX+vz65sZvXoG/4CvwJiz3Dd6Zv+W7/A4ObV4Vv2kZkpf76+HQ2vjFHyyLOvDphv8Uh+6d/vT+2Y8eX1739Nayx/diHj2KffRs6cPnCQ+fRT95tuTxo0VP7keV5m8bJic69JC8oiPV21DDbRkJmuEvcGGFj0OY9FKcoIkdMHP9Vn7AJg7YpEGrLGgOuUZ2cdAqmjaMTMrxhuEmYX8ate7aUOnR/vy9A7m7ML8hogO0yi8YVUeZ1UdZtUdhlIjbcHy06bigGYJzp0TtZ8UdF6Rdl6TdoIuynovy3kvARfL+q7L+a5L+G9KBWyr0AwPumY2YbMenqFtuCfKPizOODd/egd6/Cv1pPPHDOPKa6NEPllsOfh64diYAqyHOHTUe2GHauW1i1+fuXTu8O3f6d+z07djp2bnDs3e374uD3qNHJg4eUH++nfPxh4QNa7rWxXd/spJ2drs86ZSu8Iqq+LKi4oq59xnMDgWEFdP8kil+0QQv3zGaNz6aa+eDYI4FKubSx/mpIDs/xQ4HwvQQEeUjqTlkT2sNbMIJzREBEXUEoVwOcYRAEJbrCyCpue6goSeIoBEU0LVBVTc0ziHOkromRETlHlWpW13qDpVuu/XN06Z2n6UbSuT8NozfjvU78H6YHXJDFk4U9GuCAQtSH+cfD/rtQZ8JAnJeJ396ctg7yYGPEX85HAIWChs+QD7uL+NQwDuFXANEhHhEIYWRCa7xufzTk34I5iPbPaaQsKUbln3AfBrUlJmDPnvQa4fR5oBLO20VWGRYFbtVQCjhYrJGh9JlpCwlNU9DLzIMl5k5VebRKrMAkUVYDUIOAIT40KldpYN1rpQSOb5IiimWoytVmAbtUIdxqN+MwVrRRDuKYkfRQqJbB+nmAbq+n6YdoGkGqVo0TYula7FMDZatGhqRYUaEA7BNhzbcQmE1E9nNRE4zVtIxKG5qYBensjJvAQ6xH59o27exfG1c45p1Peu2otbupnx4QrLnnvLQ87FjqfZrpYHUnmAhPlCMm84ZmEppH39UY7lRartaNH65aPxSofde9cTNAu6+a+jN+7s3b8Mc3sO8c5qfedPSXxqUkIN6qU+rNXPkvD42rZ5CqSQQitGUUhSrDsdoQOPq2vBtzeT+JhKmgYCtJ+ObaMQ2bG/tQGs5vrdeyMTA1LlOyraoBXoZl4XtR7c2opobib0dPCKeM4gj1nejitr6c1r7slp6Mps6Mupa06qa0kqa0wub0/Mb03Pq0rJqUtKqU1IqU5Ir05Iq0xOrsl/U5iXW5j2vzn1akfmgLO1uaeqd0tS7xcm3i5JCenGr+MWtkhe3SxPvlifdq055VJvyuDYZUV3Ks/qwkp7VvnhW9exp5eNn5Q+flt9/Wn73WcW9xKr7qXWPs5qfFbQnlfek1g6mt6DT27BpHUNJbbjENsKLDmJiNzmpj5I8QEvBMNJxIzlkDmwuyqUiG13zYaaIPpJHg85uqPMmpQ3hkgZhYVH3/ZbWG3UNVyprL1XUXKyovlBee6my8VpN8436lpsNb3DoG5xB/xwcguH7v/s78IYQHHp/zuz1q5ativsKHFqWsOSDdTHXzu+6cW77zbOfZTw+NtiR1NN+TyWog8HIaYvKYxX6bBAM5tgVWGzl3YGsE7iSC/jmRxRCKZFQR8C2dVB7q4b7m4VCLBiNaz4YnLtC8fFxy7GbppPXKWu3YT7axdOOEomd5JLbvNzzKlKeTNyokLUa1a0ObZdT3+kwtDmMzS5Tk8NS7bXU+MdKbJSrsoadMEfad2tn7vaE1A+jRguvlx2KoDzcZOi+4bMR/V6LPwDDRg6jyZSQEBsbE7kkct6SRXNgWCiEQ2AQzYNromAiaPESIKKIeXPnQ0xu7uzIRRHvz5vz83//wbs/+vG62Ph9H30S9YsZC3729vZPP+vo6yuoqLx5985gX++B3Z9DMXfssoSW1tbiwuKPNny0YeWGHVt3VJVX1dXU7ty+fdWyZUsWQW/3nPmz3p//7vz5M+cD8yycsSBy5sLImYsWzYpcOHPRgncjFsCP3oEbwPqk2f/6L9+HBaywiRX+9/tVCn/BT7dvHurNK/C1XoE3OPQN3pm/5bu8wqFln61ftnXtsi2rE2AZ618Vh2B2CNwhwKHLRz4PuUM775z67O4ppE3u9/Tpg3MfPbqy5uGN2Ht3Ft2+u+DOo8j7z6OfJMW+SIl5/iLq0f3IrLT16L7rZnVTYJwYtDOCUDEHG1oRIvqyXtNRCJBMwwEjO2ACE4mPzBGZBQEwjqyi4KQi6NIGp7QBh9yrZ9l47TJs1nDbbWLVaUzxYVTeflTOXnTuXlzBfhh+JZcdolYcpkNwrvoLdu0RbsNRZJQI5ojazgjbzok7zos7z4Gk3eeBiGQ9l2W9V6R9V6T912UDN5VQOjf0yEpMtOOTNK23hPnHpenHRm7tGNq3amhLPPXDpcx1CYIPV9sO7w4+vBVMeuK9e912AtqN9zh37vbu2BPcvif42W649G/f5d+9L3j4i+DxE94vjhg//5z/wUbS6uVdCYu61scwTnyqeXHKVHhVXXRJXnbZ2vs8wC0LiKr8wgoXv2QSiIhfMM7P/z0cAhZKtguSx4UpDmH6hChrUlLgkpW45Uj7GazEeeURtft1HeAIhYgIGSIKGvpC6genyKeDVu52H6xzhb2u6trpUGrOrSpzq6F0u8qtrXNBoM7QOm3u8lsBh4Z8NqxvHO+boATd3KAXiuNMSDd6EIZNgUZcAf9k0GfxT2t8LonXKfK7/0JhOWQHUQhyIPOG4BDUDAL/wCL3sDUElUxwTcgjCu8aQkJxL3EIQMjvGQ96HEHPJOBQANl9aAm6wBcCgwhqnoCIbEEvfKtxmbhmKV453CYkVfCw+UJcjpSYp6QUjTFLdexKA7daz6vW8apeS8up0LEr1PRSOaFQgi4Q9xdK+isUgw1jqHYdus+EwVjQBBuKbEdRbQMgGsjSTzf10TU9VFUXSd5JkHXgpZ14cSdB0E7gthJGWgmsFgK9kUCvJ9LriKwGAqcRK2lHiRrqmflJzPQbwpzrtHtH6j9fU7IqvnHtB93rd/au2T/0wcnR3ffFB55LDycbrpT60/qDtexgy2iwfthfTnJm9JjuVWsu5qtPZKqPZ1guFujOZzB2Xen7aH/Lpk969+2i3jrFS79p6i0JymFXmMQzpjRwxcIhtqCfLeobGWkhc5rIsAtI2EujtvYQOpsp6CYCpgY9WIofqqITm3H9tYNtFVRUq1nOcRlkLqPCbVbbx8QcAhrd3NhXVz/U3jaMHaJ19/eVN7RklTemljSkFNal5NWkZFUkpZYlPS9LflySeq847XZh+o389Ot5GddyM67kZFzJzryck30pL/dSft7FvNzzOVlncjJPg7IzToV0OivzdBYcpJ/KTj2Zk3YyN+1kfvrpkE4VZJwuyDhTCEo/U4TobFH6+cKUC/lJF3Kfn896dC7t3tn0excyH1zJfXyz6Nn9iuTnDemZben5XWnF/Sml6ORKXFI1MbGe+KKZ+LyV+LyT9KKXmgJ+EYaaimVkEMAXgt654TwKO586nEdm5BDp2XhKJhaXPDDwpKvjTnPT9br6K9WAQxVni8tOF1WcLQE6+v6bsNzXP4X+2TgE9tDff++7331/zqwNq5evToj+fXdoeXzk+hUxV04duXbq0NUz2y6fS3jyJC7x2XJc14NpHRmSCD4zJ2AeDppGgw6Vyyzmoisw1ff7G1/09Zf3D1R3o7oLadh7IsY5g61UbSs4frZn4Xr9vjujO6+JP7s8OH9L396LDTppq1I6jC4ZTTvIKD+v4VZoJLU6Wc24osEDf42CehtDm0/fBob8JOuKuWkj9/Z/mDOjHQN55NKkostwwiq1Y4q45+Zpr84dvfUujL8G3VKoF/J6xo163dKE+KUJMfFxUSEignmhOaF1Q/Nh9WrUokjoR4iMiIyIiJwfEQkDPrOj42ZERPzy33847+e/OHfwC1R3741jZz+KXXH72vUBHP7iwydb9h7s7ulNT07c9unHF69cxmCHbt66uWjhovdmz4qPjS4uyi8pKUxIiJo9+9ezZ/0KERzMhstfzZr5q9kz3543c1bEzLkLZwAazV80c8GiWRELZiyY98782W+HcQiBoX/+f/8J+3t7h77W59c3N37zCvwFX4E3OPT135i/7XuEcGgpKIRDSwGHPlwRB9uH/kru0LqEqA0JUTA79GUcun1y252TW38fh+6f+fTe2Q8fXFp1/3rs3TsLb92dd/vxoscp8cmZKzNzVqWnJTx5FJn8fFlz3RHRSI5T3xewkoNWRtDCDBERiB00hxVGo1ffGoeDhuGgEclwIzLxQuOtoqBbG/RZg35H0GsBNPLq6A5hxxilkN/7hNFwlVR2Bpt/BJ1zYChvPzZ/H75oH6nkALX8EL0SsnOHh2u/4NQf5TYeH205zW8FIjorbD8j6jgj7jwr6ToPTpGk+5K455K496qk74Zy8I4O89CCfz6OT9S03BDlHZenHx+58Tlm94qhjxPom1aMbFgp+miD5dDe4KP7wcz0QOJzx+UrpoNHJ3Yemt6+P7DtQHDrvuDWvYFte4O7DwUPHQ8eO+374rjl8z2iDzaRVyztio3oXruEfeJTY/JZM+BQ4SV5+RV7fyLgUFBSExBXeYRlU8KSSUGRg19gHwUi+rI79BKHECLipzoEGZOi3Clx/pSk0C0vnVZWTqvqveomv6YltIYVWrYRIkLGhwx9fsNAwDgYNPYFDMBInXADSM15xuphT6t7rBoR+ELaBreu2WNocxs63cYer3nQa0FP27DecaIXShQ8wqBvLBiwQrQ7NMkDfQbTAEWBgDPgs/o8Go9T4YP/TMAqf87s0OsGhZcsFEIgmEd6KfCFnNCd/fJbqB98CUghWELGhGClrwOYJ+ABF2giCB4RcJHbGiIiM3I5DURkCXrNwWmj36l0m/l2FU0rGJDQagW4IjG+QEYqVtHKxliVupFqHadaM1I5NlIRlopVpqKVyAhFYlSBsK9Q1FMq661T9bdrB3r1g2gzCm8ZJFoGSNYBsqUPRLH0UU29NH0PVd1BlrXgxc1YQRNmtBHNbcSw69D0mkFaLawuxVJr8LRqAr2WPNxA5jURZe0YSX0DKy+JmXZdkHWVePNgxSfLi1bENaz9qHPDnu61Bwc3nGTtuMvb+4S376n8VLbzeVuwhhnsEge7hMGWkekynPFJrfRMJn//M+G+p4ojSeLDTyifXejasLt+3ceduz8n3zzFSbtp6C4OKmnQ5Tillo2N8KQUjpoqNNAlchR7tJ0i6R0W9dGZnQP0/k4otiYMVaMGigGHmORWfF9df3MZdaBtQiP227RTOrldKVJzGcSetvaK8ubi0o6qalRzS09VXV12QXlyZllSWmlyUkny06LkBwUpdwpSr+elXczJOJOVdTw9+4u07MOpOYdScg4m5xxMyjmQnHcgJf9AauHBlIL9yXl7k3L3gJLz9iTn70nK3/tSyJW7k3N3p+buSsvZlZa7Kx0Ocnem5SBKz9mRgWhnRs7ujOw96Zl7U9P2paTsT046kJR4KDnpaGryiYyU0zlpF4vSbpSn3a1PfdKWktSbkjmUkk9MKSUnVpCeVxOe1eOfNuKetmKftA897cS/6COnoKkZeHo2kZELItBzcIw8Aj2XQM4cwqUMoF709j3uhHmhpuu1ISIqKTtdWHKy4F/+8X992+eQv73f/2fj0N9BWg5waN57sz9Yu3ztspjfx6EV8YvXLYu8dGrXjfN7L5/ZduRAQvKzHa15F1tTH1moLDj7eIwsu2J4XC7yj1t8HqvDIjQqyaShhtaOyua+8sae9vzB/qdU+kmhPZWvLzt8diD2U+eNUt72+5IPbvXN2jF0PzfXIKpVy4WERkniKUL2JTm3RqVoUMtqzOKqCUX9lKbFre9ww1u0vtrctlmf9rPJF//bVxDhZzVNaUUWqdCr0yg7spVX3/Hef1t17V+GU5f6rXT4K4/XYzVp5AnxsQkJcQBFCfExSxbNW7zwvSUL318SsWDJwoWLIxZFzo+MeD/y/fcXz5kfPSMi9tdLEt6JjJr10x9H/uQna+ctSLpzB9PV09faPtjf/ywza/GGzXPjVp+9ehNq3Pr7eqGrOiUzLXZZ7Iw578yc86u5C97e8NHyjR8vnxvx61lzfzbjvZ+81NyfzHz/p3A8c+7PZs762fuz31o0Z3bEuzPmvfPu+7Nmz5313vyZ8+a8Nev7YRxC/KGvWMP6F/x0++ah3rwCX+sVeINDf3snBsChHR8ADiXABNG2l+ND8a/aFGAHUexr/SUq5mAYCWJ4CA7t37rh8tHPQ2tYd94+te3Oqa/AobunP7l1auP10wk3Ly25czvy7sOFDxNjk7JXZ+dvKi7YXJy9KfXpsmf3E/LSP+lpuiRllUwoBgIGatAMOBQWKwh/fkMUBiH4NnSNiYOwkAHicyEcAhaC+aJJSdBrDDU4gxvgRv6675AFjHSPvM/GqVEOZYq6E0ca75MrLuOKT2EKvhgqOIArPIAvOkAqO/iydA76FeqPcxpOcBtP8ppP8ltPCaCDu/2MsOOcsPM8SNR1QdRzWdp7XTFwewx13wR5OewLVdNVYd4xWcYJ9o2dqJ2rMB8uZWxaw9mwTvjhR5o9+zy37gQzc4KZeRN3nuqPXLTsPDH12THfp0cCnxz2f3LIu/WQf8eRwN4Tvn0np3YfM27dJ96whbJ0RVdURPeqxbzTn1nSLpghLFd4QV5+2T4AOFQelNQGJNXT4kqXqMwpLJ4QFjkEBeOC3HFB9jg/cxwGh5CkXLKNn4RoFIgoLURE2VOSXJeswC0vcSsqkeCcut6raQp1J7QjU0PAP4beVzg0EDT2AyDB9V5dq0fbjEgPaps2dHpNvT7LgNeCmjZj3AaU2zjoMaGgMs7rIPmc7IBHjkTjkP8K06EqbcTBCckX8E/5fXYv1BV4AVl/t8z0T3qfer19FXngUEzO54ZQXGgKaDLgg+VUIKCgkLwTQR/CPEGPDcnCAfB44XogpRAshXAo1EwIN4NvAYrAILJC3XbAZYKtrMgEEUJE1pAsAZfeYxWbxDgppUGELxcTSqSkUgW1XMWoUDHLlYwyBbNUySyT04slpHwxLk8wkCfoLRB2l0p7apV97Zr+ft0AxtCPM/YTTP1kcz/F3EsGmXpI+i6Stp2obCHIGnHCOsxoLYZTg2JXD7KqUYzKAWr5AKVikFwxRKnAUytJjBoKu4HGbyIr2nGS+qbhvGRW+s3RjCvoi7sKN8TmJcTVr93csWFv59oDvWuPULddZe+6O7zzNv/gI/21fF9eX7BtJNgvCvbz/S10a0aL4EwKY8fNke03BLtuc3ZcJ2w+0b56e9XK9c2ffYK/cnwk9YauowBwKGCWTyokY9xRDVdgE8ndcq2ZJea0E5mNWEYThtrax0L1MXHtRHCH+krwg5XDhHZiT31fXSmxs8kq5k+qZGOcYS4OPdRa31SSV5aZUpqZVpmbUZWXUZaRWJD8KDfpQV7Kvdy0W9lplzPTz2VknMrIPJKWfSAlb3di3vZn+Z88Ldj8pHDz48LNT4pCKt78FNHHiIo+fFK4CS4RFb/UkyK4ZtOTog+eFm4EPUO0IaT1r7TueSFo/fOCDc8LPnhR8OGL/I9f5G1+kffpi9xtL3K3P8/+/HnWjsSs3amZBzLTjxSknqpMudSScmsg/SkpM52emUtPK6QkFxNelGCelPbD0NG90u57lf2P6gaftsC61aGULmxqNz69l5Q1QM5GUbJRxMxBQjoKth7BntbeJ10td1rrr9dXXigvPvUGh77JOfcvhUPz587ZtG7Fuq/Eodjoj9fGXz37+a3Lu6+e2/3ph3EPrh2RdtaN1lerBgamdINGPVkgpjFEPIlS6DYJ3HoeTLFOGFXyUTqDNtjS3VPa25cySDzPcdzjSVo+389etc2VXKM/mc6KO9EeuXOotatILGgewaJLLtPu7ZT1ZOjkzRplg0FZZ5NWOaSVE8oap67RbeqYlhc46lZMpv5bIOenttxf+UbbXC6tZ9LstVrZ1cnGh7N9j97SX/pfwgfzA0ZiYMrqmRozK7kJcTFx8dHxISiCdNzCBXPmQS7u/XmLoORg7sKFcxdFvLd4/tyoOe/HzJgf+1Zk/MzFS+b+4qdRP/lR9E9+FPPLn8X8/GdLfvLjiNmz3l4S++tF0e8uip0VGfv+gojImbMWRcx7Z+GMd+a9PWPuL2a+93Ngnnfn/vjd93/y7tzX+umM938CQq4HzfvRjLk/mj37pxHv/XrR7F/PnYnQ0Tszfz7z7V/M+NnP/uV//S8YHQpl5f5LcQhWssK2otcF3H/SCejNjf7/9Aq8waFv8tb87d4HcGjnpqWfbwQcWrpt3bJP1yRsXhm7aSkyO7QhATwimCN6KeCiP5uIYtYvjdm4LBqKtvd9uv7S0c9vnd5158zOW6e23T619c7pbV/WXfj21Jbrx9ddPBZ98czCGzcW3Xu05GnK0vTcTfkF26sK91Zl78599lHS7dXJdzeUpO4Zan6kG27xjZGDJlbQBB5RSGH+QQQHzJDgGBwhfsDI9xkFfrPAD93cUEA3KUX+nB+ADQOwoMGHfMCdUIGnFNAR/OoBt7hzktemp1Txu9PINXeGSs5jio6jCw9jig7iig8QSg9Qyg/TK4/AKBG77vgIAkXHec0nRltOClpP8dvOCDrO8dvPCtrPibouiruvyPpuKgfvGrBPrJinivpLEJaTZJwYvrl7cOca1MZltI1rR9Zv5G/aIvt8r/XcdX9STjC7fPJh5tjRm4ad521bTzu3nPBsOebe/IX706Pu7cddnx+3bzti3HJQ/eEe4bqtlIQ1XYsXda9Ywj/1uTXtoqnwiiL/vKzskmMwOThaAe6QX1ozLalyiStc4lKnqHhSVDgBC1iFuQ5hNtTKQY8CzA6Fccg6mgzH48I0hyhjUpzllOQ4pUhwzoVsJaryqOvA/PFqW2ETK+IFIUQEBlE/YhCZQH0BY7fP0OE1dE4buqdN/T4Lym/FBcbJgXFqYJzhtzM8ZrLLiHEZUdNWzPQ4yefiBrwaZF4IiPQlC31pYSrS9uYGKAqElud+k/fV38IhGAeaDvimAj4EhAJAPiAEh14JgAdGgMIROMTzsQYhHQeWEWIWhXFoPAA4BBCFcBTgE2TnbIEpc2DK4HPqAy5jyCaCwacJpBYcbuCxuA1CA29QSW2SkqpE+FIxsURGLpFTS2TUYgm1SETKF+ByeIMZnN4MTlf2aGehuLtK0deq7u/V9mN0/XhDH9HQRzL2ko09FGMXydBJ0LXh1S04RdOQpH5IWDvEq0ZzqjAjlRhWBZpZjmaUoWmlKGoZmlSCIZViKWVERhWFXUfnN5AVbXhZfQsrF3DoFiflUs+prbmrF+cvjW9YvwUcnu41ewfWHqBvPT/y+eWRzy+O7rkiP/nQ8bw8WI8NDowEMbxg//BEUafgYhJtx+WRzy4Id1zhfnaeuOlQ24otZUtX1n/yIfbSUU7qdV1rbkBE9KpGrfzRMc6oni+0y2TTGp19VMZsxg6VdKFLOogNvSMYFGuog4yqG+ouw3ZVMFFtlM6m/spSXH2DEEcQk6iU7t7moqKCF0+ynt5Nf3YrI/F2Ttrd3PTbuenXs9OuZKVdyky/kJ55Ji3rWEr2oeSc/Um5uwCEnhdseVr44eOijQ+L1j8oXvegZN2DUtBa0MMSRI9K1j4uWfukeM3T32j1k5JVL1W84vFXa/mT4mUhLX9StPJJ0aonRaufFK15UrT2SeH6p4UAUR8+LfjoSd5HT3K3PM/9LCl7R3r6nvyUQ7WpJ/uyrpFyH7PyU9h5mcycHGpGLiEpZ/BJZs/99I7baR23Mzvu5HXcK+x4VNL1tKLnRU1/SgMqtXUovQOX0Y1L7x1K7Ucn9w++GOh61t/2sKv+Zn3F+eJ/+Z//8u2eQf4Wf/ufj0NIt9x3vrNowfsfrl+2cVXMmoTY1QnxqxISVi5FiraXLY1ds3zpx6uXXTmx8+bFPZfP7zx2cEvOs2s6Up2e0CAeaNTJcqXCOo6ghyWm0BgY+fCQikvSKLgKOVerEmiVIiKH00qhV+LZ97jmMvYo48AhYcJKy5HT+p1HBCu3obYfYdJJjVR8VWVyZ+qhkZrLek65QVxjlDeYlc12WaNNXGmWlJlVdQ5jv0Ne5Wr+wJ34U1/mT+wFb3nF3dNunW/K6LeZDEM1trRIX8pbgmP/xLj4XkAx4HeOuZ1ak1iwNDYKYmyxMVFR0ZHz5s+eP3/We7NnzJ09J2IO1GovWvheJODQvDlL3nsvaua86LcjY2dD2RyCQP876hc/jp/xVtQvfrL4p4BDs+FHv14Y905EzIxFUXPnz4uc8c7iebNnQAPd/LcAh2bM/fkMcIHCIPQ+QFGIf94Lad6P4NsZcM085MqZc376/uyfL3rv1/Nn/3zWzJ+8NfvHM3/9H7N//L+//89QoxDyhr4Kh2ALKmxWDVfJwYIgkUikVCr/OMPAT+E2LS0t1a++4FihUPxOHzdcMzAw8GZl0Dc5Ef//4z5vcOhv79SA4NCHywCHPt8IHlEoL7cqbtMyJCz3V8ShVXF7P11/4cj2MA7dPr39d1jo5benPrl6bN3JA4uPH37vwvn3b95d9Cx5RV7e9qqi4+2l13oKrzemnSp+uDf79ueFjw+0598c7a+cEhODBnbQBNZQGIfC/BPCIWAkuN7ACui501qec2x0QsOfMgg9Jr4Pqucm5cgf8sEXgiXefl/A5fCPq/wWHhhEQQMlqKcGjcM+LdMhQo9RG/j9WfTmB8TqS7iKU0Mlh7AlB0llhyiVX9CqvmDUfMGsPTJcd3Sk/hin8QTYRLyW06NtZ0Zbz/LbwCa6KOq6Ium5IR+4o8c8sqAeyetg6dAxcfpx1o3dfdtX965bTli7jrXmA86GT3kf7VQeujj1MCuY2+BJqtSceqracU376QXTx2ftH51yfHxy/JNT9k9Pm7YcV208JF27V7hmJ3f1NsqyDV2LozqXxfBO7rKlXzMVXJPnnZeWXnyJQ7K6gLzOK61xS6rc0kqXpNwpKZsUl0yKi0JQlAMt22EoGhdAp0JogkiU6hClTYgzJsQwR5QLROREthKVuVWVnjEgokafrgWIyIcQERhEQEEDQRMqaBoImPp8IQryWnF+QKCJ4aBzNOgWIwl1lyzogmY/vsdCmTJhXRas2071uYQBsIaQIFx4589vC+kz8L0qNvidjUB/2vvr7+KQJ4xD/ulxEMI2ADlhvAkLrgnj0FSYiGAc6BUOIRk54B+YEQKICrtJkJcDHDL5nTq/UwtQhMwRwaJ4pKEhVOEN/9eaMrnG2BYBWs1oEREq+dgSEb5IiCsQ4vL5uJwRVAazJ4XensRoTWG35vI7ymQ9jWP9Xdq+QX0vDkDI0EvR91C0XRRNB1HdigcKktejJXVoUQ1GUD3EqxriVmE5lbiRChy7As8qxzPLcIwyHL0USyrCkIqx1BIivYwCy3lG6ygKgKj6lpHctJH0O+wX51sPbcpcvqBoeVzrhs3d6z/rX/M5bv0e9tZjgh2nJLtOSXefkh44a7rx2FdSH+zGBbH0IJbhrGwVXn1M332a9/lJ6c7Tgs+OUT/c1bViY1lsfN3mDdjLR7lpNzRNWW5mv2OYJCeRJBSmmjtqkojGFTIti0ttQKPyu1D5ndQmFH8IzxjsIPXUDbWUo+vL6O2t1Ka2vsLK/qJaUn0Xrr6jvbi8KDkx9eHNxEcXk56fT009n5Z5Jj3zREbWkYzsL9KzD6flHEjN25eSvzsxf/uL/K3PEUfoo8eFHzwq2vCwaO2D4jX3i1c/KAGtCuthSI9KVj0uWfW0GNGzkJ4Wr3xSsuJxyYpHxctAD18p/O0rLX1UnPCoGC7hmuWvtPJREWjVY+CiwnXARY8K1j8u2PC04INn+R8mZn+cnralJG1Haxa4yhdZJfc4pY85xc9YBc/oOc8IqY8Gn93runer7ebNphu3Gm7cqb/zsO7+s/pHSQ1PMhqf5LU+K+1MrO5JbOhJbO5LhN1H3b0verufgUdUV3ux8Pv/801Y7mufdv98HPrOdxAcWrxo/ocblm5aGwPjQ6sSYlfGx69IiF+eADgUs3JZwua1Ky8d++zGhc8vXdhx6eyB3poyLaaD11A10tWslD4VChNHxKV0KRrPJ2CFpKzu8ictuVWktnZyd01nc+FgXx6BlM8Q3hVbGxlc7p5tupgF1o2rDOuXmdauGN79maC/vrLwcUfRc2pTDhdbNMoqlHAKtZIKk7x+XNnmULdalE1Ww8CknTFtQU00bnU9+6kz+V/cRbO9oh7fhNE/rvcZNV7+oCMv3pX4i6Ht/0/bzl8YyWX+cWFgQmuRy+OiIxfDDqB578+bP+e992fMfW8m1OgteG/eormRi+YuXvTe4oVzXuLQrHmxMxbHzX5//oKf/GTJT38c9aufx779VtTPfxb5059EzH7vnci4Xy6IfXve4ndg5Gce9B/8etHcGbMWznl3wTsz5v7qXUjHhXAILt+dC/wDRhCw0E9mzvkZZOTegeDc+z96Z95/hGyin4BBNH/OLyMgXzfjZ2/N/NGMX/3v93707wgOhWaH4Ov3qxRg/ylcKRAIgFsAciCtZ7PZ4BjqtuFbuARGAv6xWq2wLDXcvm232+FKMH90Ol1tbS3cBo7hergNEBHceGJiAq6Ry+Xd3d1wG7VaDdAF9w3/CL6FK39/Geufdop6c6v/c16BNzj0td+Xv/U7wB+59m5euWMTdG0jOAQTRJ+shnK5vy4OfbwqPoxDN0/t/MM4tPXWqc1Xjq49umfh/t0zjh6beeHK/KfPV5fkH2oruzNUmUwqSxvKf9KRcrXmyanq52fbs+4xGkrsLGxAMxI0MoNWGFqgv5wjgqQctMkZWH49y6thTqmG7Qq2QcrRKUZNY3y7ju8CmwgWE8FHXigKQ6qT3UGXLWCT+408wKegAciKG5xUQstCcFzmHmOaed1yYim3N4nZcptUfZZQcZxQdoRYfoRc/gW18gtq1RF69WHgouG6YyMNJ0YaT3Kaz4C4LWf4becFHZfE3dcU/QgOmQYeyGrP83OOitKO06/u6PhkeevKePTKNZSVm1hrtrI37BbsPGu9ke7Pag1ktBkuZct235V9enVs8yXDh+eNH50zbT5v2HxOvemUcPUh7vK97OU7GCs+Iyz9sD0yvj0hnn10tyUFcOimIu+itOSSYyApyK8KyupDOFQ7jajGI6t2y6pc0sopKXBR8aS4AKBoQgROUQiKhGnjQqiYAxxKDwkhoglxzqQkb1JaOCUvcSkr3dCUoGnwaltCqbkun743AEk5IwwRDfjNgwHrUHAclqsOB12CIAThoD7bbwz64HU2IdFEt9rn4LgsZKeZ6LIzfIBJAdtXW0OARi8b3iDkFrKOvsHXl3EIqYnzQFIuVBAXYqEwDoX1EodeuUNTxpBHZEEMIgSEYMXQOPw/BFHYIAIcQtgJrjEHJ/XBSSjk0IfcISAlYKHwaiMfJO78FqlLTTfx+8XkWg6mmIsuZA/msPozaN0pxLYXuKZnhIYX1MZ0dkuhsKNa0d061tur6UZpurDaLqKmkzTWQVK2Qi4OK6nHiGpQomqUoAo9WjnErcRyK/HcSgKnkjhSSRqpJLMryMMVRGYZgQ47eYpw5EIQgVJMopUQR6rwskaMoq6Zl5/Gy7zHenK6ce/azIS55aviOjd+2LfmY/TqLdQPtgs/O6DcdViz55B270Hlnv2Gs+c8GenBluYgBhMcwjorqwVXbzL3HBLuOqTa9YVs+wH2x5/1rVxTGRNV9+Fq3KUv+Bm31HVp9qFmDbqb293D7seKyPQx3oiGy+YPEYi1qKGivqGCPmYTVoAmUrtb8W216PqKvtJifHUDobK5K7O0Na24O6+yJaeoLCUl4+mdpMcXXzw/mZR6LDn7aHLeQZj2ScnbmZr/eUrB9uSCbUmFW5OKPn1RtOVZ4UeQf3tciJhCD4vWPSxa87B41YPilb+vh8UrHxWvfAwqeqViBITCFPTglV5D0ZfoaOnjYtCyV3oJRQ8ROoJHWPWwePUrrXlUtOZZ/trkzHV5GR/WZW3vzztMLT7HLrvCLbvJKb05XHSTmnsNm3qx7/GZjrunmm+eqrt5uur2ubK7l4rvXS26f6f4waOyB4lVj9LrHuc2PClqflLW9rS6/Wl956PatutFDaeSv/+P//ytn0T+5p7AXwaHvvvHcGg1uENrl106uu36uW1Xzu94cPc8EdU32ovG1zYxB7u5wmcM/jOyoBAvGCCJGdIJdR8Pl9yS30Dv6hvFFnTW36qrPNvYeG4Af4atrsLRWFtWWxLem9q8Wrs2xrAyirk2lpp6GdWWSSP0DfZ3ofsr2ZRcITtPLSg2SqvM8haTvGvcSJyGPzlBfbaD5mjYM/X0J57UH7jy5wflaP/4eGDc7tPrPNw+Z+H/x95fQLd5p+ve8J7OzN7v2e+7z8yemUKYzMzMEFOcOIljO8zM7CRmZkbZYsliS5aZmW3ZssiWSWaOmR3r+0tK0rTTztltp6dnfydZ13rWI1mSU61Wj369rvu6D0/6HaDa/385V5VHq1O2p1lbE10D3CYAPapq8iqqcsAa0tBQ0lBV0lJR0wEspKytrayjraQjxiF9ZRUDeXVjJV1TFUVlzQP7dQ4e1JOSMpCV0Zc6pL3vgLqSqoy24QENfWlVTWl1NXkNZTACBGoQZCXukOp+CQ6JtQeAEAjFySvvkQf+j/QBJbkDwBGSV/taTv0rObVvZFV3yCntUlLYC4hIXf6AnMwuhf1fq+74+q9//pOkSuEHcQggCrBxysvLx8fHAb309PQA1OFwOMXFxeBOYO/weDyAOtnZ2SD5Bj6ngX0ERpsk1xYAOZmZmSsr4H/PCQEU5eXlgXOAUmCXa0dHB3gpKBQKdrmCfUo5OTkLCwvgV4DXBDfBi4PHgF/0M65Rn5/y/zfvwHdwiNs3zR+clYjXP83qHmtlC2qbecWVLURaIZWW9Wv8Y+vr6/+3+2j+bf/CAIeuOB/+iENgAZEzKJf734BDznYfccjrgRuwg3wfiY6fyMX7wYmXt22vn9c8e0bm4hXpuw9VAgPsMtKelGHiWrFIFhrVgUxtgkWXpwaWpAaXp8UyMlCT1WXv+kF3HHCHGoTTDcKZJnG5AhgcYoH9d+ujzEUBY7qHMdzV1stjdnWxevs4QwOcqRHe4mTP+jyIEMxtAV8IHOfH3k12bY8zheMM4TgorOMJV8dEOa6tWeHS0NYka6mvfKKNJKhJ7SwIYdK8WonuTbgn9ZgHDZh7jdg7jdjbzdjbrfi7DPy9NuJ9JvkRk/KQSXnAoj7mZD3j573HoYkS/14xDnXF3ql/7kY5boI30c8zt6qyONpk5cKwu9Th/HDkUeR6LE2YVjrvjx+4Gd1zxq/vlOfQidcjJ9zHnF8Pn3jZc+Rhh+UNhtnlJrPz9WZupUZHM7XNMk1Mm6+fH498PZnmLUhz74O7vy0I3+Zihf2U7X7SVh9ps4+0AdRPWu8nrvcT1kRchFnpQYqhCMTnRNm5BX4iQKBv1ZW4CKq3xUQkXkmU/r6DexAPtgxtjVIlRCSOzIk8onfTFdtz9cKlDuEa2CMEUnAgiwj+LxqYCwKlbSA/Bnb1gKEawfosc3mmZXWe9W59ULi9CIwUQDyAHn7IHRLvRf1n4tDyu40FEQ6BnBuYERJNCgHDB3CRmI4keAOsoZWJ7eVxsUcE5ogACM2JtAy29wLvaFbMSKBiDtwJ7pkSgqTc4ogIilZA9Tb4ZwQZP/Fqo61N0XPnBFsT7AVBnaCNzqpCtZWmN+TFV1LDSoiBBVi/ArR/eUZ4IymZlYXmZ5P6c+lDeYVDeWWD2ZUDWVXA0gEDQt0gF4cv78SV8zKAKrgZ1RxsLRtbx8bUi9XQgW3swDZJ1I5pYKDqWxD1zQCE4A1NiMZmZB0TW91LLhOQMgEO8ZL82oLuk89Zppgq4Q8bFh11KLN1qLM7wj7hPHz23OSFc28vnXl7yW3i0qmJOxeWA923UUnCPKKwPHcFB+1584x56WzfhXOjFy6MnDvXdepkxWFzgpEW+Zh57YurXQmeAmzkVEGGII/aSqY2ZOa3FlR0Nzby6+qaswuqM4pqkWV1iPKOrIauiobG3KxqGrGciMuDQAsgiPxUFDEiARMUmREZjYwMTYv0SYx0j415FJN4KybtRgz0SiTsbATMJRJ2IhLmFAk/FgE/Fg4/ChSGcAyBOQTD7IJEIGQrFiATq0C4ZcDfCdz5Q/qWhfzFRPT3OATu+eAOfesaffIw0e/yB0KIjuA8FGYZlWKVnGSDSTyanexWk361FXGnA/2QhX7MQj9lwB/XJd8vjbyZH3CV6n2F6HUlw/caPOBmauDtxID78f6PE3xfJPl6pPr6pvsFwvzDkP7RGX4JVK/47Mch1Kuv/vLv/99vewX57/jb/zfgkIONteNhk+f33TyeuL5+ei4pKYSQRcmpqKUU0kEHiOg/1O7MEiaBUkmo6Wqo4FTnNuXBcuBJ1BRqc052a0VcacF9Mvl6YcndRl46IbP2mHWPhZ7gqCPbzoZnbVWiq1cV9Dp/oL1yfDS3tbW8lMgsj+c3p/QzoYMdsEEuYW6s4d06uGAtgnTx5lzrTMaZJf+92/H7l5LVtntrtxdWtmcXtqemlxgFbyH2rCd74eZfUq6osAjPN4Yq3/Ir6isztHSUtHQUtXQVNbWVNdWVtVXUtJQ0AAVpK2mLpaMpcYdU9GU1jJT1zXQ0NPVVlfXV1QzV1U10tQw11fRUVLW0daV1DPerax9SVZFSV5LVUlLTlFPSkJHWkJVROySrcuCHcUhur9pBKc1DMspye9Q0d6nofiOv/pWs6jciB0lxtyK4U/6AkvQe1d1fa3zzzd/+9I9wCHzJBLYPgBMsFhT81wJEAZBTUFAA0AWQErBxAMAA1PkZONTb2wsACbhA4DUBQbHZ7KamprKystHRUfAjKpU6MzPza3zF/fya/13ege/gUPfAt/82AKQGCA5sSvDvCuDvmpoawNO/xj/VZxz6qRenjzjkZm8iNoj+D8Ih4A69uGV79Zymm5vsmQsyN26rBvg4kVO9atEIJorchaL043E9RDgLl8zApLQioUwUbrSweLNLFJbbnqp6N1m+PV0lnKkHkbmtCebqKGt+oH2sp6Wf19rJYTDZTAa3g8nncHu5Pf3cocGuqbGBxZnx1dnxjdnhreke4XiHcKxFFJMDOAQquZdHRMPxQKvjQrDCdYKxLqhc5GVPtmKGatP6yuK7iiLZOUFMqlcr6UUz7klLxsNWsRj4RwzCIwbpUSvpYTvlUQf1KTf7ZX+R93h50FiRXzfuMTflNjfmTvVTV/xRY5SxHs3UqtT8aJ2la4vtZcbRuz3XA1dCyUJYzWZc4dQLxODNuMFL4aPngsdO+0+cDRh18+I7PmVY3Gw0uVxjfK7cyDVX/yhO05RgYt5w48JYpOdkmu9A2use2MvJnJDtDrSwj7LdB3CIvAHUT14HEpA3QDGriIvwq73AKQJQJMrOiZ0iiDg+B5QsVooYh0RaEs0RQUBwbgV0cIOtRIM4UK6wNSL2iCRDRFOlW9NgUoghXO0WbkwIt+bBXJbY+QF4IGmsBi1ty9vrkxsL3WtznPXF7m3wMFBsDVoTxGbKr49Da5Kk3DbYEQTasYFE7XDgBBAOwJ63YhaaBCC0vQLybyKJaAdAjgiEZt/jECAicM+KGI2Wp4XLk8KlMSHAoUXw4GkRNW2AJjpxSTfY1ro8Df69Wh/rWBhoHGYX8hqIbeWIKnpsLsafBvfKTPekw/yKMZH1xFQmNYOXRemmZ/dnF/bTS3szy3oo5d3E8i4CyMUBFioDLMTFVnAxVdyMWg5W9OWKg22SiI1tZme0sMRiYprbUU1t6KZWVDMD3crAtDKwTSx8HXi1PgKZmx7HhwS0B9/LPG8Bs1Ci2OqVHztcf8SGedR2wM1p5uKphUsnFi8dXbzkMHfJbubGsdnnF1ei3N/hYoWFmHVC4oDXfc6VkwMXTkxccB4/f7LPzbHe3phiokJzMm54ebk3yUOACpvKQQ/lZjFJ2bW4vDpKEaeijl1RVU2hlyFzq+EldbDSdkoNr6SuNotWSsQVZWAzk1NIcQn42BhoiD8kyAMW4QmNfp0a9zw56VFC6h3QCBcFuxgJPxsGdw6DHwuDHwlF2Icg7EJERwfxEYAQMGQOA4lASMRCwKsR4dB/UR9NIXDyD3AoAG726SO/e27hD7fwR1j4IURH8KMQmHkExDwh2RKeYEOOP1qa4taQfrENdZ2FucPGPmhH3WuE3KyIuVwUcj7b9wzJ2w3r5wYPPJMccjY25EJU8OXwgKthvtcjfG5H+T6I8X0a5+MOefMa/+Ql/eq9PNfLf/0f//5TP/M/P/6fgUOgWO4fuUP2lhYAhx7fOen9zM390enQcC+/5JhXJKg/JSmzNjOnhgIrQcMqM1Jz4MTGHH9ifGo5nlBPT89BFTArsln1saXFz+h5t6rr7rZ15ZeV9fi/Gn75fODZm+6XbzruPKxwvcHOyg8VCLBjk3VjI73dbfxaHLsK0t+CHGzHzA2Xba0K3oGAw9oyMKg351qm0A5L3jLb0QpzyTLvelvfLS5tzcyAiNgKu2okybHw4tfRxjsgzvuKA22mePg+HqWuMl1HX0lHX1FTS15dTVFbVV1HRUtHWVtHjEOiI5gdUtJVVdZVAjikaaisZ6yjpmEAWEhTw1BT0xDgkJaGgaaGtr6+jK7efg11KVXFg2qyctpymobysur7pAELvbeG3rtDsiqiQgVgECko7VWS2qOvKG+kpqgst1Nbd5e2wS4RDql8I6e8S0Zxl6zsTgXZvYrS+9R3faP59TdffsShH69SAN88yWQyOILvnCDzBnAIJOIk58DMAWj083Do4+xQXV1dW1tbVVUV8IvAoFFWVhbgIsmv+Pzn/9p34DMO/fe70AAcuupic/aoqZu9sbhfzszZxuSYxa8VlgPNckfMDU/amF52tnt+w80bhOUenvUGe4eAO/TdKgWfh8Adcn5+y/7yWS2XU7JuZ2Rv3NQO9T5HTwlvQZF4KPogLnuSTpvMIwzQ4F0EGAeF4sDwI1lFm2ymcKx5c6xwbUw0xL81UbY5Ubc61jI31DbRz+zvaudyOtrZ7BYWp5HNbeJyW7s4zG4et7ezT9AzPtq/MNm/Nt0jismJfCEwNQT2SDaLmuhme4RLw8Llse3FIeFcrxCMFY23bg/XbPaXrHTnAS6a52ZNMTIGq1O7CsI4NJ8O0msmwb0d/7Kd8KKN8IxBfMogPWkjP2FmPmVnvegt8BotCxgp8OnEPmSn3OqIulX+xAXtaJRupEs0sSwwc6y2cm20vtjmcLfnkt9yAEGIrBdCa9eCaW/dUTMPITM342cuR8xfi5q5FNJ7wr3F8latyaUKo3Mlxm7ZBsdwOhaUw3aNd66NRHlNpvsPpnv0QF+OUvzeMRDCHtJ2L2mrF1hDlPV+iTLFAiektT6RTbTej13tQ6/2oQAXLfcALoIudYMEHRAEuEZL3amLfBEggaPonh7oMihXEIByBdz6EBlsXxUtHQKrh6Yq3r1tFC5xhetDos2kYHJGNBEktnckPdfgJmhH2Jx7tzyysdi/tQJydJKk3Kc49M/4LP0IVh/DcqK/A1i9urINrCER/HwAIRCHAwgkoiAANsDnmRQuTwC82V4eARIuj4qDcOBO8FOJxI8B94g0IVycEC6MiTUqXBgXLoofuQqMI/ClZEW4Ov9ubmRljDvX3zLdXTPMKe5l5LBr8JW0BCrMF5/8mpDskQnxL0BGV2WktRBxLAqVR83lZxZ2kQt5hCIerpiXUSqmoDKRMBU8bDUXC1iogY1pFINQy6diY1vZGa0sIGwrE9vSLhKDiWtnEdq6KC39tKp+UmYnLK4PGsgKv5992RJrq5rjoF911KzlqEXnCeuxc0cWrhxdueqwdtVm9ZLl6lXLhWvW03ePzHhcWkl0F9IStgiRoz43u646DF+wn7p4ZPKCw+BZm9ajhlnmynQnw6aXFwVJHoPI0Mks5FheLpdc0IgtriOUdhTWscvqaim5JTB6GSS/MrWgCVfGzKsoIxCzEbAseDo+MQ4VHQqN9kmOeJ4Y+TA5/n5i4u2E5OtxYDQIej4GfjoS6RKGOBECXCCkQwjSLhhpE4Q8HCQ6ihSIOCwZCvo7/SgRfc81Agj0qX6QecAD/BCmfgizfyjwGHN/xHt/KQxqHpNiAUmwzoizy008UZ16pgVxlYm5xcq424G52wK9UZNwqSzyXH6ga6bfyQy/47DA44mhxyPDToSGOweFnvQPPOnv7+zn7xbodz7U53Lsiwuo26fzzjiVH7X92//zb//9rjq/9d/4l+PQF2AR6xdfiGeHzH9wdsjeyhLg0P2bx7yenHp53zUozDMiI+0BISIZVCnM8fum+NG5yRGlsKDstOgKwitKskdGPKW5nD07FldIRrfWJdQ3Psktu9HYdrtroJHLnszLmM7BT2VRRrPJfQRML4bC6hE8amwLrKnP6WD1Dw5M9LX1t1IFzfgFUIewwHy3MvRueW57RbQAYGW0vDdes+f6jtVg5cmEfav8trXFmfXZqe25ueWuZl6ELe3834IMvkpx3tMUYTPeheDysfU1Sdp6Cpra8mqqCpoiFtLRVdbRVdF5D0WAi5R1tFR01VT1lNX0FbSNlDX0VQ7KaByS0pGR1ZWW01VQ1JeT11ME/pK2lI7WPg1VaVX5AypSslpSKnpSh0BlnCqYGgIlCqBW+zs4JK5MAEm5/Vqy0jrycooye1XUdyhpfyWr9pWs8jeyijulFXbIyO2QlgY9Cns0du7Q+Pqbv4pmh8RlCv/zR9ewgiQbQBRwBJcTUKsAEAjQC7gJWhaqq6vBfBGIt7FYLHAPQBpAMn8flgOeEngFMBcEPB8QumMwGCAsh0AgAEqBlB1AoOHhYZC7AzbR1NQUoKzu7u7P40P/jIv3f+PX+IxDv/XH/E///QCHrruKcMjV3ui0g8ggcrUzO25l7GgGCuV+jWY5A0cLEQ5dOmn7/DoolBPhkO9DN8nSoe8VKng/OPXi9pGr5/VcXBTczig+uGuRFPioOAXSgaALMAUzWYUrlXlr9Vlz5biRLGQfBtMHo4wSijaaWrcFtcuCzDkBbn6QsDhEWxwpfjtcNdrf0N/Twu1sYwBfiM1mcDktXA640jR0chq6Opv43R093YKhnrdj/DWwIw+MDI0DawjgkLhHAdwEfdyz3duzfdtve7anO8Vt3aCYARQtgJ82iWobZtveTTas9hbOMPCjNWkDJXE9uaFdWYGcTN8Osmc7+VUb2Z1BftZGftZBe8HP9RwpDhjK9eGiHrCTb3dE3ip5fArqYJBirIc1scw2PVJh6dJoeYHrcLf/jOeyB0IIKRfCqrdjctf9CSuvkYsPkhduRK/eiVu+HTPo5tViebPa+GKp4ekiI1e64TGikW3ecefWR3eGor0nJDiU/nII7/OuGSbsIr7j4ze7iSIckhBRH3W9XyIREYHg3AfhxWNF6NVe1EovfFkERUDpYjSSuEaAiFIXe9KW+0CzAnJVABat4teHKRujWetjeZvTVe/mmcI1AdigKt5nKmnN/sT1AR90IEIGpnfWZrdWJ9+BSRuQoBPtGvrwyH/WJ+F3cEg8wyNaqwp2DQFKEfUfvDeCJCAkIpyPAjwzDgBYZAyKWEgcgQPYIyEfkcRjQhItiiUCIXAihqI5MGk2LlwApARedgbQ0dpk30xf6zC7QtBW2MfI728r6Gqi1+fDafAQbIIHLtGbDAnOhsUWIyE1aEwLjtJOyG7D0ltR2e2ovA5UIRtdwkaXcdDlHHQlFwNYqA6wEAfbyMYAFmrmYFt/QDgGG8dgvVcbC9/eSWb209uH6DX9BHIXLLYfFsiJuF9w3YbsqFHoqFd31LD9qFGvs+nkeaulqzZr1603r5lvXDHeumayds107qbl9JNji0HXhBi/d1j/KZ+LPVcsRy9YTF+0nrpgNXzOknlcP9tckX5Mv/XlpcEkjwFo4Cg5fTw3p5tS0pZR2YirYuY28itaGDllZfDskuTskoSsCii9Cp9FS0/DJERhkiIQCUGQmDcpsY8T4m7FJVyJSbkQnXYmKt01AnoyHOoUgXAKRzqGikEoBGkLJGIh1AchRSz0U3FIlGr7jr6DQ9+jo/c3ERIc+geSkNL7lwI5umCoeUSqeUKSFTTehhh7pDDRpR56uR19k4m9xcTcbkPebEi9WhV3rjDEmerniPW1g/rbxYfYhoXZ+Idbe4dbeoSYvwoyfxVo7RFg5+PlEPbQCnHJtPSkfrOt1pf/9q8//VP///Zn/BIcsjAz+x14/37/xe9+/4WBgbaz0+FjVoZ2Zka2JkbWxiYW5qYimRjYWZkft7V+cNnJ97nby0enX72+kYjyRVYk1nRA+zrxU91ZtVXRWSVhJFCynhfkSQmIJoQW1+WwBju80AkBFExIYc7jovyrtY1e/JG6oureuNSRdMQgGt2NwwgQ2F50Vmf3oHsd/3leSTCNCivPb+M2TnY3Lg81b8/yNpb7N+dHt2cmtufGhOvDSx3onhff1Dr8acpPdSJSZr2nY21xemN+bntm6S2fUxXoWHF/V7jx35BH93JhZwS9MRxuYlldmIa2IvCFNFVVtUHkTVlbU0lTQ5Sb09JR0RZPEAF3SFtdRU9JzUBJx0hJSU3lm73au/Zq796nvfuA1u792jv3au0+oKmiIqOjeUBTVVpFXlpF6oDKvn2qOw+p7QMxOdCUAHAItCZIJB4cEpcoKO9VkN+vdPCg8iGwknW/PLhfdQdIyskq75BW2iUlv+uA/A4pqf2Kew+o7zqgumvfX//0n/8BerZFdQo/WrQNokkAYMBRckkBRATicxQKBcTbAAuBewDkgJYFEFkC93O5XMnDwKRQS0uLhGpAsg4km4CJVFRUBJ4FahgABTU0NIAAHrgTwA94AMhAgZgcnU6XVCx87uD+Z13A/5u+zmcc+u93mQE4dPOM3XscEtdtgzaFE9YmjuZG9iagXO6XFm1L1hZ9aOgGRdsGjpZGAIcunrB5du1/jUPudxyvXzB0c1M9f0HL/fFxdLhfdSq2E1E4RalYLy97x8gTcrM22/BzZehhHGoIRh3B5K9W1r7rLp3rwU72wqb64DOCjKkB2pigsL+nnMevYXIbGNxW0FzK4rUweU2t3JZ6bkc1j1/d2dfM7+ULuidHeMsTHRtjLZvjze+ALyQS4KJW4Xj7u0nW1iR3a5KzPdEhHG8DHpRwrEFERGDl62KncK1HuMrfnmrZ6CtdYtMXWgkzDYjxqtSh0rj+woiu3CBujh+T7tlOe83Kes3P9RouChqge7Ph91mJt9rDbxY9OpXmYJBgrIcysaKZOpSbO7dan++2vTFw8uniw+jtcJIwjvYuFL/qCV1+nrx0P3rhRujq3UigkbMejMM3q4zPFeufKjA4mWV4lGZ1tObyVa7Hs+FY3zGAQ1CvnrSXAxleGw3p2zz8JhesYQXNcqRVoF7yai9lrZ/6QeCcBLJzYoETgEYZwCxa7wdQhFjpFZlFYr9IlKMTsZBIaUs90CXAS8BNEmSsDhLXhilrYzlbM7XCJZ5wY0y8RAjgx991xYm8mm0wUbO9sfpuHQzwgDI3UMImbtD+9MG/5LNQ8jrgt7yXpJsO5PTWgTUk6lIXDfwARwik3T46QmIWWgISGz4g+SaiIKAP2CPKwn0UIB+QixsRLnzQ/IhwflgIjnMj228Ht98Obb8dFnHRwti72aHFIe4wu7qrMZdVTQHqbMjubMxuLsLmYqIzEn1xSf6k1DBaWmxOWkoJFFGDwNcjKLVQSl1aZjM0ux1R0IEsYaHK2KgKNqqai6njYES+EGAhNqb5g1rYGIlHJEIjbgaDg2Nw8G0SsfHtHJE11DaY3T5Cr+7F4rjpUX0wf27kg5LbdjQnrdKjOg2OuqxjegIXo6kLpis3rTZvW25cN9m4or91VX/jmuHSDbPZezYLnm7ClKfvoK/eep7uv2w6dt54+oLp1AWz0fPmrJOg0lAx55he26uLw4lvBBC/YXzyRA69L7O0A1fdnFHbkdXSX9XRWdxQjS4oSaYVxJJyEzE56UhMfGRqpHdqrEdqwqvkhEeJSTfjUi7FQs5EpQEQOhEGcwqFO4bAHcKRR8JQ37LQ/8E4JCElMwk+iQaQYObBaWaRKRZJCdaoGLus+JOVkAstqBtt6BvtmFtM9K1W+PW6pIulkaeyAxxxPodhvlbxQZYhYWY+4cavww1fhOo9DdZ9Gmz4IsD0zRuTkDs66DPqNY4qHGvFr//tD//9rjq/9d/4l+CQubk56JT7/R//8Ps//t7IUNv1uJ2jtdFhI30bU2NLEyNQK2dlDhq3jeytzE7aW9+7cuLNs9MvH54J979dmhPU2Rw+3Ow92+g5W/1yuPz2YO2DkfKnA4UPmvPuNmU9aaS/qqS+TkffTyT6R5UiHpQQ7rY0BjW3kx57N9q4tDqerT1xvsz5XOWxcyXHbzTAyT5tAw/ySrxo1GA6IS0bLBejDw80rk9yt2f6hFOgFnV0a0awvdi71hA74b2nyek/377S7Pfav9nN3JgBLdtzwrdDS/2chujz1Y+kkq12EdyUGOkXunsT27iQkqp4Ubm2irKGmpqaqoqqsryygoqSrApoVZDMDmkpAUDSVlPRVVTTU9IyUJBS0Phqn97O/Zo79qrv2Kexc7/2jv0iHFIGOKQFcEhGRU5WRUpadT+whqRVAQjtVwArVsUBuQ9EtEtGaacoC6e0W05xj7zcPkX5/fJKoro50C8nktKuQ4o7DirskVKRk5NTVNolq75TWv2g9JdgDSuYHvoPUb/c3zfL/ZKrx+fnfn4Hfsk78KM4BAg7JDIhMyv38+zQb30h+P7vBzh055zj+WNmH90hgEMnD5tKcMje5FuD6GfsHfq7Fa6GRyyMnKxNnG3NAA49vQbicP8Ld+jV3aN3rppfu2p895ZNsMcNWnxiQxq1B122WFiz3V4m7CUJh9DbffDlJugIBToAIwrg1NnCghUObbIzeaQ7Zrg7ZrQ3abAP0ddH6OymdXTltvOKWJ2l/K7Sfn5Rb2c+h1vWxG6p5nZXdg7XdQ0ye/iCgY6p4ZbZ4br5ofqV4aaNUcbWmFijrRujretjjI1xxuZo89ZI3bvhmq2h6q3h+ncgVjfLFa6A5rRB4SJfONkmHK4R9pe+68lb59GWmIQ5BnqyIX24Nrm/Mra3PKK3NGSoLGyiPHKQ7seGPWAm3G6LuFXw2CXliEGMiS7SzIJmZldteYJtc2bQ9sLEsesr19yFL8PfecQuPw2Zvec7e9Nz5rL72wsvFq++WbzmOXrmWYfd1VpT1zLD4/kGR2mGDkXHT3e9ejUSFTic6D8K9R+CefeCNgXkq6WKhHdM9DoHs8rFLvNwy3ziUjdpsZe83Je50k9d7aeu9FNWBZQ1Qea6gLI+AIiICIhoYwC/LsCt9WPX+jHALBLXLUiKuSU1dGmAjpZ7oCIHqQ+5LMAsD+JWQNHcXIOoUHvrrXih6ieE82m9GyhN2Hy3vQGIaE0ItAko5d33Fw797A+kb00hcY0BKAwUaUO4tSrcFPtCICMncoTEibiPAv4P8Hw+SlITJ3F+3guQz/DfSUxBc0PC2SHh2wHh7CA4bk31bYyDSaGejbGerSnB+njPVHcLryGnuQRXm4+ozYc3FmPaKogNRehCQjwpLQiXHEhIDSMlx2QmJdATIIVJqNIUXHkKuTaN1gLLByzERgMQqgIsxEbVcVANbFQjC90kUQeqkYlskAicA4E7ARqJ6aiVI+KiVg6ewSG28jMZgzlNg7QSPgrBhoT1wfw6Yx5U3D9CP65Z6KBWf0Sde1xn0M1g+qLJ+l3rdw+s128YrlzWWbuiu35Vf/WGycIdq7nnx7bCr7+LvfvW/eTAJePxs/rT54ymzpmMnjPjnNLPt1LIc9LpcL8wlvxakOoziImdyKIMZBZzQD0Wqrad3DxQwekrZ9Sg8wuSyNkxKFJ0MjY+ChLjExv5OCbmXnzi7fjU67GQ89FpblHpzpFQp3DY0TD40VCEaEwoHGkXhgKmkI3EGvrvgUMIswAgQERQ81CIZUyyVXocMIiOFSSerku/0goMIsxtkJdrR91ugV6rjj1dEOpE8bNF+FjE+5uFhJh6hxm4h+k+CdN6FKL5JFjnWaD+q9c6EdeUSc7ybbayAxay33zGoZ9+Tf0lOGRmbgamhv7191/8/g9fmOnqXLV3PGllZaNvBJYOWZgYWxob2pqZADSysQBrWM3uXD7x6tmFFw9Ox7x2a8RenSq8sFx5eq3YbaPg/EqO82ru6aWc0+vZx5ap9ouZh6ez9CeJGiy8WwX6FQwbGZhNDGxkostbaIevdanYdKrbtmnZNerZMrTtqjTsSx56h7X1PMwv9qSDHVSUAGpaTGYKpYzYzW/cGOt6N967MTu4NsN/N8tZa4VNxsjVnPuP0WcKAn+DuZq8+Z7uzZnlrbejGyMDzdCAgpsaULv/zLugwkJc5XVGNbIT6dnR6qrKWqoaoGdbQ0dGWUNGWUUZdMepiXBISyJNZW1VFT1FNX0ldV2FfdKa3+zT3rVf/Zt9Gjv2a3yzXxNo96FTDsdOnj0rq6shrSorrtXeL6u6R0ZUIrdPsmtIUWPfzbsXzKx0ZEAQTnGHRAB7pJR2Ai8IbB+SUQYnu6UUdh5S+OaAwo5DKtIy6lrgtZTAPNEuGU0FhS//+lcQk/uf//Hnzzj0sy+Vn5/4a7wDn92hn/7B/Fs/A+DQvQtHLziBiu1vw3LONmZHLYz/KTgk8Zck7pC9mdFRK5MTNman7MwvHD/8j3FIvIbV5c3940/uHXn0yPHlM9fYgGe5SfCmNHoftmylolrYVSgcQQknkreHkxYZCUPU5D54Rg+MOFFAn2dljHVGD3YFAQ13R/X3JIJWTB4fw+rCd3SRO7uoA/zMyW7SBJ/Qy6G3sevruPxK/mhl52Adl8MEuTl+ZX9XyXB3xURv3aygeU6kxnlB/dxQw9xIw8Jow9Jw7fJQ5epA2YqgfKW/YmWgdnO8bXu+S7jUJ1zsEU6zRYYSIKKhctFiu96CrZ7ctS7aEpc8x8K9ZSJn29IXWtMX6pNHcgK5sEfsxLvMqDuFT04lO+rHmOrAzU2zzA/XWR/rsnEesT45be+y4npl4+q9lRsP567cm7pwa+rcrcnTNyZcrk+fvj195u6w8w227dkmi1OVRscK9Oxo+jZVpy+OhQTPpceMQoJG4IHDCJ9eyMte+Mvp/PC1ZugqE7nMRi9yMPO8jHk+fr6buNhDXuqlLPdnLguoIGQIiGh1IHN1gLIGiGiAtDFI3BgkrA/gNsDqVdFYEWalFwWI6MNYkShBB3BouRcIvtSHXBrAro7RQburcGNAvFNVbPhIEnDgCG4BSUBofWt7ffPd2gbQ9vqGcB1w0RZYjioZMvpFHtG3LAR+EZhQArgFEEgisBFVnJETRePEcTgR83zQpywkOQfhN5HnI7F9gIaE84MizYklOQF3zg4I3wqE033bk2CurH97um99tHN5kL3Qz1oY4CwNdc4JWAJmZVNJRiktpYAEBgRiS2mJVbmQCnpKHj6KBA3CpwZlJIdkJIYT4mLI0Uk5cbDiJFxFKrUBlt+OLmOD1gRsLRdTy0GLWIiDamKjvgWhdkQDA1YnURu8Hgjcw0QCRgKPAd5RCzuDwcYzuCRGD61tKLdBQM3jISDslMDedG9+3MOqB0dox9TzbJVqHdR4J/WGzxi9vWL+7onjuyf2KzeMF6/orVw1WLtmuHbTbOm21cKTI+t+5zeCrkw/PTYowaGzhpNnjEfOmHJO6hdaKRY46bBfnhtLdO9PeSNAho1nZgxlFvKwlU2wqhZsfV8Rs6+0uQyRlRkNx4closLD4LF+SbEvYuLuRiffiAEzQukgHecSBT0RAdJx0KPhMMdwuGMYwiEUYReOsg1DARY6/JGI/k8Ny73P0fkjTP0RJmKZBcAsgtOtIlOsUxNssTGO9DjnipQLzYjr7ejbTPSdNuRtBvxWfeLF0ohTWQEOaB+rRF+zsCBTnxCjlyG6T0K0HwMFaT8N0HV314y5opB9XJZnJTNhKrPjMw799GvoL8IhEJb73b/86xdf/OEPvz+ibx5w9Mpjx3PHDC2tTc0szIwPmxrbmRhbGxvZWhkftzW5ec7B/elF98cXYtxPNkCPT+Ycmy04vJBnM5tlNZtlOEPWmyDrzlP036L1pzFqo3iZYdQ3xZDn6MSsuPTq0PzeiPZZSnYbTsutRcmmQelwvdaRCl27WnWbYmUb1KlryYyOZ4WFXtSsYDopIBsZQoVHkdNJJfju7vqlGf7CVNfiGGt9rG2TAZuJli91/UvbbXmo2578iEvdZYiFnq6t0ZFlLqswxp9w3gTu9GXJHZ1O0v3u7pjatihSRri2mpqOqo6GKmAiGWVVWUV5ZWV5VU1QsS0q2tYC24c0VUB1nL6ihr6yurbKPintnft0du7T3CEiIu1dB7V27LdR08PCkX6hIepmhrJqcvLKB2SVwSohwEKimJx40dBuFc1DKCw8NjECBO6kFb8BOqTwNdBBhW8OKuyQAowEuEhxp5QCuH+3tIqMtJqajKicTlFpr7TqrkPq8nJ/++tfxFtYRWXbn92hX+Nr/efX/HnvwGcc+ukfzL/1M8Q4dOwjDrnam4DZoV+MQ4Z2pob2YokHkN6fH7EwPmZtetLO/JSd2YXj1k+vnRK7Q2c+zA65SAoVPgrgkMdD5zcvT7/xPOfnczM1yr8wDdcMy+3GFi9Wlgm7coRj8O3JhM2huJmmyD5yXA8c040kjRdmzXQgRzrDhrr8hvn+w/zgvu7I7p64zu4UNj+N3QXndyJHuhCzfNhsF3SIQ2CxK+u4nWWdw3ntfHpDfUFDUWUjtaaOUA+2fjfSGU357c35zJY8FiOXw8zlsXL53Lw+Xt5QZ95oZ+44L3eUkzvCKZjqrlwcal4f79gQ1Xkz1oGtNFL/brR2e7Rme6x6e7RyG7T9DBZvDuRvDeRsC7LedZNXgaOVFchLf8hJvMuKul309FTaCeMkW0O0jUW2tWXjYdsemyNTNvaL9vbrJ46tuzkvuznPnz41e9rlravLlLPzxIlTE8ddxo65DDq6dNqeaLM8VmdsV6JnmaNvUX/uwmx89BYJNo2KGEMGjiH9eiEvulIfT9CCVupTl1qg822wt+3wKRZymoue7sTO8vELPSKbaKmPstRPWf4Whyjrg0Dk9UHS2gAgIgIwi9bAjvM+7HIf2FMksolE6oWJWQhE5qCLPbBFAWZ1LHt7iSHcGBIXZ4MNPz+EQ+tb71bXt5bXgN6trG+vbmyvbW6vbW2vvRP5SZIZok+h6L/4mfRp0A48fROMJwEWWhKVXIsEVgmJG7FFBXEgESeOw32c+ZFM/ryXpBRBrHkJEUlYaACUZX9HswIh0AwAoZ6tsa6NER44bo52zve2TfIaRtl147zmCX7rMK++o45eTEvNwkdmZoRQcSF0QlguKSKXGE7DBhOhAbgUf0xiADouGBMdQYpJzE1AVabTGhCFDFQ52CnEzajjYRt42EYuppGLbgaS4BAQcIQA/AAEAizUCq39RICOABqBnzYx0c0dGS1cYltfVvtwbn0ficaCxnck+/WlefbGPap5eDTzmDrdWrHuiEaXq9HIebPZG4eFr1zevTwh4p9rpsvXTFeum67etFi+Y7P0yHHN4/SSx5nxBw5Dl0zHzhlOnjWaOGM0fMYE4FCRlWKRkw7n5bnRhBd9ye59sIBREmKMlteNK29Or6iHVbJo9Zz8qpw0NCIkChYSBI3wTo93T0i4H5N8LSrtfBTULQp2UlyffTQC6ggEcCjiOzj0HXcoWNSj8K1+xuzQP6pSEHch/J3MANt8HBzyRZiJ9cNzRJ/iENhKFAy1Ck89nJhgg4ixJ8U4FSS41aZfbkXeakPdZiBut8HvNKdeq4w5mxdyHOdrl+xtEe5n5hdo8irI8GmQ7uNgvUf+Og98tJ8/V4u7KF9wVKbXXPqtscyOf/0clvvJF9FfgkOW4tkhgEO//8Mf3XTt0Y4vY088P2fmaGtiYWlp6mhlYW9ibGZkcNjaDGTCb522efXkwssnlyLdj9ek2Q0STcYztafI2lNErRmy0jhBZgQlMwg/IIBI90H29aSqsFP+jE5FQCGLiaiNV7nLXtxFRFoZSvF4ufqxUl2XHK2TdO0TxWpONDn7YOPjidXFT/OpXpmUYCreNxsdSM+IyETFUSEZZUh2V8XyGHdriLU12LbFSl1LVG0493X12UMBFv9e/VSDH3F0AO3dEvsCf+v4Na0dsXYa+Q8c6pNvcWpi2rpSc8rDMhEQXVUwI6QNBoc01TS01NRFFKSkp6Ws+371kIqOurKOiioomdNRBnG6nXv1v9mr9c1ubWkZbTl5NfEEkc/DpwQc7uhp18R0yN1Hd2WU9sko7lFSO6ShI6egsl9Rfb+n9/NnLx8eO2mXl0+/de+ijMoOaeWvpYAUv5JW/Pqg/NeHFIEptAOw0EHZr6WVZWTV1eTUNBVBW7eulJailMruA0oHZP4KwnKSIoUfb5b7L146Pj/s8zvwT3wHPuPQT/5c/s2f8GM4dMzSRIQx/6uwnK2J4XdlYGuiL5Gdib79BzmYGoD03TErk+OHQVLO9JSdyUUnq6dXT3rdP+Pz8LTvQxe/h6fEEhUqfBTgIq8nbj6el70DrgeFPkEkR5Vjae0ZJZ344vHC/PUO2novbK0/cZYVNVwewcfFd0OxvSjyRDFtqh06xgsZ5fuP8f1H+UECfnBvT3gnP4bdFcfiJXZxk4d5KW+7Ut92pg1x8B2syloOr5A9gK1jpBXmowqI1FIsvRhOzYcTc+D4bAQxB0nORdAKEHklyOJyVEUVpr6B0N5K4bRT2QwKs4nMbKJwGdk9rKIhXsVIV/UIv3q0p3qyv2Z2sHZxuHZlpGZ1pGptuGJtsHR9uOTdSIlwtGi7n75YB+knerFT7rLjbzHDbxU/d0WdscK62VNP2hc5WLfZHRbYWs3Zma87mr9zstg8abnmbL3sYrPkYrvgbDt70nbmmO2Uo+24ve2wnW2vrS3H2qbFzLLSwKTQ0LjutMtsbIiQDJ1BR4yhAicx/oK0l7zEh6NE35Wa5MUGyHRDylhD8mhL2ng7dIIFn+KgZrsy5rsJS32k5X4g8sp7IspcG6SuDYJjJuCijUHKpjhBty4grApwK/3YlX6xU9SHEM0O9cKWemELPfAF4CCN5QqXmcLNEdHgEChR+BSHJAaRyBrafLey9m5xFWhrafUdgKJlQEcbWyuAi8RE9BGK/vEo0Q9MJYl3E0k8KDAIC9pmV8GyIElx9ocZIdFoEDB/Pgz/SEaAPp0C+pSLJDgEsnAiRwjgUL9wtk842y86f09HA9tTPZujvNUBsJCqfVnAnOtpHWZW8esLuXUF/ObSHkYFp7GguhBNw0cRUUEEdAApI4CCD6TiAzMzAogov4x0H3SyDzLeDxkThI2NoiWml6QRG1CFjIzKDsBCuAZeRmNnRnNnRktnRisQD4wGYUEWTjQ1JAnLAX2EIkBBErWk1Tan1bSk17UCywjVBPJyAmr7ML22J4PESo1mJ/v2p3v1xT+ufexEddKgWyvXOerw3cwHz1tP3zoi9L605Xl28YHj3G2bhZuHF69bLYHjHYeFh8eXX56Zf3F64q7j8GXLkXOmY2dMRs+YDJ01450yLrJWLj6ux3t1YSzpRV/Ky26ozygpbSo7V0CqbIGWlScX1WCLGjJzSSlJKSG+yWFvUqJepCQ8jE+5AVgoAuoaAVYJwY9Gwh0j4UdER9jRCNFCIYk7BMJy9mGo9yUKH/JywCl6LxEa/XCtHCia+8FmOYu/3yn0aXcC6EIA8hVLfA6Yx0QsY/FRNB0EWMgHHJGmvu9/JLn/W4mJSCTQzR0ItQhJs4pNPpwWbw8MIlrMidLkcw3Qa62IW23wuwzYnZa0W6BirjDCjRzolOZ9OMrLLNDH1MPf6IW/wbNAg8d++vd9dJ4+V409J1N8RGrATHreUGbnZxz66RfRX4JDFmbWv/v97/71d7///e//eFbPGnv4YepRr9umLg4GZlbmRg6WprbGRmaG+octjI/bm9w8c8Tj0WXgDgU9cyiI0xcQtYax8iMoxWGogiBNYSBdsS9Zpj3p687EvZ1Re3kx8pykLyFp0LS4t4nwde/sSf+uMURKFkr5cKXWkQbb6xTHG3hDt3xlJ6rssUjz89GlWe6ZGA8s2p+A888m+GbhQ7NQkTlp0fQESiF6mNu0KegQDrSsdiTPQbTZd77k3TjQcOfAoo/qor8h/6V+zQXZ6ts6jzX/vxBz+cqAl4z85K4eYg0zlUqLy0GQQY+cLijXVtPSAlUKoD4BtMQBIgInYoNIS0VbU0VLTRMgkrqSMtiSukv/q13qu3braGno6+vK796te+BQNoH05uXLe08el1RWgB1MsqoHlNQP6Rqo6BqqKKrsl1Pac/32+eLSwlNuTsGhvnGJEZqGMtIqX8qofCWt/KWMMvCIvjog9/V+2R0H5b4+KPONtKqCjLqGrLqqqt4hDaNvNDV2q+zZr7BL+i9/Bu6QaPXQP2iW+yd+x/38Up/fgf/iO/AZh376B/Nv/Yy/xyEwO3TK1vyfi0NHzAwBDh0H1pCNqbOd6Sl7U4BDTy4f97p/+h/jkPfTMz7eV7yCboVEu+PQKc35Zd2FzT306j569mQlabYZPtOUPF4V10eP5qNTe6BEAZY6VUKdbk+f4IZO8QOBxjsDBZ0Bvd3BXd3h3K4INi+ax4kVsOPBcNF0F1TAITFYVRUsHo3Rk1hcE5GVCSkgkKqIlDIMKheRSEqNwCSEoWIjMDGx+NhUchw8MwGTnUwvRVU1ZzYxsxtaaeW1+OJKdEklprI6o76WWF+XWVdPa2jObm3PY7MLu7hFfZ3FQ92lY72lU30ls4KS1aFSQESbfOpMRSIf85qVeJsde4MRdqPs1Znseycrnl6uuu5WdcyK5WA2ZGc0b6e74ai77aS7fVL/3SmDDWejdWfj1VMmy86mC8dM5hxNZ+xNxmyMBYdN+NYmHRbGDUb6ZQa6VU62A96PF6BhE7DgYZjvFCZgMN2dl3B/MMNjqTx+riZpvDJusCJmsDZhpDlltBUy3p4+xUbMdWIWunFLvQSglT7iqoAMInNiHBJpfZC6MUDdFCkTFC2sCcADCCv9IigSOUWgRwHE5HoQC92IBWAfjecLVzjCrXHxutVPxoE+chFgFZCLW10XsdDCyuaiSBvguLS2sbT+blViE4EoHfB2xGzzkXm+91H0AywEfh0YFgIZuW3hxqZwfVVUdS2ygz4WZ4ur4SQzQiLm+aQI4dPz99E4cS+C5BxMBAEBBAIsBIjoLcAhgRiHwD2CdxPdy/3Mt52NU+y6KW79UFtFR2VWfT6uOiejoZjSAs5LiQXUFAI6BIfyx6F9CRm+JJwvBe9HyfDHI7yRyR6IeC9kXAA2LjIzObUIhq9F5zNwlWBHEAfXyMU18b5lIUZnBkOMQyJJWhMkM0If5oiaOpDNwBECYsAaWqH1QC0gR4ds4OJaBFTGELWKj85gQyJ5KWAnlWdf3OOm56fy3Yzy7DXrjxp2uln3nbebuucsDLy/5Xdj8YnL7F2n+duOizcdlm47Lt09sfjIZfH5ubmnZyfunhi+YgcK5YbPmAMJzlpwXE0LD6uWOBvxPC6Ppbj3przsgnoPE5Onc+mDmeXN0OKCeHpBWmYRBo9NiUqIeBUX9Tgx/n5Sys3Y9IuR0NNh8JPhop2qIhaKEAn4Qu+Xq4b+RjgkYSGxgCkkib0BGYuPIsiREJHYHfqISRJk+igRGklwKAAKChUso1OskxJsYTH2uCjH7NhTlSkXm9JvMOB3WmF3mtJu1SVfK427QAs7Bfe1j/MwD/M09fUxfuNn+MLf8IkYh548U4k5L10kxqG5zzj0sy6gvwSHzCysvvgDwKF///0f/v3ReYfMm9chdsHeVreddC2sLUGJgsFhAwNrY0N7C5NjDsZXTx/xeHjp9ePzgU+P0ELUOGkK3Sky3MQd3QmHWLEyXUn7umJ2seJ3dsbt6YnZ15Gyl4s/icU3hiePB2CW/ApG/dn8XEJxofHJykP6NJuz7TXVZY+8a2RtSpTtq6OTk4qRkbiIoFTfAEhISEZaIAEWRkHH5FAiswjxVHhhFX2st3m5t3aDiRzFujQ+ODT6Sn3KS3o1eO96uM6Cn9bEc5kBX0348f1+JvuIj6+15aMGh/EVNYkFFBwdSdJRE7lDOqqAiHTFFCTGIVVARDpaypqayiBFp6qqBRaxqispguK3Hbpf7tI6cEjVSF/RxFDmwEFzOcWK/IKr588npqbEpCTJqMjKqBx8+eZJbFyErYOZmqYUqExQ05bGEzA+vh7XbpzH4hHmdlpKWjuUtXbKqX4lrfSVlOLXe6W/3C/zzX6Zr/bJfn1QWVZGXVNOXV1T75CWwV+1db5RO3BAYafUX/70l/dRuR9vlvsvfn/9/LDP78A/8R34jEM/67P5N30SwKG7n8wOgbAcwCGX7+IQ8IjsxPo7L+jv7/lhdwjgEBhGOnFYlB84BV7f3gzg0KNLTp73/hc45PXktJfHRa/Am+Fxr6k0JK+5ebydP1rF5NPz+JkYQS5MkAPpo6V2EyA8BIoPowoI9MmyzKk2yCQnbKYrZLoreJwXKOD69nUHdHUHcfjBHbwwZkcUryN2kJs60ongczKbWLUlrE5ic1d0UVVkfg66Pr+IU1bGLqY15qXm4wPwkNeIGE90bAAuLpQQG0WISchMwJVhy1mFTT2V9bySggYypRSOL0gmFSRnFkBIeWm4nLSMPBixCEUvyyisJJRVk2rqM1tasjra6J0d9JHO3Pnu3DlGxlBeJBf+jBV/ixV9rTX0Wtnrs5UeV3rjvXmedxtcrNj2+iO22gt2qhtHVLadVIUn1YSnNN45a2w5a26e0lk/pbN0THvhiM6svc7EYS2BlXa3pQ7HXKfdTKfaSLP0sH7LDee+4EfDyZ5DMJ9JTMBAujs3/r4A9WquKHK2PG6sLGqgJFxQGT1UGzfUkDDclDTKSJliQd/ykHNd6IVu7GJPxnIfflVA+khEn+AQDXDRBqhbAMNFAJkExJV+/HJfxkovdrkXs9iDXugnrE0UCVc7hVuTotWrAE6+t/lHchMQC5gdWlnfWlzdmF9em1tcW1heW1hdX1zbXN6QaAtw0QZgmx8q3/5hU0jMQqL+7s0PLLQkXJkTm0KSJUKfzghJFgR9F4e+pSAxAokcIclRzEIiAfgB7pAYh0BGDhxBj9NM3+oga4JV29dQ2F2b39dUwq7OrshC0rGJVHRCDiGtkIbIp6Vl4qMyUP5YtG8G1oeA8ybifSgEPwrOHwfzRiR6IOP88EmRWWmQEiShHpfHwFd04OvYuEYOromLa+Z98IUAC0lwSEJEH0vkRD1yopui+gQ2BgASoKMW5gcuagOjROjGTkLLALV1MLO0C43mpkd0pfmJcCj+CcfvatP945Wu5g3HzThutt3nHKYenBOGvdwKfDj/7PzbBy5vb5+Yv3l88Y7z0n23+UdnZ5+cn3p0bvS2y+Dlo4PnDg+esRw4Y9l71orlalZoq1V0yozlcWUo+XV36usumPcAIW48mzRIK6pPz6ZF4slxSHIaBJkalJT4NC7pdlzKlZi0c+HpriFQ5yC4UwgCtCY4hsHBvJCoQeG9EI6/FQ6BPariVarAR7IIhlmEiAVOgkA1gqgyDjASoB1gFhn5IQ39kAZi6X8iQ9GPJPgEN/WHmQalg8Ztq7hEm5RYO3iUPSHyaEGcW03K5WborWbo7ca0m3WQG2VJV7MjT2P8HVM8rKLfmAZ7GHl7G7r7GDz21bvnrf34WxySmTeS/ewO/Yzr5y/CIUsz0KPwh3/599/97t+8/U82ku4iD7+EHfG+ZeZ62ERUsW0DBoeMjRzNTJ3sjC6ePvz68Tmg4IfHsrw0GZFS7ZEyLbF/64qVYsfs5sZLc6IVWBFS7KS9Hcl7uwucu6qpBSVjUMJSGmUrqnA6gNlfQq2sNXKpPGREfeiRP9lTFZfIMnKos7DlkmHIgkgM+TkRfQ2bdgECAaN3jyMQvsHY9CAqOTg/PSknuak+d6W3eoNTsN6KZISd7vU22Ajd+y724FaU8laE6kqY9HKset65fX5mX8Y4GMA8zwq4aRWFKWXU3Dw8RV9bB7CQgYauiZ6JtqomGCHSUtEAjpCmsoa6IiiVAzXbCipaisp6mkqycppf7dT+2w5tJRV5E2M5ExNZaVlnE7MCWtZ5FxcsAffYw11JU+mQ/N7AUF82p6OyqvTCZWfxRNDO+ISomLjwsxdP4EhI++MGmvq7tPR2qWnvBEtXD8p/tfvgX/dL79gn9c2eQ3/bK7PvEHh9DQ11HWld/R16unvUlWXkDsqI3CHJ5NDn2aF/4nf5zy/1i9+BH8WhlZXVubn58YkJgUDQ1dVVU1MDKt5/8a/7gRfQ19f/GR+O/zc/RYRD57+tUvj1cMjJyuSkjbmzrbkEhy4cs3x48ZjnPbd/4A75PHD1euzm9fq8j//1iHh3eh6Kz2bM9AzMdvT25ZexcNhOArITB+dhkGwkhgUHu1mz+6g545XkSUbyNCdihhc+xQ0dZQf0sbx6uvx43QHMrkAGN7S5PaqtPb6Lnd7DQ7M42bWsxiJWN7G1O7W6CdFYU8BvbBtv50y21wsYhObSkCzMS2ySNyUtJBsWQksJJsVFZCZm1JCq+2qZ423tw02lzBxKJRJblIwtTMTkJkKpcYmkmDhiXCIlKY0KgdPS0HQoLhdBLcbklmPLqrCtjfjeVuJAVVoX2b8D8pAVd70j6mpz8JVyz3PNYQ/eEuKHItxbztuwj+iM2Kkv2iluHpEXOikKnZWEJ5W3TihvHlfZPKm2dlJ9+ZjagoPaW1u1cWvVASv1HiuNTgtNjqVWvbFqkZlqhbMZ8/k5QezzYZj3BDZAAH3FS3jQC3s+nRMyUxQxWhQmKAjpKwkTVEYKaqIH6mIHG+NGGUmTrLQZDmyWh5jrQi52Y5Z7gflDXAMtc4JMsTVEEytrc4AuVtbGQNa6AJR0k0E9N9hWtNKHX+rFLfaTN6bKhes9wnczwndrIjj5+EfSpgCO4I+EiNY2QVJufX5pZXZhZW5xZW5pFaDRwqqEi4BTJCYiUK7wwSOSPPFHa7u3xCVygIVARm5VFJMDiwiXZ0Vrf0STQh9ZSDIv9KEjTjQR9HeSNCW8RyDxCaiMA5oBApNCAIfEx6le4WTPuwn+HL+lt76grZDYlItrLaHU5mKzMAmY1BB0amgGPIqEjSVlROGxwRlYPxzej0D0JRK8yQSfTKJ/Ji6QCPfLSA4gpkRmQ9PK0IR6fG4bsaKDWMvBN3LxzTx8C1AnDmTkRCD0qXgZDEBB35MYigAaiSSBIja6pQPMGmU0d5NaB2nNAnJBJwreCY/qhgUKoF79Sc+HE54PBN9j3DjZ4Gzd4WrfefbozOOrwiivjcCns88vT90/M3XbdfaW69yd0/MPzr19eGHqwYWx++eHbrr1XznRf86+74x132nLrjNW7a6WRQ76Ra5WTI/rYA0r6Gnogvn24aJH6Bl91OyqVAIpHIoFVXIpMVCIRxLkXlza5ej0M+FQlyDYST+Ykz/SKQB5LEisEARAI6dgxLFQxNEwJJCkWe7TsJykU+FXDMuJKcgyGGYdmm4dBrGJSLOLTrMHikyzC0+3CYUeDoZZBsJNA5CG/ii9AIxuAEYnAKPth9J8L6SWH1LHD6knZiQRF/nDjAPTTUPTLCOTrePjDqdG26Ai7DOjjhfHn62FXG9Iu1GXdqMacqM85VpuzDl80HGop03Ca9OwV4a+b/TdPQ0eeevd9dR++FQl6pxUoaOUwFxmzlju8+zQz7h8/yIcsrL5w7988cW//OGL3/3xua95Y5UryvxStk2Ql+VVJ2NLCzA1ZAxa5kAvq+lRG8PzLhavn5wBOBT04CT5tVZ18KGqKNmqpD2smH2s6D+xQpxYAV5doffYMdp8otJCWxI3qzm7YICKnaRDV5CZ676tU4UFTfWmJ4r2qGTHxsctD5WgMB3GDmVmVowcfFphPIb8MD/jRBnSvAxrmwW3Q6SfiE27E4zwDqNHxdHhFDppjFO60JFXkeqNvWbOe6U7/+Y/NiNkN0KUtkKVl8OkNmKUq8/vDbP6Gxhbjbtj1FoUWZGF6Chvqiks19XS1tHQMtDWNdE31tPS0dHU0NXS0tUEBpGKjpqCrrqcpoa8so6ysq6GgpSU9pe7tL/apaaledDIWMrETEZOwUxBqaKg8PL5c6nQtLC4aFVdtUMK+73936DQsLMXT2rry4GWbSX1g0Qi1sv31fkrzlgC3OGEgbbhTh2DHRq6O2VVvzqo8NXeQ18qKB+Uktu769DfDsjsOSgrJ6umKa+pqKqyV11mp5LcQUUlub/8RVSlAP6AwFxVZeWv8a3y82t+fgd+xjvwoziEziBHx0PCohMDQ2Nqaus+49DP+AT/lZ7yYzh03Mr04+zQP8UdcrIydba1/B4OefxDHBKVyz1283tzKTDwdmzSm5wCNIfdPNbbP83r7y2p5ZCzekgUfgaZgyS3pBMb4Znt+NyugpzBOvxIa/wEO3ySEz7ODh1mBfKZnp1cX1ZXYGtnUBMvsoGV1NSe3t6BZnKITdyick57PruPxh6gsHlFvaz2cc7APHd0obN/QVAt6Eguz/bOhIUUYaPLcGF5sEBqQgQ9FV1LKu+pahtvY462VPOK85qJ1Fo4uSodW5gEyYyOwUeGYiNDsDGhGXHhGXERGfGRuIRYUlJKZjKKlpJdmF5fnt6WE8nAuLcl32bFXWNFXWkKuVIRcJmR9HI2GzKY6NlyxZ51THvYXmXOVn7dQW7bSV7orLh9UnHruNKmk9LGcZX1E2rLR1XmHZSnbZXGrJUHrVT6rFT5Fqo8c7UWY6VSE6Vie+2m206CiIdjcK8JrP8A9FVnwgN+6uNxsu9UbshYYWh/flBPYWBPSXBPWWhvZXh/TdRQY+xIa+IEE9hEkBl2+hwPvshHLXVjV3oJa32AdigbAkBEEhbK3hzIER+B6JuCrE0BDfx0FTQx9JAX++mb07XC9X7h1qxow88nOLT9PRwCaLSxBXoUQExudW5x6e380tuF5beLQCtzAIpWRFC0tL65uvluA3DOd1Nz3yMi0QojMHEEQGhD1NkNQGhtUbgy/4GFxPtVv8Whj6bQh5o4SVmcqCZOHH4T59/E5o9EH0FoQDgN6uOA+kWa6n0HWhNGeOtD7LH2qrZCUikBkp+RVExOz8Mn46ERiJRAFCQYBQ3BIEOxmGA8PoiUGUihBWbSA6lZAVRKAI0YlIULpaHCsxFxhShYJZbcRMhrJ5WzSXVcQiMP3yRmoVYggEMAfv4rOCS2iYDaJDgEJErTYZt5hNY+attgVmM/OZePgfFR0b2ooH649xDMc5kQsYoK63x2tc7VoeWUQ8fpY1NPbwlj/NcDXkw/uz5+/8LYrbPTt8/N3Dn/9v6lyfuXRu5eGLp9vv/G6d4rp/jnjna62fLcrDmnrRmu1qVHTYrcbNrf3BhI8QYt3ny4Xzc2QpAJ41OIZSkwfEQcOiYKmRIISX+SkH4lGuoWDkwhmJMPzMEDZv8G4egBd/RGHPVDOvnBj/rBHAPgjsFiHAIbh8KRYO/QRxz6PgsBLvqnzw4BHAqCWkZAbGOSHOPjTyTGOSfFnUpMOJGQ6BSX7BibciQyzTYEZh6IMAxAawdlaITgNYLxqoFY5QCsciBWJRCr5o/R8EeJoMgXoecLN/CDGwVATULSLEJTLCMTrOJjrCERhzHhDrSok6WJ52vSrtWk36hMu1GWer0g/hIl1BnlY5/82iL8paHvCz3313qPPHTuvNF68Fg58px0vqNUn7nMWxO5z81yP+PK+EtwyNz88Bf/AhYP/dsff/8/PLysysnH4RZ3iRZe7qbnj+ibWBkCd8jY2tTQxsTE4bDhuRMWno8uvHp03u/RSdhrdUqoXFaaZj5KrzVOhh/3dadv+KBnT597bmfIDTZs/1xJSB+hg5Y1VYieLIEsIXGbvvWL+YSqCg2HfEVDem7u7ZUpCrGAaeBcZXacXd+YUoGE4B7lYp2qkXotGM0mjFo9yrgBfSoPcjY18Wo8IjAZmVxcSuwsgSRdd0C7qU6GmCwEfj385Mtlf405L5VZb5nFIKWa07tTzP8MddXIj71Eh7+pysriVrJZ9W162rr6Wnp6mnraalp6Wno6mjqAhXQ1NQEL6WnI6qhLa2goKOuqqeqoKxzYp/nlTu29BxV1dfcbGB00MpEBptEh6Vwi2eO1+4PnT4rKS02szZQ1FAxMtPWN1eWV9ioo71HWOHT1xtmysuLDR0y8A9xjk8KMLBR1DPbo6O9S09kho/I3aaVvDkrvkpOTOiS974AUGB/as1dGWlZdS0ZRSWnHTt2/fKX59Q7VQwf++pf/FBXL/Ydo+dBnHPoZ39o/P+VXegc+h+V+xifzb/yUH8chUKUA9g7p25sagFIEWxOQggP6L+blRA+2E60tei8Hc0MnSaec2BpydTA772T54OKx13ddvR+CvBzolJNUKZzye+Ti98gNdM0BgWY5n8eng71uREc9g8AC6XnoxuZKDpPZ1dLRXlDBpReNFZQO04vZKFpVKqkckVVHze+ooPc0Z/Qz4kZYESOs8MGOUAEzuLPNm9Xhw2AHNHHCmjoTmriIxg5cE5PaxM6rYtcUstnZHAGdO1TY09843MWfZI9MtU++ZU+uDTPG+dCaXD86PKwEG1eBCytID8pKislPQ1bi6Izciq7yWn5FJaewhEnNb8Vl1cEyihMgtKhoYmRwRlRgRqwvJlokdLQfJhYMhYTi4hOI8Rn05JLCpFpKYCP8CSPxJjv2CivycmPo5fLgqwyox3gepDPhde1VO8YxbYGd8ls7hZUj8ltOitvOylvOSpsnlNePK68dU1o7rrp0VGXWXnHSRmHUSnHISllgqdprod5lpso0Ua41U6my1229fnQg5N4kcIfQfoOw17z4+7xEMD70ZoIeMJEfIsgN7Mr14+X7dRUF8ktDeqvCBXVRg40xo60J422Jk+3JMyzILBc634lY7EIvd+PW+ojr/WBqKGtDIGKhrUGgbKB3gznvBNlbQAPZq320hW7agiB/Y6ZJuDksatne/rBZ9b0l9Hf12eLI3Nbq+vriyuLb+YXp+flp0XFJRERLy3PLq4CIltc2VzcAEb0DBQxbYPu3xCz6INFNkI7bErPQunB9Tbi+8p6FVj74QqJCbclOVfH6oG8DcuKmuE/1KQ6BIJxEIjtIDEJTQP3CyT6RJnq3R7o2BtlroDihq7GnLreGBs9Fx1IRkVR0NAUVhYOHYuEhOGQYARNOIkSSKZFUekROQURecUR+UXhufmg2NTiHFJaHjy7ISCrFImpw5GZCHhOwELGGS6zvJDR24Zq7cC1dIl8INCgAfYtDkrCcWODONiCeWFzJEdvGxQC9xyEWmCwCL0Jq7ae1DmbV9RJpfGx6Dzq6DxPSh/AdQQesZ6eu4uLYz29Uuzo2Ahw6c3L6+X1hbPB64JvJ57dG7l8avXNh4vbFyTuXJu9dGbt3dfDuJcHtC703znVfduWddeK42ne4HG53PdzsYlN+3KLQzbbF/Xp/klcfFOCQfxc6rIeY0klBl6WnEmIjkfEB0NTXKem34mHnImHOwbCjPnD713Db53DbpzC7p+l2L2AO7tAjr9Id3sAcvOAOfogjQUjHEARgoY849AMs9CvgEBj1MQ2GmEfE2cSGHksNPJ0eeC4t6GxqmFtK+KmUiBPJUcfj4h2B1ROEMgjGaYaR1MLJyuEkhWC8XBBOPgSvEIJXDspQDcCo+iLVfREiIvKDG/pBjQLTzYJTzUOTLCJjLRIirKChNviIYzkxruXJlyoh18pTr5ckXytMuEwLd8X6H031sIp8YeT/TPfVc53H7lp33TUfPVSOPitdeES6z1x25jMO/azr5y/BIWtzc9Cz/TtQs/3HL2662EMenEI4PU+we3FW297KwMDSQM/OEGwbB0RkZG9jeNbJ2uvhZfeHFz2eHI/3UE4NkkdAjajEo7XRqr0xin1+iHH/xZ43VQ2xjxrTdvIp1+rorCgsC5c+ScIsJ2evRbSBXXF5dQoniUbHUXXN594uoim1tabnCvScOkuaUPVIGOFRPtatFmHRgtBnoLQZWMMuin0P4RiDfCqPdAkJvQdN9MiDe8SdMc6/pjYbpbuaKjf5Zsesl9K8j97MK4XRV1LNV6QIdn+BX1Qcq42upSOaCst5Ne1FlDIjfWMjPSNddR2QkdPV1NXW0NEGYzuaqrpa8rqastqaMhpaiio6qqrqKvI7d2r8bYeOtIK8nsEhfaNDBkZSqqoau/ZGvPbAYNGObidBi+SNuze19dS19EBLHdheJKWselBNSyY0LMDb97WxhRaejL794IKS+i517Z1q2rvk1b6UVvmbjPKuPXt27Nm9e9+B3bIy+2Wk9+09dEBWXlHpoIz2X3cZ/fkbvb9+rb5z99/+/J+SWrn/+T//VFlZ9St9tf38sp/fgZ/6DnzGoZ/12fybPulHccja9IiZCITsTD+OA/0Xceg9MoFZI2AriZ0lA4BDxw6bnLQz+4hD545ZgH1Hr+64ej067f0eh5wlOOT7CCToRPIGzXKPz0QGPoSmBxFIybnFpMLyvILSooKC4tKsgq6K+sUW5lxtK5OQn59KzMFklRbkNzXQ2e0YfntCLzOqtyOquy28sy2E3RrQzghsaQ9tZse28GDt3dQmbk5Ne2E5s7yI3ZzN4mSyeuhcQZVggD3WPTDOHB2un55gzKwMtI1x0ytpAbT08EJEfCk6siAtMi8lqRgKK0NiKtDkGjy9gVTakV3FyS5jEnPrYfjSBGR+fFpeciwdEkpJ8cHFeePiPLFACZ7YRF9cUhghEZ6VnJeXUEPyb4A+YsRf50Rf6Qi/1BBypTzidhPKh0OLr49+VnLVrv6oFt9GacJOccFRafW46qazxrqz+voJ9dXjastOqivH1ReOqr51UJqyUxo9rDhspTRgqSqwUOu3VO80V2s1U22002WcsxH4XJ+EvJlAeA+mvwI4xIq9zU9/MkTynsgPHcoL7sr2ZWf78Ar8u0qCu8tDe6pC+2rCBxoiR5pjxlriJhiJ08yUtyzIW076PE8CRfjVHvJaH3W9H4wPgaScKDgHWEiMQzkbgtyVvryl/sLlkeqtebZwc1yEQyAstw1GfyRWzoeM3Ke9COLIHFg3tLW2sbKwvPB2YXZ6dnZqdmFmfnFmAdxcmlteWVxZA4G61bWNtfVN0Ecn2k20JeIfiQAFiSaFJCAkDsgBXwhUyYlGht6KTCEJC4n2C42KceiTPaoiR+gTHALVCBJT6L01JGGhvg9eUL9wokc42r09wt8e7tocZK/2ty/1tMx1NYy2lXSUEiooyTnYqKyMSDoxik6OziJH0ykxOVmxeTnxhUVJxWVJZdVJFbWJlbUJZRUxxYWRhfSoEkpCOSmtmoBtJNDaiEUsUhWHWMfDN3biAQs1dWe0dL0HIUmh3Hsc+oSFxDiEbZdIREFi8TAMoPc4BDwiEJ/DixawCugtg1lV3XhiFyalBxMlyAgTYIIniTFbRdgFXHLz4xulrkfr3Zw6Lp2d8Xy5nRC1Euwz9vL+0KPrww+ujd6/Mfbg1ujDmyMPbvbdudpz+zL/1iXu5dOssyeZbkfbXR0Ybg6NrvalJ6wKT9s3vbjWl+DZD/PvhgfwkMFd+FgeDVqFBdUkIfCUN6mQ+4nQy3Fwtwj4cX/4kVdQm8cw6/tw6zswm7vpNvfTbB+k2T1Is3kEtXsGs3uNsPdBOgQBXwjpEPbeHfoVcQjsS/0gMxBsC0owDQuyjn99Av78EurFNYT7lfQ3F6CeZ2Gep2E+Z5JDncOTDoeiDcIoapE0pWiaXEymVBRJKoIkG0mWDyMphJGUgnDKvkhlX4SmL0LXBxhEUCN/qEkAxDQoxSw0wTwqyjwx1Aoeak+KOJ4X7VaacKks+Vpx0lXgDtEjzxCCTsC87GJfmgY+0XvzRPvZU61HTzRe3FFOdpMpd5ARWMh9xqGfd/H8JTgEira/+BewghVk5f7tgtZxpJ1fzIvrb0IcXE5pWZmoWpgamxqbW5roWxtpONoYHT9i8eLuFe+HoFnOCRLhhME5v0jVfR2rlw+R4cYadflG9r3p7fQbqorHFNKeZecmJmQ34evmU8lvU3OXk+s3MT1vcx55FEmbkq8+S2/tudi3FlPTXXD6IV3PkkXAUuugaOoLGv58NdaOQ7TozDTnZ9vws+16M627SMZMkmE9wbYC51aHPp35XLfdX3klTn47QW4u7BDvye7uZyqTXlqzAQrTHrLNV7/Je6RTVeBfkp3JzmHwyzpyYVRddV19dX1dUY+Cpo66tpaqprooGaekr62gq62gqS2vpq2spqehJC8n/9U36rv2aKupS+vpSunqH9TRlwFBup27HDR0cCiUb1iI7mFLDX0dTV11ZQ05NQ05I2NtIyM9XV11sEBIVUMWkp4YmxCuoS8rrQLatL+UAlICJ1/vl9m5a8f+PTtk9u85qCAroyAnJXtgn/KO3Vp/3aX31U6D/fv09u1S/ubrv/4J2EJif+jz7NBP/cL++fG/5jvwGYd+3ofzb/msH8YhO3NQewC64EQ49KE4+7/sDv0ADh0xN3KyAe7Qtzh09qj53fOO7rddvETYI3GHvo9DXo/cPJ6cjY90J+ATcgsz8stp+FxSKg6disZkUrJ6GMzVnr65Dl4TrYgIySDgyHlludUttGYGsoORwG2L5rTHsttimK2R7S1hra3hLW0xrexU8OWR1Zffwi+pYJXkM0pzOhozmR14Biezo6u6r7dzjD8yxpwYqpuZaJlc6Gnsb00qxPuSEgNpSVE5KdG5ybH5Kakl6WklaelFEERxOq4CUdRGq+vMrWwn5NenUyuTqTVwWiMJV5cZX4D2ISZ64OLf4BI88Mlv8KlehNRAUkpadmpuXmIVwbcx7UF73FVO1GVm6OW64KtlMQ9qMYENlNjiiMe5V+2rj2pzbZRHbJXeHlFdOqG1dkp31Vln5aT28gmtpROai8e15pzUZxxVJ+1VxsDDrJWHLVWGLNUHLDS6zdVZ5uot1lqNTka8x26jcc8noJ6Dae682HsdMbe4KQ/7cR6T+eFjRRH8nAAW3Y+d688rDOwsCewqC+yuDOqrDRuojxhqiBppih1vTZhsS5pkJk+zUkXxOS5ysQu7xMevdBNXe4liv4gCYnKbAjqwjNb681YERSvD1WuTjO3lHuHWtPDd4ndx6Lv5NpCck9QevC8/eLexui4iotkFgENzU7PzU3Nz03PzMwuLs4vL80vLi0srSytrK8ApWhdvbl3fXhdJuAYoCKTjQIMcKNRe3AYBuU8zcpISuY++kISF3kfjPgUh8TahTynoQ0eCaDpIoonu7dHOd4Ocjf6Otb62RX7TW17NJLt8rKO4t4HeUoQsz0ooyowuyoopyY0vLUgoLUoqL02prEytroHUNqTXNafVNadWNyZW1MSVlEQX5UaX0OIrM6F1FFwTKauNWMwiVHHx9Z2iErkmHhaouQsD1NKJ+WgE/cgJBvDPd8RFtwJx0K1sdCsLhOXAfBEB4FDLQHbzIK28C4viIeP4qHABNnwIFzlHh26XUiYRSTUPbhafdam9eLrjzo2ZIP93aUmLMaEj3i8EL+/3P709+OTe0NP7A0/v9T++y39wk3v3KvvOlfZr51rPu7ScOdHkcrTBxbHO1bH45OEcV9vap5e6Y98IYIHAHWLDA7j4SA49pYIYA6akoOlPE9NvxMHOxsBPhcKOeUOPPIfa3oXZ3IAdvgqzvg61vpFmfTPt8A2I1c0069vQw48QNq+Rtn4o+xCUQxhKEpb7tXHITFSKDboT0i2CYszCvG2Tn7ph7t/C37uDuX8D+egq4tFl5MPLqKdX07zOxcQ4RKGNI6nKMXSZePrBJNr+xMxDsRTpKLI0gKIIimIoUckPpeiL0PCB6/rADH1hxr5QY980Y/9U08AU8/BY85hwC0joYWzoEWrYicKYsyWJl4oSLufHXQA4RApxRvk5Jr2yCn1i6PVA58UDrWf31L2vKqOd5evsZIfN5D6H5X7etfOX4JC5mdm//Msff/+7L0DdtrO2VYLr3fAI29do9ccROnc8jE5dNLUwM7U1tLYxNDxibehywvLFvfP+T6+FvLxSTo8pbvB5grEKTjNvQEp1xqhyQ5zro2E1Mf1VMBatLC+nupNWMlHUthJXvhTZtBbXukxo6Sk8fqVU2bQ8MCKyiX2lZS68ZqjgcWilhk2V9xtCdQQ251ku7VoD5RSfeoxHtuFlWnEpFhyCCQenwyNo8jONu7NsGdRj3RknJ6HaG0n7hbEH10MODHoplF7dN/xGc9lXZv717v4Xu+pC9XOy3mRl41oK6tsq6zOROHVVdQ1Qn6Cupa2hCaSuoqqupKCjLqenIaOjJaelraCho6Kpr60oJyv/9U71g4fUtTSldbSltHQOaunK6ejI7tmrsXOv63GnS/duqRjrKWuqqGgqqmjKamgrmJjoGuhrGxhqq6jJqqhJ37t/3cLaUEp+l4zyN1Iqf5NS/mq/7FcySjtlFffs3wdwSHrvTim5/dKK+w+q7Dmg+Q0I5u01kJI2NVA10ZNXk9rzlz//GYwNSRYPfV7D+mt+vf/82j/tHfiMQz/vw/m3fNbf4xBYw+oiwiHzI+aGtsa6/0Qccra3+OgOnXE0vwM2dv8jHDoNjCPfFxfTE7xz6fCKanpRbS6EivaFxPmmxiOzKJxO1vRwn4DLLsrOEe1qwGEIpeTCZmJlU1pDY0wbI5bNSWNz0zo6kltbY5uao5rbElvZsCYOroWfU9dVVNSRT23JJzMqca1N2FYGFWxj7eF2jXeNT7GnJ5onxpt7x9qLOspjc9F+pOQgSmIYmBqixcbmJUJKIClFKQl5iUm5SdBCSF4TqZ6bXcXA5Ven5lSnlLXh67qLy7oqENUUf1LKa2z8y4wEd3yyOzH1NSnVPxOSmg0B/xewCufdlHKPGXuVE3mJEXKpJvh6eeKLKkJEBSkuJ+wx9ap9+TEdlq3KoK3y9BH1hRO6y876H7V4QnfOSXvWSWv6qMakg/qYrdqIteqwpdqwpcawpZbAQptnrtFqqVFjp914ybY/5O445M0Q5CU35g4z5hY7+UEv1mOqMHqmKqm/KJKTE8jK8Wfn+7ML/Hglfl3lAYCIemtC+0VQFDncFDPSEgs0zhDF56Y70t5yoLNc+EIn4CLUcjdYOoRf6wdFC1lrwBoSFK2O1KxPtW3O84Vro8KtOeEWWDr0qTv0Qx0IAIokErVjvwOos7a0sji7sDA9Nzv5VqQpkVk0/3ZucW5haWFxZWl5fXllc2V1c2Xl3erqu9WV7RXQlwDq4xZEFLQ6J1wGjtCMcAlMCoHNQhPCRVAfJ7GDhsQgJFmlKjaFvucFSWrivlWvcLpHONUtnOQLx7u2x3hbw+x1QftyT8tCV8Msr3aSVT7CLBxsz+tvo/MaiS2VsNrS5NqypPqqlMba1KaGtNaW9FYGtLUd2sqEtjDTmtpTa5sTyqqiCgsj8rMjC6nx5Zmwukx8M5kOWIiJq2Rn1HElW1YlQjd1opuBeOKlqz+uFrEX9AM4JIIi4BGB7By+TYJDguzGvswCLhrKhUfzUaECbNgEJWG1mLhZmjUITap89rD6wW3G0we9vl5L6SnblIwVFGQ6MWIsKmAoyHMEKNBzKNBjwN+j1+dVl+dz3psnnBcP2x/ear51qf7y6ZoLp6rPOxedOUo/e6Ti6SVO1OteqAiHOAh/Ni6UmwPYLxSHfpUKvxcHvRwDc4uEg6SckyfU8SHU7hrc9iLC5gLc+grc6jrU8lq65ZU0y4vpFhegVtfg1o9Rtp5o+0C0Q+j/HhxCmAUAgQY5iGVQmHmk+1HovUuUmw9zbj/NvvuIfOcu4fpd4tUHxOuPUY9upwa7pCCt4qmq8dlSaQWHMCWy2GIFeK58IvVQNPlQJEUulKjgh1IQ45CeD8wIsJBPuhGQL8TYL1XkPoVHmcWFWkCDbXBBR2jhJ/NjzhbEX8yLPQ9wiBzqkhFwPM3DLuqZqe89nTe3Nb2uqUadU8o+psA6LD9hJve5SuHnXTt/CQ6ZmZn/7os//B7A0BdfOJprxvsdTc0yDMxSdkcoeCC0X0Yfdjyha2Okb2tseNTGxOmI0eMbrp73L/o+uRzmdy0g2onY6M7rjGiH7emN38lLUaok3KrKKm2lscurmksL52sLtsgFLUmFbZGskSTOUmHlUKnmmSrT47XpKf71pQ8Z/KhGVnFgfKPO8aqr93NqY+iFnuU5D1vJ53soTp14SxbeoB2vz8gwYOD0WCS9LqpBf7Yhm2opyLCYTNi7mbp34s2fJl7u6Hohm3PjQJen2or3wS3fvZPuX/Ni9PKK/PDFyIKS3IJyGpYEU1FTVlFVAkc1DVU1DWUVFQVNVXk9TRlddSktDRlNLUV1HTUNPS0NdTVdBWUdNXUlXW0pHS0pLRERyeloqyoqGSiq6GlrKeppSmsry2vIKapJK6tLqWrKGpnoGBrq6OtrqarLKqlIKakclJPfLy23VxpsXFUEptCOQzJ7NLSltA0Oqqod3Lt73/5dMkq75VR3yajullLbIaPxjbTGXmkDXQUjU3lN1UN//YsIhyTdcp9x6Kd9Yf/86F/zHfiMQz/vw/m3fNanOORqbwya5X5tHDol3jt0xtHs9ln7l7dP/bg7dNrr4Wm/5xdhCT6FOajKmuzcano0Me15SvjztOiEbFwVt5EjYNW316GphFBIYggqNTkXlVmfUVAPKa2JbmhN4vTg+AOUzj4CoyO1tjGmgZHcxEZUtiPL2nElHdRsBo3QQMPU5yPryojMlsIeXkVPR8dQx8B4x9BoS+9QYx23klSfm1BMjM7HxuQhY7Ih4ZTYaHp8Qn5SFD0+NDMmnBqbnJuc15RZx86pbSMU1UDyqlJrOsjtg1X1grqMOpo/KdkdE/csI+EZIfk5Oe0VJT0gC5qWm56Tk1SN8WpKvMOMvMQKu9AadLkm9HZZ6psSUnQBMTYz7An5qkPpMd0OOzWBrerEEa3ZEwaLzkZLLsZLp4wXnY0XThjOOunPHNOdctQZt9catdMatdGSsNCwpfaAhU6XhWabpUallWqli0mn95WRJPeB5OesqFsdsXc6kh50YzxmyxNXW9Hjtak9JdGc/JCO3ICOPF9OoQ/3EyIS1EcMNkYNN0UPN8eMNseOtcYDKJpiJs+wU99y0ua4aXOd6fN81GIPYbmPujpQsDpcuTHF2Jrv2l4ZEm7MCLcWtgEOicJym+I6uU+XB/2dTfQeisBo0Lut9Q1AREtzC/PTIo/o7dTbt5Mzs1MzczPANppfnl9cW1zaWFraXFp6twy0uL0MuuM+qUwQgRCgoAnhAlgrJK7SFiGQJBQnqY+T7A76bi7uUxYSFWf3CmfELDTRJRSBEGt9oH25t3meXzfNrZpgAUeoZIiZD0Col0HlM8jcFlx7I7y1AcJohrQz0pjtae1MCLMD0s5KbQOGJDu5mZlY3xpXURNRUBCcQw3JJUeXkNNqKPhGMr2VWNSGr2Bia9iYBg66kYNqZKMaWcgGNrKBg2xki8X6R2piI5s5qBYgiSkExEa1AInu+YBDHEILP7NZkF3fR8nhIFM58Ag+OmQAFz6Tnb5ZnbNRWTiIhrcEBbCCA/qiw6dgkK28LGFNyVZR1jI1Y4EAn0VDZpEps8hkoBl44kR6/GhqzHBS1EBcaG+YH9fHvd39QfPjm3X3rpbePFd453yNx92OGI/OtAA+PIAN92VlBHJzoiuoARkZT5ORN2LhF6LgrhEI5wDY8VfQo3fS7S/C7M4hbC9hbG9hbe9hbG4jra/BLc5Dzd2glucRh28jbV6i7AL+t+CQP8I8AGnujzALglmFJtuFBtjFPzmNv3O/9J5H4wvfplde5U9fFNx6mnPxWdb5l8Q7j1EBF6Bw26RMVUieNLFKvrBRrbhJK7taHZ57KJa8N4J8KIQg44eS84are4vcoW9xyAdi7JNq6ptoGhRrFh5mnhBgAfM7jA90pIY550SfyY05mxVxmhLqSgg6hfA+Gv/cMvCevs8NrZALaumnlKrs5Pss5WdN5BaN5T4Xbf+My+cvwSELc/vf/fF3vxPl5f7tuIt6ZqljTe/xYq59TLa6B1reH27ndtHYRFfDwlDrsIXucXvT+5dcPB9cevPE9dmzw9GxFtVlp9orTnEyVMbQany8ThvNubTAr6IQVVGZVV00Vp7/lkKHEqih6dUZCD63hjHYevx5zY0HBZQ07xr8k9b82Mb8Wng64/rzNs+I/MqI3IJXlTm3milOXJIxC6fcgZFjYRRYeE02xZhLs+DRTTuzDTrpBuN4/fnIL7cSpTrufNlwaS/N9avqIJOWEJ2xV3vXfQ/OPdvF8dLMLw2ElyWjC2DoIgiMlqiioaSkrgCkrKGkrKmgpCqnpi6npSGtrn5ITRWAjYKitooG6J5TVweNc6B5TkELsJCmtKbmIQ0tWV1tdW1NA1BMpwN2F6nLAA9JS15W5YCC2gFF1YOaOoq6emrqmgrKatKKKtKgO05O8YCM3N5DMrv27Nu1a/c+OYWDWnp7tA2/0tbdexA4RDuklHfJAxxS3ntQebe06k4ZlW9ktVVkjUwV1dWk/vrXP4s6tj/j0K/5zf7za/+Md+BHcWh9fT0kMiEzK3d0dJTP539ulvsZn+C/0lN+Kxw6fUSMQ7ecxTjk+kmVgqvvI9EyIiDvh2d8n15Ij/PKoULzigkZBRmB2IRHkLBH8OjALDiuOT+PWYavzIrAQ96kRb+Cx4ZQ0zA1WGptemZJVFFDMqOXyh8v7p0obuGhS+pjqxiptSxEQXM6vRGW3ZpBbSFha0mQMlJySSapvbZisLOUD2rialv4tQx+dQOnIrM2G1FJQzcXYVtKMA356WWEaHpqND0pJjspmBzjR4gMIEQn50HLWSVtPRUMYBA1YYpqYNXt5Obe0urucmwtOYCc7I6Nf4yNf0RIekxOe5EJ9afD0/NgedkJNcg3zbE3WeEX2cHnWwMvV4fdK4H5FlDjqYRobOA93EW7Ikfddhv1Xhv1UUfd6RNGc6dM513MgRaATpnPnjCdOmo47qA3aq87bKc3bKM7bK0zZCmSwEKn00yjzVy9wly52FGn/dnpgZgnA0nPOuPus+PvMeLudqLeLNZCt7toS2zyaCO8vyqJXxrNKwrhFQVwi/15pQGd5SA1F9xbEyYhohHgETVGjzaJBorGGAkTbYkT7YmTzISJjsQpdvrbTuxCLw0UwK5PNr2b7xKuDAs3poTvFoTvlrc3wdIhgEMbYDxIrB8noo/N2eJRIjBHtL60Anq3l4BNNDM3NzXzdnIaaHZ6ZvHt7Mrc7MbC3Nbi/PYS0Nz20uz20sy22A7aBhQElquKHCHQl/ChShsgkKg1W/Be30vEfeoIvQch4AuBdBwwhTq3RzgbA+0rIhCqn+ZVjrFLhjsKB9rzBO05ve1Z3e2ZXe2kTiaey8Sw2uHMdkg7M5nJSmKyE5kckdrY8S2suCZmbF1rVFVdWHFJUB49OI8cUUhKriRhGinZbeQSJrGqI6O2A13PQjey0U0/SD4diIYfExNez4Q3StSBaAJiSY7IZiAQlmOD2SEcg41v7gY4RK/pIdE4yEQeMqwbEyIgRM7kIbdqizdrKieotG4obACBmCRkLBfQtxurhZxWIaNuq7ZkrSxvpZi+VkRfFylrvYi2mp+5nE2ep+HfkjHTWOhoWnx/XGhXmC/T/3WD59N632etEZ7MJH8WJIAHDWDDfFgYPzY9rCLLG4d/kIy+Eo04G4F0CUGc9IU5PYM6Xk93OI9wuJxx5CHtuFfeyYDc4140x8cEm4twc2dARAjrq3CbpyAvhwZ5ObswlG0o6peH5UCDtmhx0PcEpob8gZAWfjCLwFSbiGinGA8X6J2buXffdLwJH46OGUoI4YR7Nb16XXr1ecG5Fzn3XpCCryNgtqlUFVy5Unm7TgtHv41rVM80oJTJJ2UCHDoQjJf2Qcp4w9UkOCSxhoC800y8IGZeSaZ+8aZBEWYRgWaJvpYIPxt8kGNmmDM9wo0a5koOdSUGu2D8TqS8tgu9ZxR4VSv2tBrBSYlprTBuKr9kLLf6ee/Qz7ou/iIcMjsCera/+OJf//X3/+Z0QT2vw76x27q53yqjydiTqOSeZG3vpG2qq2dpbOhgY+Rkp3//orPnw6uvn15x97gMgd4vIZxsoGs0kYzZBLN2vFkr3qGEepmadZGac6uoGE/IIZHQjym4K0n5jzLa0V2D3OHcws78bGQlxb2W8qoiK7w2h93RNF9T21NeklkBwef6ZOXeKaQ4VRDMKgi6lQS9SrxBHcW8kebYkHWymnq0nGbdQnUYzrBdD9u/HiXVfPNvxee+zryrUII8XwdxbL35t9Hnu/hX/1T7QrmwyBdWHpuWHwsrjoVQI5U1FZU15JWA1OUV1WUV1eXATRU1GWVVaUVVWTl1BTltZVVtNU11dW3gBeloyWpoSmlpHdJQl9LUktUBdXSggEEbTAgpgRI6XSV5LTlZ4AKp7pdT2S+vsh9AkQKgI+UD8ioHgWSV9sso7D0ovWfnzv07d0jLykhp6+/RMvxGU2fvof17pXZKK+2U0zwkratyUEvxoPK+A0o75XUUFIx1FFUO7f3PP/9JHJT7HJb7Gd/YPz/lV3wHPrtDP+uz+Td90g/ikKud+cnD5o6isJzePz0sJ3aHTE4fMb11xv7FzVOeDwD2gB45V7+HLn4iLnLzfXTG56FIAId8nlxIinxFxCVkkFNjsfGvoBH30kIfIKNfU1KiijGJpZgweppnRvwTeMRjVKQvLTmtGoOqTEvPCccWxxUwiU2DxeyJyjo+iVYTn9OYWtiOyKxLJdWlU1swma0EVDUuKhsaSoMhG/ILeptp7cW4CjKxjEStpJIrqZB8LLQ6i97bUjrCLR1gZrErU0twMdlpkbRkP1ykFybCGxMJKcK2jXT0TXO6h2qbmLSSWnRZE7GSmV3Ylo0ozwikJL/GJz7FJT4kJD0ipT6X4FAONI8WVwN92RR5pSP4DCvgbJP/5erIJyWY0OysJBwmLN3rBuacTaGDXpuNVo+tzrCjweQJ07enLObcrMWymnOxmnE2nzxmMnbEcMTeYMhOf9BWb/CwnsBKF6jHXItnrtlurlFtpppnqdJ48+hAxP2RlOf9KU+6kh8yYm+z4O6LdUjhYNn2YNlyZ/YMkzjeghyoTewuj+CVBgN1loXwK0J7q8P76yIGG6LAHNFwY/RwY8xwU+xIc9xIS9xIcyywjIZbY8eYkOlOwuJAwdp4/dYc96MvJHy3Itxa2d5aFW6vi3Do3aZYW99OCm2DaJxkRxC4c0sUlpMQkbiJW9SssLq+uQz2DoGu7aWlt3NzgIUmpuYmJxemp1bezmzMvd1aBBQE9BawkDgaN7EtAaF5YAdJNquKA3KiUJw4F/dpNO5bBOoTvu39VsAREgXk+MAU2h7lbg2xVvtaF/kNb7nVE+wyAEL9zOweJg1QUDeT0sUkdXYQuB04DgvN5SA5HCibC2Hxkjp48UxeXDsvlsGNbeHENLGi61rDy+uCi0sDCnID8zMji8nJFSR0PYnWRilhU2o5pEYOvomDbWZjROJgmrkY4OoAqwd4PsD5eW8QSU7APd9TB6KxHdbQBq1vS69vhza8F6wB3CliJEQT2MTaIWqWa+rNbBykV/cQMjnwuE5ESA82ZIgcO1uM36yv2GponC+rHM3KHqZRpwtzluvKt7ltwm72Nrt1g1G/0li1XF+x2lC51lC11lC53lC5CY41ZSsVxUulBYv59FkqYQqPHMNAB+DJ3elx3YgEPjqeBY9ohwSw0v1ZUJ8OlDeLFliZ5YHD301CX4pGnQ1HuQYgTr6BOz2AHb0Mc7yEPf4093RMw5WMjivUjgsZzWeiS07cy7ByhZm7IKwvIWyfoOz9MPahaIBDNr8Ah0TbVD/oR3EoAGkZmH44LP5IXKAL5Mll/PVntY+DJ+JSNqmpmwWRs7QgQYpP49NnxVcflb14mRt7G420gdJVchq12npMuvqMu3tNWF0m+bUqkKx9keT9wXgpH6QswCEfmI4v1EASlvOCGHqmGHkkm3gmGXvHm/hGmgYGm0T4miZ7WyB8bPABR8nBJykhLuQQN2KIW0agM8TDIeqRWehVHYirev4R5R4LpVkT+RVj2RUjmc/u0M+4fv4iHDI/8gUYHPrij1/8/o9OFzQK2MebO81q+abwGsOXeOWr/lqaOrutDPVMDQxtrfRPOujdPHPk+d3L7neuvXrj/io9NS0zIKfEil5skpGli8owSEUZxaefioWdAmZpWPozH8TDEOjFUPQt/9wXmHZ0/wi3vbmhrLnFu77gYVWOV2GRV1leMa9trI/XwqmFlpMj6TFR5FeJ6Jsw+AU46gKKch1Nv5tBv0+g3sVk3oOTb8GJF7LJLp0I09Wg/Yv++zvuHqi9LV8c5YKjPKolXKq9+Jeu+3sbz/6P3Pv78nPcU4vDEnNCUgtC40iBIhDSkBNJXU5BTUZBTEQSLpJXV5DRUJLVUlFRV9XWBHtRteS1NKTU1aXUgXmkIaUBhog0VXQ0dDS1dEU4pCGjqyKnISerekgW4JAqwKF98qr7wFFOea+s0j4RCynulZLfvV9q9+7dB3btkD2w95Cq2iF17QPyirsO7tktv1tWZZeMgZqsjv5uPf3d6gr7lXdKa+w+pLNnl+pX3/zlf4rDcv9TdPgclvsVv91/fumf+A58xqGf8cn8Gz/lR3HI2vzoP7FKwcLouK25ZHbolJ3JKXtjNweTm6ftXtx09nwAsEeCQyJ9gkNnvR+e9XpyITb0BQoekYaKCU4LfZocfDct7B4y+gUx0S87zZeW+IYY8wIX/QAT8QAb+ZqaGFuKTClOjadFJtGj4WUwSiu5gJeT3YZDlMRiqpIIjemIigR0dSqxEUlsxsIqUYHkBC98fHwpjtRRjKqhxNEgMaTkVDoSkouOpEFTKik5gtbqqe7qcV5eFwjhEaPpsMgsSAA+3hsb7Y2OgZaSuNO9I0sDg1MsBreoqCajuIFY0kzNrs9ML0IGkpPeEBKeAxYiJD8kQp6T0wNoMGh2el5mTHXKs+awS8wA11Zvlwb/K1VxL0sI0Vn0FAQ0MOnFJaSrdYG9QauNLt9Ob+iYycRJi2kX67duNm9dbWZcDs+4Hp50tho7bjZy1GToiNGAvfGAnaHAxqDPWr/XSo9vqcu10G631K4xV881V6m5ZNsXdHs85eUw5EVvyhNGzJ32tBdz1fDtoUrhWB04bvQXL3cBKMoYaYD0VsV2lUd2lkV0loV3V0b21USB9m1BXeRAPYCiGLCYaLgpHhwHG6KHmuKGWxMn2ci5PvrqWPXWHEu4IhD5QlsLAISEW2vvJdo79BGHJFAk1hZYrrr+XpvgAYCBPhkiAk1x6xvbq+vbq2ubS8urc/PL028XJ6cWpyaXZybXZqe35qa3FwEFAU1LWEhUlgAatEFTwvvpoA+hOBEF9Yv0nbmgjzdBLq7nvb6dFOK9G2atCdqWexpnO2unOJWjrOIBZl5fB53PzOzqEFFQJwvHY2G5bDSbjWRxYGxeOouXwupMZnUlMDtj23kxrdzoZnZUY0dkbWtYWW1AfpFPbjZw/8JKKMlVFAxgoRZyEZNcwyU3cQktXFwLN6MVCCwI4n1skAPnYij6x+KgmkV2EFwERUxY47dEBBUxEgOQEryxDdHIwjZ0UxoGsypBrRwbFs1FBHdjw4YyE+dKyav1VetNLQu1TaOFJYO5uWMlhfNNtZtdHZvd7DVO20Jb49ummumGqrnmWqD5prrF5vql5vrFhtq5msrZytKZ4vzp/KzJbMo4jTBGxY3ScBN5xJFcbCc+iZEeyEz360j3ZiI8OzL9q2hv8IQ7ydiLUegzYSgXP8TJF/Bjt2COFxCON8gugdXXiPx7lQPXm/sv1nRdJDad8aQcPgczcYVbX0DYPUI5+AB3CGP3Yyz0Xyva/mFT6KNHBBoUxLIIST0cEX4k6fVpxO1bWVc82t0jF1AQYWW8sMV3vcFrmurR6n8v/zZYnfyoIOUGBm0Fy1YuaNHmCMz7B00HBsz4PWbFDWrQnAMAh4JwUt4IGU+oile6lne6vneaoYiFUg1eJxm8STLySDTyjDfyijb2CTUK8DeO9jRJ8TRHettk+DkSAo4Tg1wIwa7YAOc0D8eYxxaR1/UQrppl9qpD5soLxvKAhZY/49DPun7+EhwyszjyB9HeoT/87g//5uCmnF5oVsmxKm+1iKCqPcmQvxugb6AibakD+gKM7c31j1lrXXY+/BSEHW45hnudD4C8SM69Tys2KizXp5QZw4ttQ6gOAagr/qjrnthzXvB7Xojn7sRXL/KCnlQlp7GLBIN9zJY2Qkvd49qc+2X0p0XZr0tp9LbaYUE3k92aUE70KUr1yg4LJfnGEb1jyF7JOb7JBaEpueFpdO/EbI/YbM9U6nMS7Q4XorseIjPvtbf9zqGGp7r5yAfJed4VWTerLn3Zeluq7equ1mdyuZkPYvMCorJ8orK8g/EeihqyIhBSl1VQA5KRB0QklrzYGpLRVAKDOyrKymA9q4q2hrSm2kF1lYNqaofU1KU01KW1NJRAik5DXVdPT0VHS0ZbTUZTUVZVRlb1oKzqATnVA+Aoq7JfVnmvjPI+acBCCrsPyu3eL7Nr7/69u3ceAtq/78D+/fsAHkntPqS4C6xsPWSgLa1p+BVY0qqlvFdt5yH1b/ZrffW12lff/PVPfxbBkLhb7jMO/cRv7J8f/iu+A59x6Gd9Nv+mT/rhsJyt2UlrM4BDYO/QP6Vo+4iF0YlPccjOyNXB+Ibbj+KQ76OzPoCFRDh0MSLwCQLgEDY+KC38cWLwrZTQ2/CIZ8QED1rSS2LUM0LEI3zkA0L0E0qid256XHkGWGYJL4WlFqbF50PjC+Appai0CkR0TmxcQWxqRXJ8UXRySTyiCoKpg0OrUX7kmNcZEaG5adAGclIJwj8jygcVGUxMCs2EgEK50FwEorUoq6s+m1dHbC1KLcYlF2JgoBq5lBiXgwkhQqAlmW1jfMH8QP8Ur5lbWtZEq2EVVLMK85uyoMWoAEriG1LiC2LSE0LKI4BDJIBDcHguLJ8SU5vytDX0ItPvVIvXyZrAK1WpnsWZCZn01LQUv7iH5xCnDuc7mDTZGnLtjATHzEdPWk+62gFNuNiOn7IZPWUz4nx48LjlwDHzPkfTXnuzXnuTHlsT/mHjTmsjnpVBh6Uuw1qv9rBOnpVGsZs5x+vKWNKLCejr/tRnjOjbjJSn05Ww7cFK4VSzcKJRON4gHK3Z6C9Y4FImGKjBhrTeqkR+eVxPZVxfdVxfTUxfTXR/bdRAXfRgfexQI8Ch+OGmpNHW1AkWYr4va3Ws6t1sx/Zqv3ATsJBkWEjMP1vrH4gI3PxEm+tCILApFWh9dXttZRu0YwMiAggEzCJRZfaGqCluFTTFrQpXVraXlrYWFjbm5tbfzqzNTK/PTgEWejc/vb0AQEhcliApjgMgtCieEQJe0PumhI+rVH+MhUCJtrgvQaRu4VSXcKJze5S9MdC20tu00FUzwykf7ygeYhYImDm9HTQ+i9LFInSyMwAFcdgINhvK4qR3cNKY3NSOzhRWVxKrK5HVFc/sjGvjxjaxourbw2taQstqAvMLfOlUn1xySBk1uY6Ka6HmtGeWAV9IxEKklk4ioxPP4OHaJPr+otVv9wt9Wyv33j56byK9HxkCE0RAICD3PjsnRiOGmIhaQaAOXccn1wmopT24DA4siosI6QK1clTIbBl9oa5moZExXdM8UFDal18wUlE209q41sNb6+XNc9tn2psmWuvHWuomGY0TLQ3jLQ1TrU1vGS0zLU0TDXWjNZUj5cXDJXnDRdnDRfTx0uzpqry5hqKpmpxuOrwVEdIO82dCvZgIDybFtzrLg0i8kyLGoWCkiwf8xEOY42XYkdPIow9yLqayHpYN3+cMnxcMufUMnq/hno/Jtb0CNTgNswQ49AB1xAvtEIz+eThkFQi3FOt/gUP+cDM/mCmIzAUnHA73OZL64ALxypPiy/48z6hlSryw1XeDe3uDe2uh+j4z4XLuE+eSgOv56ReRGNP0LPmiJg1ur0l/n/FAv0kX36SoRgmatTfqeziUpg9YyCPVwCNFH+DQ60TD1wmGb+IM38QYvgkz8Ao0DPYyjH5jlPLaHOZ5GO19BOd3HOd/EulzHPLmSPxjq/ibRlg37Sp7tVEzlSUjhRWjz+7Qz7x2/hIcMjez/cPv/vjFH/74x9//v47nNZ9nqPrR1IJwii8Rys8Iio9DLE6ZOpw1cHXQNLI3MjtmaXHeyfrxdeeAW0cjfY/EY1wx2Q7VNFUOXbMiVxpXou5FtX6KOv0CdeMJ4fKzjJvu2FcvqF4PisKeV6dj2ZUCQW8bozmxLvdBBeVRSdaTXPLrIjK6Jm9goIvNbIopQL8qSvTICQ/J9Aug+QRm+UTm+EXmBkdlB8dleUfQvcPoXvHUp9Ssm51x6suBh4Zefll+4ZuCpwYZ2KeB+SEEytPce4fa7sqxLh5ou7WLjr8Zne0dQfUIJbt7I5/Kq0mL4EddBEJiScupSYMTOTWAQ/IyGory6soAh7Q0NRQ0VA5pKB1UVzqgqnRQVUlKQ0VKS01OW11JRUkP5Oi0NAEOHdJSklGXA68gqyYlqwZsokMyKgellfdLAxxS2ieluOeg/N79srv3Su0RVScAT2iH9O6dUrt2HZLeLa28C7hD0vrqh7QNdujo7lKX26u8Swr4RnK7d8rs2vGfIhz6kxiHPrtDv+KX+88v/VPfgc849DM/nX/Dp/0DHDpmYQw2sf5zccjFAaxhNT1lBzobjG+42v69OyTawfrojASHgDvk+fh8ROBjNCYGTU2PwSc/g0TcSA6+BY94Qox/lQlII+oJPuIhPuIxKc67EBVVlYluLchhF+ez8zNbsmAVhOgceAgVEpadHJgZFUyLjCyMDc+NjM6PTilLgoJMXTUykBb7BhcemJ2UWI2Nyod4Z0R4YiJ9CQme+IRXGTGe5OSIIjykmg6tyoKWU2ClJGJDbj6rspBTQ2kqghQQoYXkcl4zY4jdJmipYhbVcUqZA42tvTUVrCJ0FV6CQ+6k5GfE1Cdk6AsyFIw8wXOg+ZTo2qTHjJAL7T4nGz2OV4VcqUL4FWUlk7JS0pL94h9eQLk65B+zqj9ixnIw7T5mOXDSdsT1CNCwy5GhUw6Dp+wHne0FJ2z6nKx7jlp2O1rxj1h22Vt02lnw7CxYNiat1vpNNvrVdnrZhzWyTxq1vDw3mPBsHP66N/lJc8TNlqQnk+Xp70Q41CqcFGuiSThWszlQssTPnmaRRlrQA3XpvVUpvZWJvVVxvdWx/TWxgtrYgbq4wYaEkebUiTb4DDtjvpe6NlrxbrZNCGq1V0eFm5ItQxuiRUNAAIFERPRBm2tCicQU9B2trYgWp34UuAkqs0VlcUvCJaBFIRgTWpjfnp99N/dWBELzU9vzk9sLQB/KEkS5OFCW8MmA0Pdas0VDQT8kSTROpK7tCe72GHt9oHWpu36OWznDLh1jFox05A10ZPd2ULtZ5E42nsfBcDkIDhfK4kI6uCkdvGQgZmdSRxdQIhCTF9/OjW1lRdczIqoaQ0qrAvIKfeg032xScCE5oZqKaRaxUCmbXMMjNXSSWrjEZh6htZPA6CS0iYRv68J9R9+jI8nN7+4dAiaSeMuQpFwb1SKZGgICE0TtwBqCN7QhGzowtd2UWkFmUTcWzYVFcuEh/IyoARp0uixvtrbxbX37WGVzb15pb0HRUEX527bW9R7+Wk8XwKFpZvMYo2G4uXa0pR5ouKlurKV+orVxvLlxpL5WUF3RX1bcW5zfU5TdV5o9WJk30VA8114x1VzYU4BuQYcxoL4Ah9rhb9rIPjXZnuTMB6m4y5Hoc/7wUy+hx29Dj56FHnFBHX1WdA3T/ax+7G7vsNvE0InR4TOMrrMp+Yevp+ufAW0KcPt7KAdPtEMQMIiQtj+laBuA0EcW+gEcCoCBBrlv5Qc39YGb+sMtg+Lswt84Qe9cz7rwpvx8COd1+DwlZKv9+Rr/zAbfban+Skfy6dxnx/L8L9Ah5xAokzSqfF61MpOt283V7ek0YLH1c8pkIJm7oin7QwjSviAsB1P1hur4pIusIY8UgzfJ+m8SDd4kGL6ON3gVq/86xuBVuL5HsL6fj37oK/3Yl0bJL83TXx1GejmifI7DvZxSXx1JfGqTeMs0w023ykFzxFxt0UhpxUhuzfBzWO7nXDx/GQ5Z/8u//P4LwEO/+38dL6i/QKm+SdX3gKj6wFW9USovXlt5u971tr13Wlvf2kDf3tLshL3RwysuL645v3A/HoG8hCTZNmDVe4narVkaWXRLb/yRJ5Crz9MePcE/AHLHPXhF8XxWGuNXgcxur+loaSksyg6rwD8swT7Mwz/OwrzMRcUXZXT2dnDbGoOyUp8Wxb3OCQ0j+QZmegVneodRvIKovsGZPuGkN0Fk7yCyZyzhPpV4pjNQdsFHivPoz7lnv870soVkPPfO9IcTnxOfK7feOdRxfj/v4e4c1JVYmkd0pkc40d0L+lBOVUpBRVpeVRqcvJeKtJyKtNjkkZNVU5BTVVRTVlZXU5NTUz6ornhAVeGgquJBFcWDakqHtFRkgHekoqyjramiqS6trQpwSFpdXvY9DgEikhIRkSogon1SIhzae1Bh/365PfuAQXRw7649+wEL7dl5cNeeAwf27lPYI6W885DGwQNaqnvVFfeo7tmvtlNWFjxuv6h64c+Som3x6qHP7tBP/cr++fG/3jvwX8GhIUZdU3F1dU5Ozq/x99DX1/85n47/Fz/nN8Sh6662z298Pyz3KQ4BIvJ8dDYi8AEKHZlBT0+kpj2HR11JDroGC3uIj31GiX+MixCJEOOZA0ttKaR2NdeNcHlTnfxpdsdYW1lXLbqSFkWDg0QccIECaDGhefGhuTER+TFxRYnJpakpFTCAQx6E8ODc5PhKdHhuqg8hxgsf54FPeImNfY6NfoqJeYlP8iZDAilpMTkofENuTW8Ta7SjZ6aTBb4pNxUj8gkZVTnUlpKs5rzspuy2waaBBT53lNHcW5vZmBVCTRHjUMpzUtozCkyCQ4hcaD4pojbhASP4PMChWo9jZWFXytD+udnJBDoECQ2HvXlAuna66Mzx2lNH2k7Y8Vwc+86eGLroMnTJdfCSa/+FU71nT/DdjvFdj/FdjnadcuxydhQdTznyTjiwnezaHW2aHK3rnKwrTlrlHjfNPmfV+OZSb/zToTT3nuQnTeE3muIfDhenbPWUCMeahFPtwimmcLJNONkiHKvfGq5c6yuZ5+VMtZOGGpB9Vak9FQm9VQl91Ql9NfGC2oThptTJdtQcj7zSn785US2cZwpXeoVrI8K1aeEmsIbApJAkDgdYCMAPsH0+0caqEEiEPWBT6pJwFQDPokSidrgP56ITcHNp/oPmhEtiLbwVzs8I56eE85PC+Qnh/Pj7MSGQjhNNB/WL9cmM0Pc7Ev4BDnUKJzhbo8y1wdYFPkjHlU6wCkeZuYNM+gArq5eVyWcTeWwcj4PmcOCi6nZeKkAgZmcisxNE4+LbwZEPWEgERe3ceEZHdGNrWFVdUFGZX3a+N5XqnUUJKqDEV1LRjVRaW2Ypi1LDJTXygC9EagFHLlEkMRSJ1IVnfEpEP4hD39/HKm7ZFpXIiQXWDYk2DmFES4c6xFDUgWrg4up7KTUDlIJuNIILDeeJcChmMAszVVI8U9U6Wc0UFNbxaAW9uYUjpeXzLS1bnZ1rPM5ce8tkU+1ofdVwXeWIWOB8rKF6vLF2vKFupLZ6oKpMUFbUX5zXW5TTU5wtqMwfbS6bYlaOtRZ2lmIbMWHNad7MtDdM2Kt2oldNthc582Eq7moE+qw3zPlputP19CMuUPsTqCPPSq5he540jt4WDLtND58YHXBp7HCOo5leS9d3S7c4C7O7i3TwwPwEHPrEDgKOkMgaAsXZATBzMfyYfo+CPt70hZl6w0xEOBRrF/HqBOr23bxzvhWnw1ofBgzDPZdqHyyy3JYYJ98WXmRGnc9/4JL76got9hISap2KlycWyFQ3qLa2qje1qpfVK2Pz9idSdsVkHgwDzXJIWR+Yms93cej1Bxxyj9F7GaXnHq77KkjH01vH1107+LlO5DOD+GdmkFe2aa+PQF4fTXY/mvjULumWBfa0QbmDDlgvNmestGwk+xmHft6l+5fgkJm5Fdg7BNJyX/zu/zlzRy8kSjbjphnqoiIWok6rNKOEnUQcvoZ29HhkfMLawNjG3OioncHNM0evXjnrk5YQQIJEkoJQqMdk3G1i6vnUZ7bBj0563r73+tnN54k3nmFvviBccyf6e+VEvEGFoci4trp6OBnlUwy/U5B6i5Z0j5zwmBbvS4uvY9fw25pe4SKeZEe604ODiL7BRK9goncgwcOf7BVA9gglvg4k+gURveIIt8nQw93uB6ZfyjXd+4Zy8SA25nQs/rkPzj2F8BDmZdJ05wD/vkLHg50kyNkI0usIyptg4svXaQ8AAskD/nnPQodkVYCkZJWlpEVEJCejJi+rLKehqqqiqiKrpnhIXeGAivwhFQWAQwfUFA9qqshqqoEfgRpuJXVVGS21Q5pK0qqysqoiChK5Q2KDCGTnpJUPAI8IENF7HJLduQ9MEAF/aO/e3bv37ti7e9e+nQf375Hfe1B1t6hZTmnPIRWRXyQttXfvngM7du/b+Z9/fh+W+4xDv8Y36s+v+bPfgR/EocXOukpcBhmOxkNg6ITklBd3wqBllZ9x6Od9jv/TnwVw6P6FYxePW5y2NzptZ+xmZ+Jqa+oCwnKHTYE7dMTMELhDNqb6QD97Dau9iYGjhdFJW+ALWbg5mLvam7qIfpHRdZfDz6+f8Lrv6v3glK+oRwFsYhXNDolr5UCVAnCHzng+PB3sczs51SeNEBtNTHoGj7iaGnQdHvaIGP+MHHcfE3ofE/acFB9eQaL2ghxPX9/iyOTS4Nvlvunlvr5pfhW3Hl1KCyYm+5Li/DJjg7LjPhBRXGxRUnwJJJAW7UkMDy+EJFSiwa5VL0K8Bz7xNVgThE96mhH3EBNzHxXzBBPrjo2LyUMX8mr5s70j8z1Ti32Ti4JWfgOmABebhUgqyIAUZxBqqe2j7SMrAv5kR5ugIbs1NyIL4kFMdCemvCSmPyPBXlLgQXQEOg9aRImojr3DCDjT5nWi+o1TaeT1oozATPr/j723AG9rv9K9p6ftzJ17v7YzUzgQPGFmtB1DHMfMTEnMMTMzM7MsCyxmS2ZmtowyM0PiMIP9rS0lPjmnMHPa6bS9N3neZz9/be29ta2eR9Kv71rvygbko5OzOUnh5T7OdXZmreZGfWYGY5YmM7ZmS87Wq252y662i87W8w6Wc3bmc7Zms3fvzFrdmrY0nQJZmIybGY3eMRo2Mx60MO6xMGyz1K+30qlx0O0KtRpNc5vM9hzLdOmMs25PcZguSn0+VPp+sf39Wu/W/UFE631ba/yt1c7NpfY3s43Pxio2+jmL7YSphpzJhqzJhszppsy5tpzVXvyjUfarhar399q3Hg1sPQNfaGHr1frW60dbkCO33TKEGEEAQi+23jwT6vkHBAIKevV06yUMCIJhqTAj6KOePRSuIS9bqKcPt54++KAnG1siAQg9Wt96tLb1aHXr0crWo+Wth4tbDxe2Hs4LU7OnP+gBpCN8Qj73p7e29fsGEbhD62PvVwRvFntfzHY+nmgGFloeKF0YLJobKJwWsKaGmONDtJFh0tBwwdAIVjCSBz1CQhZCiuL6oC5uDJTeO5bRN5rVN5LFF6R19ia2dsTU1keUlIVwOKGF9OhSRkYdm9DOKexhVw6yGodZ7aMs/iijBxBohMEX0LoHad2wHaZ2j1L5YxQEh0YpfSKNkHsRkcAR+kSind8JDvuehsl9oCFSn4DYg4TLEbvH6V1znLZFVtkMCTeCjhnJj5wipS9xqfeq6tZre5ZreyaLGofoRTPc0qWyikeNTW96ep51tj9oalitrVyuLl+pqVitq1qprYSH6/U19xvr7tXXr9fVrdbWLFdVLFaUzlcUz5Rzp6p4C+1VK3218/zS4XpSFz2xPS+An+0F7Wr91MA2biCb5YIiWyQUmATjdN0wmhb5qjpoRQ2ckn2JEarfpmnWcmrJeGVBd2xco6JVIZp21Qwtrpsna5SvYIdTDiCoRBcoxeIUYnHysfibIOgXEikaJweK+kQfcWgbhICFvsOh8HypTyQTnv9BoWipkHyol7selaqQ6K+Fd7Atvh1UYxDVbBU0FO+1xLFfrbm1UmI0jb3dGWBWaWVe7ujAC7tbkK6ahT+NLzzErj5UVH+YW3eIVrE/t3BXCmN3EuNADOVwGO5YSP6ZYPSlkDyxoFzxwGxxf2gcQqwhcZ80Me+kq96JV3xiL/tEXvQLPh/gczbU41yU68UEV/F0D7lMT8UMD+UMd5UMZ+VsazmSgVSNqviU7KX7UqefSBwFIvocpfBnfCf+RTgkK/fTL/73T38KBtG/OAfJ8zIud1+VHLom0Ye/0Tkv2VNzi6plS1YO9bqqYqx6TVfxnJb8ORs9Zc+AyAhOj3txqy+zOprCiC4kRmflgo+UpWaFuumQoOscGuHiRbRyYpg7sryCmZFBqMigiBAcKi+RhvIozbUoTrJkxlrToh1YcV6MmLKusok+vgcm0oMZ61kYEcQMCqX6BzID/Kk+ASC6ZyjVK5gaHErzS6JYsrMl5ty/XXc52eqwn3rnKDbPMpLu6UtzT6Da5yXqdLkcG7A/UmP0b/lpOiEUzxAGXMHDFeVw6PSBQ6cOHkI8HEQHAV1O7T9w8sB+IKLThw6cOXLw1JEzZ06fPnv64KmjB84CCx3Zd/LI/tNH9507/u0FpGTu+MkTF86dP3HmzKELkK59fN/pgwdPwblwKdEFYb1PuN1/4PS3+05+u+fY7j1Hd+w+DA1D3+zatwOg6Ks9X36z98sd334Ncdsndx4+/c3B4zsP7N/z7b49u3fv+Wbnvi+/+fbLX/37v4uK5eDfZ3foz/7t/vnE//Z34A/i0LvnS72M8oHZufmx8Yn+/i5CIpZY/xmH/ozP8L/KKfCh7mqmZa59w0jpGoJDCtf0FST1FKR05KU0bkj+d+GQGuCQvBCHlBAc0leE15Kw1rvpZakZ5KgHOCRkod/DISejQBfDIN87kbHOUVmBQXlRjqgIK3TUXXy8JyvTh5XuVBDtgIvyZmSgu0pb749PPl9Ze7b48OHE04fDL59NvHy5uLQxU9/fnM7FRrOyorgZMUVpcYhBlJpQmpZSkZVWlRvNTQmixaZU52XUF4QwhCxEARbK9aGj3GlZzpQMe1KaPQFsotTsWkbH0uDiy8WVhxMbD8efvVyYWhpg1DIiqRnhrJzoQnRuDa1xqmN8Y1iwxG8fa+C0FyZycoOoGf7UHB9anicD68vCRvOwBSV5lYzYphQbfrghP0Cr0V+rOtmulBJDLcwuKMJyucTqAlRrWlxXRGB/oOe4n9t8kPdquP9GdMjj+PBHcWEPY0IeRgU9jAx8FBn4IMx/I9TvfojveojvSpDXUoDHYoDnQpD3fLDPeKDHoJ9Tj799Z7BtT4zjcJr7aKb7UJpzd8Ld9hTHUUbcvU7mo7Hax7NtL5f73q8Pbq4PbK31ba33b631by33vF9ofz1Z92iQu9hWMN2Emm7KhfK5lR7Co7HC10t1mw/4W09Ht55Nbz1b3HqxuvXy/tarhx+w582LrbfPEb1+tvX66earx5uvnmwhAgoCIwhcoIdbLx4ggmGpyMhUAKGHW4BDCAJtU9DG1tP7QhfooxAKWtt6uLr1EChIBEJCFnowt/VAND71k4w4JB0BmoK2QQhSs6Eoblvw8OOz6+PvV4Zezfc8m2l/MNawNlS1NFC8MFg4K2BNDzEmhqljI+TR0YKhUaxgNF8wioKwhIGRbVMorQ9hIQSHekbS+cOZXYPp7b3JzZ2xdY0RZWUhhezQQlpMGT27nkVtZ5fwWdUDzMZhZusoq0vIQr1j9D4gokFq1yCNP0SHSal9MC/1AwVR+keE+gg2vUOk7wQ7P31WdMwngrM+CIgITgRwmmb2LnE7l1nlswTMMCpyND9qjpK1Xsy5V964XtW7WNY9RCrtySWNYIjj2IJFGmOjqHiZxVygUecopDkycZ5KXmbSlxi0JQZ9hcO6V8RbK+SusNkrbNYSgzFPp80yqBMM8giTOFVTuNBZMdXBG2wgdrCTmvN8OrLce1GeQ9SgDk4gl+mMRnDIOAin64pFcAjcIU2MghlNI67BiDto3D1hMDiu1cCXx5VJ+BVcvIWW0MuXM8EoOeBVAwmqH3HoAxF9ikOfshCst3FISEEfFI6WFlKQpHArHZYnGZYnFZYHiw8KQUsFo6VC0TIxmUpJ4VpYdyuujU+FSWiNmX+bt/tgmv1IvsVAxu32kNsNjtbVdxwrrD2KfSDGRS8bI5ZLP4bi7EUV7swt3JnF3pUKLETfl0A7HE08GoY7GYI+F5J3ORglFpQjATgU8MEakvBOEfNKuuKdcNU77rJP1AXv4LM+vqcDPM6GuJyPdhZLdJZNcVZMc1LNcFTPtFPPsVAm6d+sVrk+IiexIn3xgeTJx9eOfv3PP/urfDH8X33RvwSHZGSv/+Qn//uLL34CY1jDQ9QGKfLN5w8uqkuuFqkOjMqOt1nSLC3T5ZySDDTxSVKZ8Tf87U6Ge55LRoWFsKr8OMUhbEp0IS+a0RmfV5MakVCd7NgRbZ6gbhvh5hKVeycAY+VDCfTGBPumBgX5eSf4+IbnhgfTI5yowd55gX75IR6E8IDcoNIy8lRHXRw6JBYbFIP3i8F7xeDco/Ae4Xj3KKx7HNo1BuMagXOLy3fJyrGviJeY9No57LSr2fpblu1eLMo0hugaxHAPxzjnJ2k22u3qNPtlrflvCpKVU9C3ogiO4XgX/3SbIyf2Hzm5//APBDuPHTh8CurlDh8+dvDMyRNnz546Ajh0+sj+U4cOnDy0/+ShA6ePHjx7AmDp2HEY23r+zNkzR84ePwj4dPKg8Gr7YAARIhg3hEj0KvsOHf/2wLG9+4/u3n94994DO/bs/wYxf/Z+CYLF3r27Du8CVtpzcNeu3Xt37tgHLPTVjv2/+2bvV7/6N6RUTqjPOPTf/pP+8wX//Hfgv1Is93nu0N/X9wzgkLuljoWOHOCQgYLE/ygO6ch5WWoEOfxRHILQOT8XQx9PY79gS784Z/cUH7usYLv8aOeChAB2ZjAn05MQ44aLDGKkUnvLR5/Prr9a3Xg49WCR/3ix5fX9nq1Xsy9eLA1O8jGlhEROVkJRRmJJRnJJelJxanIJuD0Z6ZU5sYVJIbTo9Jq89FpsACXZB4wgCtALygu6fegQB5flQM2yJ6d7UjPRjZy+e6Orr1dW7o3fXx9/9WJpaX2U08AOJadCfFwAIzuWh6e1lTQM1zUN1ZR18kjVxARGVhApzY+cDTjkRcf5sfGxRVhiSW4lNaIpyaorRL/LX7MxUK86zY1Ljiewc7BF+JJydkcpZ4hBHMejZlAZK9mpD1EZzzDZr/B5b0mYNwT0azzqFTzMz3qdn/UyL+N5btrznNSn2SkPMxPvp8evpyWspSUsp8XNpURPJIUNJwYNJPkOpvmMZHqNZrgLUhy742zakuwFlKipWtx4O3tqoHJxovXBPP/Fct+7lb7N1YGt1aGtVcEWrBc63wiJaLmTvNhBWO2hPhorerPUuPmwb+spzBea3Xq+tPV8fevFxge8efloC9HjrVfberT58uHmS9iK7CChI4TgEIDQfQSHkGg4kNAIglo4xAW6v/Xk3tYTqIUTlcOJjCChEApa+s4RegCm0DYLicIShET0IRpBODtIJJimClof/yjgIiERrU+8Xxl5vdD7dLptY6x+dahyabBkfrBwRsCcGqZPjFDGRokjY/jhsXzBWJ5gDCUQNgh9LJBL70NMofSe0XT+SGr3cFqHIK21N7mxI7amKaK8MqSoMIRHjymjZtbTKZ2csj52fT+zaYjZOsyEMjmEhaBTaJwORMQXULoHKD2D1IFBqkBAFQxRBocoA8PUftB/ikN/DIqGwBoSaljIVOO0/ll23zK3a4lVNolDDeVEjuVHL9JRD0qL75e3rpb2TNObOlIINYExjf6hHUEhQ7Fx02np40lJowkJ44lJoLGExMmk5Ink5PGUlKnMjNnc3KnsnPH09NHU1NGU1OHkVEFKSl9qMj8reYiOmaqmjzZQe2ry2woTGvN9OrLd+lCew+RAfmFQKcsVQ7ZILDAKxuu547SsMWpGaCUdtIIJQdmHp55Vp0ZrUWI138CWX42hX3LCXDLBSBlg5G5jFZ0LVIO+wyHFTz0isIl+YA1F4ZB+oe9AKP96RP71cLQMSMg/UggXfVh/x0IARYBDQWAQoaVjcxSS4zXyAm7RnZ155r6lt7yq7zq3+Nq3BlvU+ZiUO5qWWd8tM3cttnZnetriYnQyUNfSyafSGQfSmHtT6LsSKLviSHtjSQdiiEciC46HYk6F5J0LRl0OzhVHcChLiEPp4n6p4j4pYp6JVzzir3jEXvKMPO8ZfNbL97SP5xl/1/Ohjldj7GWT7JTTbDUzrLWzLHRyb2lT9DQqVZX75W7MXr+2Kn3hnuSpr//l539f3yj/CHfzl+DQDRnpn/7k5z//2T/D6CE3dZkmV+2m8/KDGrcG/Iw7otT6vHSq5W8XiztVGhjXOMhU3L1ZZalQe1ehzOEuzTGG6hnJ8Q1geAXjnVOJ9omlTt4tnqbDHkZFN24VaJphbNWwDoYkRxuMq0dSaFBofFSQl1e8mgHB1SXL6S7G7i7WyirDzgJtY15q69Dk7EGxd6E4OJEd7MgONmQHS7KDFdHRkuJgwbC1oDiYEZzMqHZmPOvbzeYKw9rX+aqSrcoyNWpKPDsLor05zuUu0d6m0EK/WVWyTelynYZk6R0dhu0tghNcxDzfwuDUvr2n9u9Ftt/XSTBy9n974sC3J/d9e3b/gXOIx7P/xL59J/bvP75v3/F9+0/uPwA20gnYuXvvhf2HzyEVdgeOH4ADvhWeuFekkyC4/v49yKvs33ty3x7wh06A9u4+vnfXMSiQ27Pz6G7QDtDJnXtO7dx9fAeEbu84AhLuPLJ754E9u/7j32EMK5K0/RmH/vxf7p/P/Cu8A59x6B/hq+D79wg45GWjD6kGxsqSIhwyUEDq5XTkJTVuSMDoISWkTE4kMQVJ8f+6FCXFlT5IDNwhrZvS4A7BRKNtd8hSW9bDQv2P4xBSKefrbODtbujtf9s70tY9wc05I8ANHeVbkBDJyozjZIaSYkMJ0XGMZG4Pb/bZ+JOXc4/X+x5M1TyZKnm9WLv1ZPDts6nJqQ5KOSazMCW9ODmjJCWjOAlRSVJ6SVJmWWoCKzqCHJZdmZ1ZletPiPXEJXgR0r3JmV60LHdapisj24me40TLgoI3bBNPcG984w1MwJl79GDu1fO1hdVxZl1hECnVm5LuTckMpMGQVhyxhsJpYVJqSbnFeXGAQ8Q0X2KmNyUXwSEWLqEYRy7OriSFNidYdgTrtflo1AUaVGZ5MSmJaGYWuphQ1lDa31o3VVs+V8xeYtEeMCnPOfTXPOb70sLNMu77ksJ3RazXHOprNuWNcPuSQXpBIzyj4p9QcA9JmA1i/loBehmPWsBmTealDGfHDOdEjKBCR3L9hzLcBhPt+THWnYmO/YTw/uKstmp8SxOD31M+PtK4Mt3xZKH31fLg5srI1srQ1vLA1nLv1nzbm4nax4KiewPsByPFL+cbNzd6t56Nbz0XsdAaIM3mi43N5/c3IfAacXuEaPTyoVCPNp8/FD4LFtCnEh4Gx4P/sy2EgrZBSNgU9GgJ0QcXaNsLmv9gB23MbiGCaLjvC3GEPhLR9xBoDIrihBJCEfLUBPylbxb6n013gC8ELLQ4WLIg4M0OsaZG6BOjlLEx4sg4fngcMzSBEozngCA4bgDJ0YZmIQSE+sYzekczhCCU0iFIbe1PbuiKr26KKqsOLeKF8BiR5fT0egaxi1Xez2kaZLYOMlqHmO1DkCZHhx4hYKG+CUY/GEQDpL4ufF8Hpr+7YKifKhxlRBsQUMEpQiygP+gOIYbPB/sIjukdJvd8KgGld4jaP0jpFZB7hiB3gdI3yRhYKBxYK+IvMcvGMbmD2YBDcSsMzIPS0vWS5tWi7jFcRVVAEtPModDUrNLMrNPRccjbe8DdAzTm5z/mFyDw8h709B708hH4+gv8A4eCQgYCgnp9/Hq8fPhePt1ePp2e3q1ens3+Xl1p0UOM3IEydGdFdisvoQHr05bl0pvtNlTg188OqmZ7FFCsUwqMwwkG3nhdB6zGnXwVgzxFE5yKHVnRj3k9giMRxboQQDrlgj1nmXfVEC1jhFWwwCq5F6iFENXAHYrBK8bgPpbM4W4KC+fkP8Wh3/eFRCAk5J/vwU8oSuoHCsmTDEZLQslcVK5cYppaVpQB3tec6mDPNncoMXeosrGvtLMutr3NvWtWaHuX5+DMcrYn+t7Oi1NPzb2WTDiXTD2RTD8aRz4Yid8Xjj0QgTsSgTsRhjkVnHc6KOd8YPalwOyrgcJwbf8MCb80IQslXXZPvOwWf9k15qJrxDnX4LOu/mfcvM94uJ7ztb8SbiOTaKWSYamTfccw19QYY2hM1zYsV9btklcbvSE3f118UfL8V//8GYd+9NfuX4JDsjekf/6TL376s//1xc/+xVVBZ55R/ZDT8bCw9V5h3YOyxgflZU/Km5+U9T2oqn9Q1vC4uO5xcf2jkvpH3MaHjK6H3Pon7OYnha0PS1oelDY/Lmp+wKt5XFT2vLTzccnA/eKae7y2JWYt3S88JijYLzQkPjRmtaR5vazxUXnjRmXj4+LG+0WN90vbnrDbnrHaHhV1PirqeFwMC7hUE+hhSfOjkuYnxc0PShvvwc2UNj4tqn9S1PCY2f6gqG0DXpTTc5/bcZ/bdL+o9UlR6wMQs3WD03qvuPU+t2W9pG2lohUc41ka79rZ89fOXrh25qNgjQh2Xr529iKyPndB4uxFidNwADyE/bC9iBx/9rzEmfPXzp2XhC0iOAAeis4V6dxHCfeLhFxceAW4pvDin+y/IAk7z4FgJ3JZSdGNnb1w5fS5L3/9G1HQ9ufeob/CT/rPl/zz34HPOPSjP5f/5icADvncNbQ3VjVRkdrGIQNoH5KX1JS7JsKhj5NY/1Ic0lWQ3sYh6B0y15Z1N1cPdNAV9g79frEc4JCBr4u+r6dhYPDtwOi7/smuftl+QdjwKHJcGic9tygzkxmfw4zDFCZWdJDn1lqfbHQ/na95MsZ+PkZ5M8Peulf/er19ZrSCW5mJKYzGFMdiS+PyS2IwJXEgdHFsfmlcOis0gRKILk/JKUsLKgj3wUb54BJ8CUm+lBQvcrInNc2NmuVKyfCnZOPqOP2Lgo0XK4+fLj9/svrs6drI9CChjO5PSPEmp/tQMn3JmaHkjDR2DrmejKvCphVmxTHBHUoHHPIi53hSMX4MTAIXQyvKriGGtCVYdgbrtfhq1IWZVqIDabTkHFYOqpRc2loz2Nsx1d40XV0+X8pbL+E+Li9+Xl32qq7ydX3ly9ry59WlT8t5T8p5sH1UwtngMe/BEEwObZ1NXWNTV1mUZSZ5jlYwSc4fKcgW4FJGCpLGCPFDmND+LI/eRPvuGJuuRKc+fHhXYUZFMYpbjiuuo9W2cnt6KyaGG9emup8vDL5dGtxc6t9a6t1a6t6ab309WftisublXON7aC56PLb1bGbr+cLW89Wt5/cQHEIkHP6DGD4ifaiCgwGpQkz6Q4Ljn36iJ+tbHwQsBKNUIR1B1BQEYdlCIRVxQn3KP5/2BX0AoU9Z6CMCrUGC9rYgNQEJ1AbkewcsNNOxIWShhcHiOWGN3NQQbWKUPDZGGBnHDY/nD0+ghiZyBsezEX3EIWGzECL+SFqnILltILmlP6WRn1TdGltSHV5YFFTIDC+hJdczCzrZJf2cFgG7S8DsHKC3DTBa+pmtsAaDaIzRN0LvG6T2tWO7q9JaihObqzK62guGemkj/bTBQRogDcI8fxKHoEDueyAkeggnDlH7QB9xqHeC3rNQ2LvKa19kFI2iMweyIiZwyWts0v3isrXilhVu51Aut8Q5lKhpRFdSK1FRbTc0GrayGrayGba0mXF2nXfzmnJyHbS+O2htO3jXfvCu44CtY5+NfbeFTYeZVccdy47blu13LFrumNVbmbcGuA3kx/cXZnSUpjYXxTYU+LTkuPCznIdw3gJWYB3Lg0KxySTdjiUaBxMMPPE6tlj1O/nKt7DKd7A3rfDXbHGX7mLOWOadNMu7eDtf0hgDQ4eUbPEqPgVq4QS1SLxSNOAQXoRDwpI54fYjDn0XIieyhpCmoI8s9F/DIamgPKmQPOkI1I3YLOXUZK2cSIM8LyOirRnHzKH4tmuJmQvHypZpb013s2X6OlADrLERxlmp6gl50jH4SzGEMzHEU1GEE+G4Y6GYEyHok6Ho0yF5Z4JyzwRmnw/IuhiQeSUgE6yha/7p13zBGkq+6pF4yTXhkkvcJeeYK44RlxxDLjgGXXDwO+/ocdHNQSzQ8nr8bZVMEz2U4S2sgSVZ15qlaVWuYt4sb9h3U2NUVm5cSuLLf/7nv/mXyD/cDfwlOCQjI/0vX3zxT1/89J9+/oWb1p1HvYtrk4sPZxafjyy/GXn2emLl6djU89GF13PzrycevR5bezlx/9nEg1eT8+8n1p5Orz2fXHk1vvR2cvnt+PKr0ZU3Y2uvJ+HguZdT96a7eosJzIFmfmtbC5vFykzJiA2M5HFLHg5MPx1aGumfeLb06OXQ4sOJxUfTi6/GFp5OLz2dnn86Pfd0evbZ1OzTybnnk0svJldAsBDpJdzb1MrGwvqT2YUnMzOPZxeeTc4/mZp/PDn/amr6yfTCg5n1jbn1R/PLT2fgqcXn4wsvJucW+waviYlfE5O4dlX8g+Dhh7WE5BUxqatikmJiElfFYOeHh8izyPGSV8WlkK3YtStisP74EA6D/RLwlPBZZCtcSAi1ffFPjhceJhS8ovAw5HW/2wlXE7t89be/+S0SK/e5d+jP/93++cy/yjvwGYf+4b4XkMRQPzsjp1vqt9Sk/8dwCKIU9BXF72jJuJqp+kPvkLNeiLOIiIRjWJEoBcNgZ0N/J30/F70gX+PoKMuYZLvYbPdEbEAGNQpdmEgpz2TXZLMqUgorkoqrU1o68uemuI/mSp5NMF4M414Nod6M5m/OMF5MF84PUupqk7hlUYWVUYVV0ewKWMRwKmJYZbCOJhYG5TH8KBVxhPLEeHJoJCEinBgdSogKIkQGEqICSHG+pCRfiN4mpWDKCM2D9TNLg6ur4/fgC3BxpJVfl8vC+OESvQnCKjt8chAhOYmZRWmi4evw6bysxMKcEEqmHzHTg5jtTskHHEriopm8rFp8UHuceWeQbrOfZl2UWSUulExPyWTl5JRRi9vr+wd7x7vax+oqJ8p4i2VF9ypLH1SXP6qrfFRf+ai24kFN+UZV6b3K4vtVJatl3AUec45Dn+fQFwrpi1zGIpc5y4YuDuIoDScgowbJWSOMzDFmmoAU3Z3r3Zno0BFztyPBuQcX3sZJL+TmkIryCKVYehWxtJ7e3Fok6KtdHG9/NMd/udDzfrFna7F7a6Fjc7bl/Vzz5nLH1sbg1pPJraczSMvQ87XNZ/eAdhDg+TD/B0YAgWAWEHCOyPmBBTz8PcFOKIdDBEnZHyUqjQNf6DH4QsBCQgTahp8fko+wL0hU8/ZBUAInLIrb1jYCrQICjXzQKnhfiP21udD3aqb78UTT2nDVIsJCnJkh1jRSIwcsJPSFJj6wkGACWCgLEYJDwgSFsdTesVSokesaAhZKbOlLbOQn1nUklNVHF5aGstjBXFpsNQPdxubwObX97I5+Zlcfvb2X1tRJq+mgVfEZDQOMtkFGVy+5qxXXXpZWSw4rwvjzKJHVFdldrYSBHsAheq+A1ouUzH0IRfjQOLTdICTMTkCagn5ARGAHQQOSqNZuCDGO+CMU/iSDv1DYvcJtnqOxhtFpg7lRU8QMmJq6yitfKmxYZLUMZjFLHAKoKnpcOaVqeUW+tt7UbfN5C+sZM8tlW4cHrp5rTm6TFjajdyxHzazGzG1GzKwFtyz6DG/z9Ux69Ix79Yz79E34+sZtpiatzjYD6SEDzKS2ooTG4qg6sk8Tyqkzy3EQ4yFg+jVzPFk0WxSMHiKaRJGMggn67ngtmMR6J1/xFuamKUb6Vr6YKfqSad7lW2jxO1hZM7ySdYGqK0E9kKARWaAW9UMcQqAoBgs4dFPUOySM1Ub0KQv9wBSCh9umUEiuZEiu9LaCYY0CSYWhZKNy5OMzVNKS1NNDNfNcjCmWtuxb7tw73ixbF7q7PTnIlhJhUxBtlhuvn5yhEgGnYC6HYs6GYk6H5J8MyYftmeC8s8Goc0G5ZwOyz/lnnvfPvOifcdk/QwwSFPzSrvmkiHslXXVPuOgSd9E59opjtJhdhJhdqLhDmKRDqLRjgKy7u3yglVKCiWauoRFez4qs58DQduJqOJerODQoWnQqGPfJaQzcuPm7f/lf/3jfOn/rO/5LcEhWGsGhn/zsJ//0zz9z1bz9pHfyBZDJzMLzqalX4w/eTq69Gpt9NTT/ZnT2/fja27G5t6Orb8fuvZmYeT22+H50/s3Y8puJ5VfjMy/Gp4E9Xg3Deu7hyHQFhVNWWpRPzA8LiM7Pz6+CRP6a5np2cVpicnZSWk5SZlx47Hin4O3I6rvRe6/H770fvbc1/mRr/NHWxMOtsYeb4w83x55sjr/YHH/1bvzl+7EXmyKNP383vPFu/PH7yQdvZh68H3vwfvDeu/GH7+BEOGvswTuh3o5tvJ989H708buRp+9Hn97rXpC6Iim9rauS0iDhQ9gveeWa1FVJkCRsxSQBnCTErgIdASNJAbEA9iDkIy55WQzRlY/wAwsAJEQIGn3cj5wieeWqSMjpHy4iuhTyUBrASbiGBXI6HCDcKQ04dOnKb37zG2Hf0OcxrH+V3/SfL/pnvwN/FIfevHnT2t41IBhaXv7cO/S3/ir4vWI5PztDp1tqt9TAHRLfJqK/qjsEOKSnKH5LQ9r5jgqCQy7f4ZCQiCBrDhqK9AMddQOcdWMC7+SkOuHRHpQCXy47qqI0pa4qo70pt6cNxW/N6GtPG+xMGe1OXR7MfSTIezGQ+aov6VVPzKve2Df9yc/7MtY6k0ebY3obwnubwnsaw3oawnrqwnvqIrprI9trw+vKA6pK/eurw2uqIpkcPwLDF0PzRVH8ssh+6SS/VFJAMjEopSA4oyAER4upqsX29PAEg5WC/oquDl5JGT4dHxucH+6PjfTDRfvmRwVgYpOYObQWFqWJkl2Sm8LLDadl+pMzPUk57hSMHx2TUohmcTNrMQHtsWaAQy0B2g0JNtXkKBIrNZ2Dyqxg8Dqb+4cHx3u7RuqqxkoKZ0t5K5UlazVl67UV9+sqQfdqK2C9XlO+Wl22WF40W8yZ4jKnuPTZIuZ8CRsEiwk2ZYRZMMTAjLDyp8vx87UFU2XZfHxwa7Jja4xtW4JzJya8uTCbysvNLsyBm8wozMXw0LQyQlk9o62taGywemWiGUlZmGt/P98BRLS1CIOJurfuDWw9GNl6DEQ0v/V8BeAHiAiBH9Es1KcwC3Vl6wkIOAf6fz4yD8DPB4kQaBuEwAUC+PlUS1uPFz6yEFTBfWSe33eBvkMgUUACUJBwfBBSCyc0hT51hACHgIKQnijYDm8tC4CF3sx0Pp9ovj9SvThYNDvAnhbQp4apk6Pk8bGC0THsCOIL5Ql9ISEIidyhcegdyhgYg0C5lN6R5O6hpLb+uJbe2CZ+bF1HfGVDTFF5FJsTwaZFVdAyW1h0Pqeyj9XMp7d1UJtbKbUN1JJKMr2cRKylMlpopc2Emsrcak5yWUEEM9ufmOZNzgpgE+Nri3M7m4gDPVQBlMwNUaD/53shCqJAhWEoliP1jZJBQiKiQGUdwj8fKagPORF2kiGYoWecxp9j81d4ncuc2kkCaRCVNJQfO0PNWeIw5zkVU/SaGVrdcDatytGPo6RVI6/cIqfYq6Q+pW+ydNsCtGJu/djB9YWb97qN/ayp2bTx7dlb5rOm5tNGdyZ0TMY0DcbU9Sc1DaY0Dce19Qf19fh3bwsSfAcpsU2F0dW8iGqGX22+S0uWfT/aVUD16WB7FTMccMQ7GQSTZKJxHNEotEDfC6tli1UxxyqaYOWMsDJGGKlb2OvmuJvWOEV7grorQdOPqBlG1IguUIv+iEMxWISCtgU4FIkVsRBs5SLykcahbWvoj+EQYE9wrmRwjvT3lCvcCcqWDs2SjkyXjY1XTPbXRDndJtrY0++6Uj0cC0JtUHG3cxJNslL1UjLUYrLlwnKvBeddCs67EJJ3XqiLEJwQknclKBcK5C6BLyRkoYt+GZd906/6QqBcqoR3srhX4hW3uAsuMRedoi/bRV6zCbtuG6HiEKvnnGDqkWDpF2oVbnc7zeQ2Xseapu3E1vYq1PAtUvMuV/asUXRuVLRpU7rFVzX43f/617+vb5R/hLv5S3BIWkYaQaGf/uRnX/yzo7rpo8GxFxNrL6fWX0xNvhxdeDOy9HZ88c3k2pvxlRfgtIxPvxldeTe88np0/uko2EHLLyYWQW/GVt8B2IwsvR9dfDG9MDc8g03PTY6Pj0mP9gmP8g0OCY+OzExMSAwMSXTyjEmMjY2LTPb3C9HRqfd0X46OWI4Om44OWYgIWggPXIgImIkKWIwMnY+MmI6MXAkLmQ4LXQwNWQ4JXgoNWgwLWg7zWogMWQoNno8OXQ4PXwwJmI7yWYwMmAoPWYqImIsMnI8OWgoPW4wMWg4OXQwKXQgJEQR4iR0+JH74oPjhQ7AQrg+LFmKHDoqDkKcOSxxCdl6Fpw4eETt06MrRY1KANAi0CBHospg0wkUIwICkgWeE+sA5H8hHyE7bEllGH3lpe78QlkT+kugAhKDgOuKXr/zuIw59Tpb7s3+4fz7xr/EO/Ckcqqiq6+zu+YxDf29fFuAO+dobON5WM1GX1FcU01cQ11eQ0Fe4pvvfWiynKiOhKSe1XSz3p3EIiAjK54REpBfkpJMUbEbMcisk+FTQ/duLowS1qZPNGXOd2QvdWQtdKYv8pOWe+NWeuAe9cU97Yl90RTxvD3re7vuyw+91JyxCHraFrrQGL7QGzrcEzjb5zzcHzDWCAmcbgicbgoZr/QarfQR1/oN1ge0V3g2lXtVFnqU8T26hF5PlSWV4kameZLIHleTJIvtUFEa2Vme216EbK3Mri9KYtLisvKDIXL8glL8fKtAXFRyYF5HMSAd3iNJMzi7LS+LmhtKyIK3Oh5LtRcsPYOSnFaI5nIw6tF9b9J32QN2mIN3GNIcKakwBKz2Vi86oYhZ2NfUOD4z2dI3UVE6UcOdLuUvlRStgBFWXIhQEUFRf+aCxGnSvrgL2z5VypniMKR5ttpixUMpeLOMsFDOnOOQxBn6EgR1hYybLCubrSVNVaD45oiXVpSXOviXepT0/rKkwm1ycm87Lji/KTSrKy+Ch84rySaX4wipSfQurv7d0erhmfaLxBRDRQufmolDL/E3IndsYQSb8PF3cegb8sybU9jjUZSEOwcNt5+dTBBKuEQtIlI4ADUIiQWmcUKLqOAiLA1MIiUD4gxLCz7pI2+kIQgoSVcFtC4EfENTFDQu7oQaFW8HmYv+7ue4Xky2PRmvXhsoWBNyZIchOoE6MksbHCKPjuI8slCuY/OgLfcShwXHoHUrrHU7mDyV1Dia09MY0dkc3dMbUtMSWVkXxeJFcZnQJLaWege9kF/Wy63uYrZ205iZydTW5qIhMZhBzKMQUFjmnhEQpQhdR4nn54RxUGB0VSc2OIKUEEdND2dj4Wm5WVyNugE8cGCD2DBL4IonmCIFgptAwAZm7KsQhoSgDo5TB70QVjFAHRmgDo9S+cVrvDKtnkdu9UtSywCwexeX158QMYeKmaKhZJn2SXjJKrpiiVo3n0+tdfTlKanU3Fdtk5btvKI2o6S4Y3Zk3NpsxuL1iZv3UyeOBnfOCqcW0wa15ozvLJpZLhmZzWibTavpzqvpL6oZL6gbzmvrjurqD1rdG47yHSDENrMhybmgly68K69SYZduLch4me/OZXpUMJzLZIpd4K5NkmkYyiScaheB1XfEatng1c5zSLbz8bZjbgle0LVBxxKu5ETV9iVohJK1IgkaMEIeQ3iHYfh+HorDf4VAE5gaCQ8LshG0Q+gNtQgjzSAXlSAZmSwZmfSfY80GwP1MiKEMyPPVGTKRKuo8hxtWK5O5ADLLLjzFLT9ZLTtNKylKLy5GPzLkekiMemHslMPeSMC/hSnDu1RCUuDA44Wpg9hX/jEvgC/mlX/JNu+ydesU7VcwrWcwrUcwDaRk65xR9wSFKzDbyhk2khl2cuXOam1t2oG9uZHBcaKSja4aRHUXLia3hwdPw5ar5F6v6l6v4VSl71yi7Nmna9tyy/93//j9/b98pf//38xfhkKw0dGvB9+ZPfvZTRw2jx33TL8aXoMwMIOfV+CJYQD9WcNbzqeWlgdHhzh58Djo2PLKeWznQ0c0iETJiEqN1DVGm9hhD66Q7Vu2+PiVf/Ev/T382/LOf937x855/QtT7Tz/p+ukX/V/8svPcqe4r0lNf/H/tP/k/Az/9ad9P/qnnn3428MX/Fvzk511f/Kzvi5/2fPFPgn/6Sf8//aztJz/p+uKn/H/6ieCLn/f+7Oc9//xTwU++4P/si96f/Kz/Jz+FI2u/+OnFX/zi0i9+cfGXv4TtpV/+8sovfnn5l7+8DHt+8Ut4eEG4vvTLf7v0u99d3X/w/JffXPrFL8/9+reSV65cQ+ydD37Od+TzKQX9d62vioM79Nvf/OZjrdznZLm/xq/6z9f8M9+Bz8Vyf/9fBD+8Q6R3yN7AQYhDeopiYNroKUro/c/hkKo/JMs5628XywELfYpDIU46qUGmzGznWpJXG9NrpCRwsS7yflPMk/a4591xT7sin3aFPesKft4Z+AL4p837VYvH62bX1y2O71qd3rY4v25yedni/qTF9XGL65MWt8eNzk9ADU6PG5weNbg8aHC9X++8Vu+0Wue4XOcwX203VW0/WmkrKLftKbXtKrFrL7Jv5Tm0Fjq0Fzp0cJzbOR7dxUFtRaFV9IASsj8L74PP90xDu8fkuobluIXmeETk+WXQYplNOFoTLrsoI4GVEUpJC6akBVLTfanZIQxUBgddyEyrR/m1Rpk1B+o1RRg35noU0eLy2BlJRZj0aha7s6Gzv2ugpX6ouHCcRZtj05a4jJViNmi1tHC9nLdRXfq4vvJpY/WjuvL1iqJ5LmOKQZykF8yyiAscyhKHssgkzlDyx4moUWLOACGjn5o1UY6frsb10uJaM71bE11aEt1a0GF1nAwiLyuFmxnNy47h5SXy8sG5yuTmoYvRlApscR25qY092Fu6OFb/dK79zULHO8Chpa7NFZhTNLT1cAIxiJ4sfYAfpNvnI9sgbg883HZ+RGuhtjPikMUPYhIAhD7GJEBG3HYh3PrU1trk1trEJxr/nvMDCISYPyKJ+Gf4ewIEWoGgvEEhDgm2lvrfz3W/mmp9PFp3b6h8aYg3N8yeHqFNAguNFox9ZKHhCYSF/gQOdQsSW/vimvjAQpF17TGVdbFFRVHAQqX0lHoWtoNd2MOp6WW18OmtzdTqShKHTcSRSKkYSgSKEoChRBIJWdgMUmoQJSWAjkssYuPKWQWcnKSC6AB8jA8rO7Sek9rdkt/fj+f34zp7sR2gPpimiu/qx3YO4jsF+K5hBIr4MH0VNErqG/tOAxMUwTh1cIzaP0Hvm2b2zHG6l3htC5yKCRJhAJXYkx02jIubpqGn6NQxSuEopWyJV7NEZbX4+LCUFKtkZVuvy3VeV+DfUB5W053SuzWubTKmbbpq4fjIwWvNwmnWwHxe786KkeWagfmitumcqsGCsv6qqsG6uuGyhv60jp7AwnQ00kNQENHADCviBJSyfctwjtUZ1l05DgKCRx/dq4Hlxqba4ojmaJJ5DtksnXw7jmAcRNDzLNBxxGvexana4gCEVF3xaj4EzQCiVihRK5KoGUNQjy1QFbIQEqXwQxzC3IzCyEWBO4SwEIJD2yz0fRCCMjlEIYgFJBWULRWYJRWQKQnNPNvaRiPYL1oHZUqGJ95IitTMDjbGhJrlR9/OSNaPy1CNypKPyJYNy5YOyZYIyhELRHQV+CcoB4mP+yiYMnTVP+OKX/oV33QAocteyVe8kq8CDnkkXHGPu+gSddYx8qJDtIxDoq5Tqr0HKtIbn+1DLAgg0oJS0BGOYdkGXixN72JVn2IVP55KQIlqYLlqUKVaULmqV4ORx5hP+Fe/+OU/3rfO3/qO/35w6OXQ3Pup1VejC2+nV9b7xpqYJXP8wZbauoy0lKCAkCR3b+ovvmq38W42D14gFiaePd325YWOrw41Hvnt4OnLPb/b2XX2auu//qpbXHxg55mOU2fLLsr0/eu/12ipNt+Q7v3Fvw38/IuBf/3niV/9x8AxsdbTl2oO7hi4cq3tX/+j5/iFmt9d6lFQ7/zFrwb3Hew8d7XnX/5Ph7omX1G5d8/xAambnXq6F/7j15d+9e8Xv/zm/K/+7fKX31z4t19f/OWvEC6C7VffXNy95+Jvfnfh3351bueOC7v3ndm19+Kv/u3Sr38jdfmSsC/oEwvovwt+fv86n3Hoz/yh/vm0/4l34DMO/a0/5n/86yPJcg4GdndUjTQkdRTFdBTFdRQldBWv6Sh8iFJQ/hClADkKf36UAswv0pST/D13SMb5jpq/g0EwMnoVqZETsdA2DoU46YU56qT5GxZm2DbiHbup9pM819VKz0e13i+b/N62+b9r833b5vmu1f1dq+v7Zqf3TXbvG+5uNlpvNlttNVltNVrB+n3z3deNlq8aLN/UW76ts3hfZ/6uzuxt7e03Nbdf19x+WXPrRc3t59WmT6uMn1QaPaoyuldhuFZpvFxlvFhlMl95e67SfLbcfL7ccrbMZqzoroDrwC90amE41VGdK8nORSQnCsEejbPNzL+bnmebgXbEUf2LalPZNakoZmQSOTKiICqEEBVIigUiimTm5hTm8hipdTk+zRFmjUGGTXGWjbhAJj0hnZkOGdyp1SxaS1V9c01rIb0DEsByMsZzM2fQ2XMYFGgej14m4daZ5Ec85rMy7pNi9jqLMk/Cjudnj+akTeZlzGDgyOyZ3PTx9IShlJiepIiWhKCG1OBeWsZYObaHkdyc5d+a6tWa7NmKCa/npJOKspK5mRFFORG8vGguJo4LrU35ady8nKI8XAmaWUWohtw5fvHsSO3GZNOL2bY3c53vF/lbawNb90eQmaeP55E+n+9S4H5AOKI4OLB9hBlxCP9sa3HrAQimBn3UBjhCwrC4D9HYkIItAqHJrdWJrdXxrVXAnm1t8882BQkRSOQCbWtZAF4QoqWBrUVIhkC0ucB/M932bKxhY7hyRVA0L2Qh8IXGxvAj41hRvxCwEJTJfYpD0D4keiiYyBwYSe0VJHX1x7f2xjZ2R9V3RNY0R5VWRPHYMcW0pFomur2Q2VtY2c9u6mO2gzVUSykqJOMo1NQCVjiG653LdsqkuGfhI1NSc8J80QkhFCauqrmqsaWunE6ixoZiApwp0e4VBVFtDSjAoZ5tHEKICLgI09aHaevHtg3gOgZxCBcN4btGCN2ICrpGC7rGCfwpct8UrX+K3jPD7J5ndyxwWhbYVVNU5kBeRnd6GD8jaLQgcZaJnWHRJhnseV7p47q6Bzx2e6AXXUmuTEa69frNDhmFDhlFvpzqkJq+QM2oX8V4yuDuhq3fIzu/5VuOs7qWi/pWy/pW81q3p5UNZhX1l1WNVtWNl9UNp7X0B24bDwY79aGDamhBbKY3l+VZjHcsz7BszrDuw7gMkL3aGF5lDFc6xY5AscGQrVAUi3SSWTzpVjjJ2L9AzxOv5YHT8MFrBBRohhB1wonaUQStaIJGbIFaHF4lFqcYh+h7OBSNuSmUXDTmRlQ+ogg0WEPXheSDZMcJG4QQLyg4VyY453pQjkxgtnRglnRAprR/hpRfuqRIvmnXhAvYXvNNk/BJhTGp15AIuHSxkFTJuATFlFiN9DjtlCS1mDTF0IzrwZlSwVnXhCwkEZAjHgAJ2sKZQqLsuABI084SC8i66p95FVjIJw1Y6Ipn8iWIkgN5QJocsFD0eceIs/bhVxxjlV0zbD3zo32JOF8615tR4Uut9ktlhNrF5egGcNX9ylUCylQCS1QCS1UAhEJKVQKL1b2abQKWktO+/rd/+/Gf+v+vn/H3g0OvxqCybvn15DJsX00uvZlZezg0xcTiEuKjIwNjUjw9ub/4l2lj59XSxqa0POK//GpaRa/b0GLe2q7fNaBG7No9WiH36vV7HG6/jXe7una1sd3YTa0RPKPWM6RPQav1n38u+Pn/Gj1xahHFGU+i5FwVu5fHLrx8bTYyinVadbWutkHvDv+u0xQKz/pq92pNA9vYsl/JZDQpD2Nld/XwkfO/+Z3E0ROnfvMbieMnL3z59QXwf375i0v/8e9iR4+fO3RU7NCR87/+D7FjJ87t3Cdx5tz53/72wq9/LcQhiD34jEP/Ez+4P7/G3/M78BmH/vG+ZgCHPOz1795R0VcX11K8rKVwVVtBXEfhezikJCmm+CNZCPK4Pw3a/oM4ZKou7XT7T+KQo164o06GnwE71ao+37qbbDHBsVktt39c7fS6wWWz2XWrxW2rxXmr2WETASHr9/UW7+vNNhtubzXe2Wq4vVl/a7P+9rv6W2/qTN7WmbyvNdmsMdqqNdqqMXhfrf+uSu9tpQ7odbnOm3Lt12War8o0XparPy9Xe1qh/rhS40GFxkaF9v0KPdBGhf56ueFyqclc8a3pIvMxrsVwoeUgx7KHY9HKNqth3ColGxcTjIoJpqUUy9oiz/IiHwrFIxvnEZfnEZbvGYz3D6PEx7My0TxUETO1OtOrPux2XbBxc4pTCzWWRk9JpKZFstFJ5XRiXVFREa0X+1pzAAD/9ElEQVQ0O6UqJKDDz3vQ328k0H88JGA8LGgiIngCSsBTEx5hcp8WoB9ic2Eq0Uxy7HBkUH+Q11CIz3hYwGRYwFggBCK7drs7NjrfLXK4w3K3rM8I7WNldVATm7IDWlK82lO92zBhDZw0IQ5lRUBFHxcdXoiN5uLiudgkHia1KB9q59ClWEoVoaSB1t7FGx+sXBtvfDLd9ma+C0mcA7MFGnXAxoFBqAA5D0CfEg74PN8XctgnQp5d2Lo//1FzW/dmhJreWp9E9AGEgIK29akLJKp/29ZH/wfuSiRICQcE2haw0GLf1mLv1kLP5mzny4mmx1AHOFS6KODMDjOgX2gM+oXGMcPjaMjUHkJY6Ic49LGDCOkd6h9O7R5I7OiNa+2JbuqKrGsNr6gNL+JFFDESqxioFg6th1s6UFgvYLf2MdpaqbVFZCqZmk4timXVBbEaXfGVVulMsySiW0xWtH9wQmoitqa8fFRQMz7CrasmpSWi/F0Jwc5l+WGtDajBQULfYEH3AAjfNVDQBVvAoV50y3fKb+3Pbx3EtAnVOoxtGcO3TpM7ZumdM7SWWXrjHLN2llE2RWEK8vM60mNakwK6MoLGiEkLHMxSMWW5lPmgrvhVW/mTclpHiDtFWZYnc73xhlKrjEq7lGqbpApfTrdPybhX6dagmsWimdcTx7AHNgFzhvbTOlZzulZTGrfHlQwnlQwXVExW1O8sqpuMqenzjQw7PW06s3wrSL40mhuH6V5MdCzLsqxNNuNn2QlwHnyqTyPDu5TmyqY6Usl2RPJdLMUaRbFMo5jFE03DCwxDcTrhBTqRBVoxBO0YglYsQTOWoB6HV43HqwALxQtxKPaTYrk/hEPgDsmGomSAiIQUhBTFgRcUJKQgEQh9YKE0Sd9USDWQAHnDFtapsEUEA1KBiICL/NPEQ1KkIpPlohMVIuNvhibLBKVJBmZIBGaKB2aKBWZBOZxYQA5IIgDmqwICAQtlIs8GZIAvhLAQCFjIKxko6JJISIJCzHmnyLP2oefswqWck4x98kP8yFhferEXq96D1epJa/VJ5YXaJaF0g4rUoDouoFI5EIioTCW4RDmYqxRQpOPZ6RO4ik/9+j8+49CP/tr9S3DI2NT4yIEDhw4dOnj4UKit69ORhZczay/mVl/Orr6eWX0z/eP0Ynr5zeI9OPf5zPLr+TXRw/XJWTadkp+ZX0+kVB49tugUOF1TPUpgtxw9PmGoO5ma/ZDZkKdu3q9l9qpe0B+f96xteNInc9DaudY5cC4unu7gWnTmfMfFS8NHDwgOHRpQUH7dMdoenk44dXY1MXc2q2AyKatKRu9pbcckpnwBw1sklg0Z3n01PDbg4NcqodYXmTOYgddTVFK7cFlXWV33poK+qrrStWu6srL6cnIq589rycrrKKvqKquoXLhgoKKhraCiq6ahdumSxqULhtrahjr6hrp6Rjp/fenq62npXLp48czpD/86Ozv/nn8ff763/6fegc849KM/l//mJwAOedrr295RMVAX11a8oq1wVVdBAnIUdOWltOSuqV0XB3dIiEMI3vzXhw79l3BITcrpNhTL/XF36AMOGXIAh9DmXQTTSZbZWpn1k+q7b+rtthrttppga7PVaLnVZLHZaPa+/vb7epPNBuOtBpOtOmPQZr3Ruzr9dzW676t1N6u0Nyu1tiq1Nis1Nys035VrvCtTe1uqBtt3papvS5Telii+KVF4XSr/skTheYnis1LFp6VKT0qUH5cogR6WKG8Uq94v1rhfpLNWpLvC01niai0Uas5wNSYK1YdYagN0lT6aKp+q2cU0bmKYlZCsqVg7DNoxA+2UgHFPIIfnFKZTinJLaUlVae61obdqQ2+3Zvu0cjJJ9OwYQlooJSeBR8SX0piEXGaof7GtdYu5eZ+ZmcDcbMjSbNjGYsTOetzZbtnf61l81KuUuMdxkYuBPkMu9t025nxrM4Gd5aid9ai1heCOaa+JYbO+TrmOOlVTAWeqURrp3klOaaMkNuUGN6d4tqV4teWHNTBTaLys9MKsaG5uODc/jIONZGOj2JhYDgagKJGHTS3CZpfgcOUFnFoKdBMJ+iqWxhqezrS9n4e4uV7EdQFuAaqB6agiHNpY+Kj5rQ2QsAsIaQSCgGzRYlvbIDS/dW9ua31ma21aqI+lcd8ZQR99ISQOTqRPLKBl6AVC2oGQQjhEMCvpo77DoY8sBEF5C/z3M+0vxhs2hiqXBbw5aBmCWatCFhoZh+AEhIUEQomCEz6hIGTiEKhvJK1nMKmzN76tO6alK7KxI6KmMbSkJJgLU4aoGU0scldhcX9hzRCnZZjV2U9vb6XX0CkYPCee2RBVPRBcN+TGbjfLLNaLZ1hGYf38ooMyczM72nkLsyBiW3NeZlqanzs21LUcG9nZlD8iIA0gLUNE6B0CKOrqx3f249r7sG29mJa+/A8CHBrAtAqwbUOY5hFs/URB/Qy5YZZaP02pnCLxxgj0IRy+H5XTmZHYnBTanOTfkxM6xUhbKcXcqyI+qKc8a2O87mQ+rcJ1RjgTVGQY169Xyao0Smu0Smm1SGi0SWl3yRr1K5n1KpmP6Dis2wQ/cY5aNvcZ07IZ07AcUbk9pGA0pmiyoGG5om0zr2E2qKLfrKPX6GTenOpZToT/R8CZTnfmkhxKcizL403aki36syHk3aud7N1A86yguhVTnTkUBxr5LolsgyVb5RDNUgim8QUGcXjdOLxWQoFmQoFGPPhCBLW4gm0cUgAoiv00R+H33KFItGx4HrhDMhAZBzEJwqI4wCGofIMFgBBUx0mDEQS0A8yDYA8imAIEQrhIKHHv5KuwH+Kw/VOvBaVIBwMFJV0PSJLySRbzSbvql3EV8X8yryLZ2VlX/IGIssX9ERaCnRIBGcBCYts45AMtQymXvZKueCRcBiGDhhIuO0ZfsI84bxt6xS5S0T3DPoCY6UfnedEb3Zmdruxud0aXd2pxiF1Krm5wsZp/tRCHykU4pBTMUfQtMfEciA1Z5yZ+/etf/c2/RP7hbuAvwaH/p37Sff5jP78Dn9+BP+8d+B4ODc48nlp9IdL40tPhuQd9Y8vtfVM1rQPM4hoOl/fnvcafPuvq1av/cB/Nf9sbFgZtG4JLY6ohqacgpi8vYXRT0uimtMFNaV05KfUPc4f+UhxSlhLTuHHtu7lDSkiynImapMMt5T9dLCd0hwwLU60a8u7wCwwnGSarxXceVZi9qrV8V2e5WW+xVWe2VQ9GkMk7hHyMNusMtur0t2oNtmr0t2r0Nmt0N6u1N6s0tyrVtypUEZWrICpT3SxVAb0vUdosVd4sUXxffPN98Y13RdffFl1/w5N9zbvxmif3iif3giv7nHf9OU/mGU/mKVf2KffGU67co0K5hxzZh5zrDzkyD9hS99gyy6wbcwzZadqNSZrCMF2zh27USLasJDoUF7gwCW4kkieBHckqzyorQ1WSYirjHeqCTJsibfi4mK5yEoWNi8CmB2DSYqgoDBNDzYqjudkXGxm2aun0q2sI1NSGNFSHtTXGjPSmzUzvO9m9C/bfjA5/Fei3aGfTZ6DTpqnaq68zYmI4amgwpKnZp6TEl5dvkpMtuyFDkhHP15ArDnLsJCW301Ib0aENKZ7Nie6tuUHNMLu2OAfNy03moqM5+VEcXBQLF83CRLPzYzi4OG5BAq8guaggoxiXX1bAqCLVNbMHekoWhmqejDe/nencnO/bWh7dWocKN6EvBPzzndsjWs990AfnBzqCoBZuW/Dsx1MQHAIQmvquLu47+PlIQUvDWx8ExW/bGtxaEknoBSEu0Cf6sBN8IUgMR1hoc67rzWTLk5HadUHpwhBneoQK2Qkj4AvBoNXt4UIICIkGDX0Ph2D6KqhnKKWzD2Gh1q7oxvaI2qbQ0ooALieohBpfT4eWIW4ft0bAbhpld44x+QJ6RzuzhkLJxUJbUXdU62wof9GzbMAsu0IjlmMcQXTxjvdIQ8W2tVBmxklTo9n1NcmpSQmBXrhYvzpq0kArfnzwIw6JoEiYptAtIIBT1DGI7xB8UPsQvn20oH0U3ziGrRzDlo3hikYwrP4cAj8ztz0tpTU1rjkluikpvDExqC09aBAbtVSctVGLedSIfdyCed6BfdNV8KwmpyPKHqN0jSAlXSKjXiut0ySl1yqp1y6l33XdpFfejK9g3q1oMW7ovmEfee9u2KiO44CKZZ/87T45k3FVq/smHk/u+Czo2PYqG9VAxY7t7YZEjzKCL4nkSKE6sMkO3FzL4nijhrhb3Wl3u3OcWtDODXjnGqJrJdm1lIzwEptsD1CEJ1pmF9xOwRsm4nQS8ZrJBPUkglp8gUpcgXIcXjker/xx3NB3sXIIF2FuCvWhWA5YCBSWd10Unw0sJBx7Kg5lb/4ZUPwG5XASvukSPmkIC0Ebj2fSFc9EhFW8Eq8iqJMk7p0o5p141SvhsnfSFe+kqz6J4n6J13wTJH0SrnklIINTPVMuQ/GbyPbxR3DoakC2GJTJfWQhMJTEEKV/cIe8Uy96JF50j7/oFnfJNe6yS9wVp1gx24gr1qFXrEIk7WN0vXMDAmkkH3qNO63Dmd7jxOx1pXd7pJUG2qdm6YVy1QIrlBFBjVyJSkiRSghb2a/MzGskI3y9PObr33zuHfrRX6Gfceiv8evr8zU/vwOf34Htd+B7OMSffMztvCcSu22V0bRIrp3ClQpyWB2J2FIai/vXeOM+49CP/WYAHAq1NvY21bJRv3FHQeqOnLS5nKyZnKyp3HXDm9c1r18DkoFKub/QHfrDOKQqaW+i5O+g/8d7h3TDHbWhWI6TbF6PMu3G6U7QDFZ4xg9LTV5W3XpXe3uz1nQLSuBqjTZr9d+DBVSju1WtvVWthQgQqErjIwUpb5UrbZUpbpUqbpYogN4Xy38UUJDc+yLZzSKZ97xr73kS7wsl3iGSfM+RfMu+9oYj/ooj9pJ95SX78iv2pZesSy+ZF18wLiCin39Bv/CCdvkJXXKDfnOVpjRPUZmmaIxQDPvIlh1kl2ayTzPZr4HuX8sNqquKb6rNai5Jq8v3r4qwbAi41RnnLqDkDNSVUbnM8LxMn6y4qPxENDaRHudXaHu7Rlu9T1ll/KbC5A258Rs3xuVvTqgqz+tqP7G23PT22PL3fefmsm52Z1RTo1dJAXhpQktzUk1t9KbCkLRsv+T1tmuS1dckGBKX8SqypQH2XZTUdlZmHSaiNsWzPs6lJdO3nRJfXZxDK8nL46FTOPnxHGwcGxvLwsQAEXHw0YWEaB4xlkdIKCpILcbnluKplYTyOlJXG3Oyp/T+cP2L6Y53c/1bKxBvDYQjtIC+hzofWQieggNAAE4iLgL4QQR1cdsSghBcanlsawUK4UAiF+gTLYtwaOj7LPT7RXHfx6EPZXIfcOjdTPszsIaGK5YgTQ5GDI0SR5F+ITCFoC8oc3Ai45NM7T+AQ2AN8QXJUCaHWEOdUfXNYeVVgdxCfy49vJqW3c5k9RVWD3Cbh9ntYyz+GLNniNHZyaqh0XLxpVG8gYjOldCBe17VI2aoGvVYnn4o2c4z0SEuLaiEl9ndlN1WG80ghcVExoQFkLJjukpQU12kKQF5QJSs/VE9QyS+SMOk7hFi9wipa4TYMUJoGyloFOSX9+ewuzOILQk5NZEJZcEhZcF+5WHe1TF+DcnBbZlhnbnh/fioaU7S/drMR81ZT1rTH7emPGlLfd2Z+bQ6uT3SKk9JDHNNmiOjWSll0Chl3C5l1CVtzL9u0nPjNv+mecv1W50KVtPGPqtWYRP6nr3Ktp1yFl1yZtM6bq8c4986JywauXcomZYp65RZ3a5PcK8Q4hCRaksn23LQltwk4+pY45ZEs6Zki5pUi6pM64pc21K0Q3G+XWG+DQtrTcdZEfDmKKxJOkYvBauVjFNPJqglElTiC5QhOyH2v4BDMfly0egbUXmyEajr4ajroZCgjfhCgEDivuliQkn4pEt4QbAbIsgzABZCCtigdM0d2V7ySLjkmXAFUfxlyDlwj7vgEX/RMwHQSNwrQQK2HvFXXGPOeyRc9E0RAk/aVf/0K+ACCWvkxOCFkEgGgK40cdGzvkjLEPQLXXCPv+AKmdqxF51iLztEi9tGSVmHyZiHyFqGqTgm2PjmJwbSeJ60Flca34nW68TodaF3u6eXBThlZRhEsNWDwRQqUwkqhpYh1RAe4JCqf6mF13BO+Fp1+Gcc+rFfeXD8Zxz6a/z6+nzNz+/A53fgMw79GR/Ify+nAA7FmpmGGRt4aaq5KCk5Kyg7yyvb31SyvHHTVPaG9nUpZWmJH1Ujt33wp71DIhzSkZfSV5TRV5LSV7qmryRhpCxha6TgawfJckiUQpiLwfejFHQhVi7MUSvNR4+VeKcux6gLozVO0Vku1H9QZPCiwuhdtfFmteFmtd77ah3wfzarNEBblWofXKAKla0Kpa1yxa0yhc1SeUQlCPm8KwILSPYtDywgGdBbnvRbntQ77rV3heLvOFfecy6/Y196y778jnXlHfPKW+blN6yLb1jnXzPPvmKefsU4+Yp2/BX12CvqUZHe0E6+pFx4SJJeIanNkfQmCcYjRPMBklM30a+dENFGiuugxXWyo/llsfyalK7y5BZaWG2qY2WASYPvLX6S/yiLIGhqYJaWRuPyAjLjYrOjcDmhnAjncmvDNi3VcSWlBdmbizI3FmTk5m7cnFdQWtHUfG5mvuXqsuXm/s7W7r6RyaSK2pC8wpiK6pSa+rSS6pScwpikrEDieqe4ZK24BFPsSoGKXEmAcxslo7kwtxofXZHiWRXt2JTs3lkQ2cLLKi7OJRbl5RVhM3j4lEJcEgcXz8bFsAuiOQUIEXEJsTx8YnFBejEWXYKhlGHKagvamhnjPaX3hhueT3S8nxMgJAM9Px8kagH6BHsQ/hEWwq1+hJ8PRXHCurhVkYCFRreWRz76P9slcB+zEJByOAChbRb66Aj9wA4SPVzoQ4Q0C4nWvSJraGuu6/Vky+PRmrWhknkBe2qECmVyIxP5Q5OQmgAslC5U5qem0KfFcmAN9Q6ndg0ktvfEtnZFNbZFVNeFFJcEFDKDyhgJzawCPqdsgNM0xOkcZfeMMEG9Q8yuLnYdg47CFIcx+P71cz5ti468PuPMStVIrn5AgY1ztGNgZAAmL6WQkkbDRaQnhgb5J0YFFxIzh+uJ8z2UySHywPbcVeHiu6Gro2T+KLl7lNw1SgJ3qKEfXd6dxepML2hOzC4PjWa4e5Cd7nK87SvC3RqTfDtzwvrxsWP0pJmi5NXqtAdNKY9aEx+1xD5siXzYEvW8Lf5xVWxL+J1s+UtocSmGlEY54JC0ced10x6whgCHrpvyb9xplTZtlDTpVbGbMvIZ1fXoVrJtk7Nol7OYMfB555Hx3itz+bZ/m+LtYmW9UiuzugTP8gIfEsGhgGxDJdmwcJbcLNPyZKP6ZNO61DsVKWalKWaFybfpibdoSSakJIOCFIOCTCNsrlEOSi81TyMZo56MV00mqCYUKMdClBxWMRanBO5QHB4WH0avioYOxWHlYzE3Y/NBN2LQsjEIDt2IRMlG5F5HMt8gOC7jGjLnJw0q3GDajziAkEfyFUQpiMnjnnzRLemCa+J514QLLnHnXOLPwyAgkGvseeeYc87RZ1xizrnHQYUbBMGJg9zirjhHnXOLvQDGkW8aTFOFmapAQSAwgpC1cMSqmF/qVcAh2PqkXvaEl0g45xqHXBAyte2jr9hESllHKlpHaVhHGdyNtXROD/DBo/1oFR7UDhcq3xHE6Hamd7pnVwR7Y9Jux1M1Q3mqoSWqIUWqQQgOqSI4VGLpNYQKW60N/fq3v/h7+S75x7mPzzj0+Wfr53fg8zvwV30HPrtD/zhfCB/vFHAow9Q81cg8Tsc0WsMkSt0kTNXYX0nX5aaa9XUFA+nrqlLXgHDkr/24WLkf9A5BA5IIh/QUgIU+4JChkriNwU3vuzpBfxKHUrx16PEm1Vl6HXmqI0S1BabG/ULNF6U67yp03ldova9Qf1+uulmu/L5c6X2Z4maZwvtS+felN9+X3NgsufG++Pr7ouvveDKgt1xpoaTeFEq8RjwfRLB4wxZ7y74CFPSOdf4t8+xbBujcW8b5t/Tzb+hnXtNPvWaceEU/8op2+BX14CvK/pekPS+Iu14Qd78g7X1BPvKw4MIiVn4Me3sA49iN9e7AhbYTUlqImBYiqY1C7mTge7m5A8WpfG5cGzmwMcupJty0ylO3OcBSkBk3yS0caOzgVjel0qkxmLT03HBKhndZiGW9hUa/luKCktK6rPw9Gbk1afmV6/IrN5U21LVeGJm+t7TZtLF7dcv8nrb+rJLapILKtIrGjLL6tLzK9HWl0Ws3+sVkOsSkq8Wv0cTE8GqK3EC3BnJWHS+/jJRQnO5bFmVfG+vQnuvfRoMZNxnFJXmMUhyxhIAuKsjiFqQVFiQXEuI5BbGF+JhCPJKvUIxLLsFmADUVo8gV+dwafGMzbaS7aG2g9sVE59uFoU1o9YEpQD8YEwTRcNv6gD0f4edDQMInAdkI7QxuLULB2/f1aSLCH0hHEGEPAM8nmu/d+lQLQhaa796caX850fBgpHx5CAYNIdbQmKhMbjJLMJkxOJH2fRwCLkIkahlCWAixhlLaIUGhO6qpPaKmIbgEWIgdVMSMbWCju+F/x8IGAad9mNUzDCBEF+IQu7ubU8dhYvNYIagqJ3KXNbPnFrZBK6lEI5xl4o92cg7x9faLi4vIy4zLT45MDfNP8/MoSIhoYOfPtdDm+2jjw5TBEUr/J+obofSOUHtHqb1jtJ5xKn+c1j1OaR/E1XRmFbakEtvT8puSMoqDQoiOtkRHi+Igp6Zk325UiIAQO1OYtlyVda8+40Fz8sPWmIdtYQ9agzZaAh60BD5tCXtYEdYcbpp18zxKTIImoVIiodMgZdB13aj/hnGfjGEvLOTvABE1iRs2SZrwFa17VWzb5a1bbliARnU8nzkmvXZLW7od0Kx4p1jZoOyuVUOyL4JDBbY4kgWRZE4jmLExJiUok5pcs5pcy8ocq7IsK0aCMS5UIy9QOTtAPjNYIStaOStZNSNTNSVHOSlfORGnlFigBPwDzBOdD+SjEI8HIvpjOCQnwqHoPFkhC8mGZ18Py5IJhsgECItLk4AWIFGnEORcAwh5pFzyTLvsmXbJPfWCW8p5V1Dyeae4044xp51izjhGnwY5RJ22jzwFW+dYgCXo9rnimnDFJfaSfdQZZzCIEi+LghaAtYS+EwxXFRlQCAX5plxBtqlXvZMvuyecd46FU+CaZ+wiL9hEXbOOVr4bZ2yXbOuU7u2aE+WOyfEiMr2o9W6UTmdKlyO5zYnW6kJv9URXhUeQ0+xScfphDI0QnlpIsWpwqWpIiWpwoapfibnnYE7wal3wZxz6M750P+PQX/WH4OeLf34HPr8Dn3Hoz/hk/hufAjiENrqbZ2ibrW+brWubpWOXrmUTp34nSFHfWVbtltQNjWtSihISctd+tEf0fXfoqrqsxA9wyEBRzFr/ppeNdqATzB36A+5QsCO4Q5rJnpqUWIPKDO22XKVhvOI8TekeW/l5sfq7Mo330AJUpvS+FBDo5vtSuXclsm+Lr78rknlXBJ6P5Due5FvuNRAUvIFes8VEegWVb6zLL5lQ9nbpFfPia+aF14xzbxhn3gD50E4iop56TT39inLqFeUEeEEvqYdfUA68oOx7QdrzkrTrWcHXz/BfPsN/9bRg54OCg0uYK6N52t15bk15UTXo9BoMuraAUUcoqyfWNJLLWxncTjahi5HeXBBSl+FUG32nxk+v3sOwO9htPDd3srCyp4ZfXNeNLq3IpmPyYSpnumt1kGmzmZJAU35ZSWlDVvGBjMKD60r3byityylvqGg+0TZ4YWD6ytjsmYHpmoburILqtILajLLGjKLGlJzapIzykLhcz1WZlqvSZWJSZDGJfHVlVoBHNTmnsghXTEvj5QSXxrlURds3pri1YEOb6Ik1vKzyknxuKYFWTCwoIqJ5xGwuIb0Qn8TBxhdi43j4uCJsQlF+Ci8vsyg3rxRVUJbHqcY2NlBG2nhrAw1PpvmvlgTvgYi2pwN9mJGKDAvaFO0U8Q+Uw62IyuFEHUGiFISPWdgQhI2wzZ/UB9tnm4IAdYS08yc0DyzUtTXX+W6q5dlYzb3h4sVh9tQwZXysYAyJ1Yb5QsIyuQ/64A6JKGhbIhzqFiS18mOaOyMaWkPLq/w5HD8OLbScmd5aSBkoqhRwWodY3cOsPgGAEKNXhEN8TkMpm4JhRGVyXbIrzFG1RpmVuklFhnHMu5GYwKDo5NAgfFwoJymcGxtACfGkBnmVpEXzi/CLHYyZPtrQEBVYCBDoOw1Te0EjtL5RWs8YsBCta4zSNoir7srmtGdSenOJHRm5ZWHhFHcnpq9DTbxfDzpymBI/U5i6Wp19vyHrYXPqw7a4jZaQjRbf+81e91u8N5q9HzcF3i8LaAzRz7xxFiUuRpdUKpHUqpPS7bquNyBnMCCrL7hhOKZkNqxo0SFp0HhVp1XaqEveol3BskXOAtSv5rR8O+SBVdSsoXeT/J1iFcMK+7vNqf6VCA7ZYIm3caRbRJIpg2DCw98qx1tU4mwqcXZl+XeZKSbYMLWcAIXMALnUINnUiBvpiQrpGUrJOQqJaKV4LMCPEqQmROXLR+bdjMq/CWgUXwDW0E0wiETWEAh6h8AdikHLgS8UnXc9CnX9IwtdD826HpwhE5gu45ci6Zt8zTtZAqmOA1Mo9bJH2iWP9EseGRc90s+7pZ1zTTvnknrGMeGEfexxh+gTdlHH7aJO2Eefso06aRd9yiHurGP8ecf4C05xF5xiz9tGnAKwgfo6uBrSgJQq5g3YgwxX/SCflCuAQyBYeCZddIk96xh1EmQfdfZu1NW7sQp2ybcc093ccsM9MGneBKwnkeFBLvegNrtSupxJbY7EehdqrTu9zgdXGp1EzvBKzb8TTNL1ZWr4FakhQdsgnop/6W3PgfTA9eqwr3/7uXfoR3+H/iU41D60WNM53TW42i1Yr++cbeye7Rhc6h7fEEw/HZl8PDX7eGHp2cLyi8nZDQy9KSa/LTi9MTyjMTijMSirMSwb1ByW0xKW2xaGag9DdUSgOyI/qD0SLVJbRF5bJAjVFoVqj8ptj85tj8pp+31F5LbCMdHojpj8zpj8jg8LDKy7YjDdsdieOFwvKAbTGY/vSSL2gpLJfWnUgTTGYDJ9IIHSl0DuS6QMCDWYQOqPJ/bH4ntj4BQcPwbXHYPrisUiisF2RWO7orCdkdjOCEKPSJEiEXujiD0xRH40sRsURQB1ISpAtpEFXZH4zgh8RziuIwzXHoZHFP5BHeH4Dng2HK6J7QpHd4Wj2uEPD81tC0XzY7DtaHr75OyzhfnnczPPZmZfjU09HZp81Du20Tq4UtM519C92Daw0j3yoKVvrbZjvqx5qqh+7N7DZ59/hX9+B/5O3oHPOPSjP5f/5if87IsvCPpOeD1nvJ5rgb4HCKfjgtKyT1a1CJE3tJVS1pWQUZSQBBySl/xxRPSf4pChsriV3g0vG60/ikNQLOesneylRYrWK0/TbMuRH8bKLVDk7zNvPucpvStRFpbA3dgslX1XLPOuRPpdieSbomtveRLveOJveWJvuFffFF4BvWZfRsS69Jp18TXrwivmuZf0sy9pZ17STr+knXpFAwo68VpYBfeSfBQMn5eUoy/Jx16Qjj0nHnlOPPSctP8Zad9Twp6n+J3P8N88wf72MebXjzG/2cB8tYI5OJEn2426W4tKBFIozmOV5RdX42vria1C1deRSpuotAZCZlWmf0WMTV2waZOPSYf33dGYuHkMa4bTyq8UlNcPUerbScU0Bim6PMu5Mcig5c6NAXXZRUWlDTm1Rzc0Hslpbshp3L+psX5TY01eY01J676a3j01vQV5jcnrShOyKuNyamM3VMdl1UZlVPrE5NouX6+9Is29KoUTk8hVU6H6e5QRc0q5OC4zuwgfW5bhW5XgUpfo0pDp04gNq6ck1LIyKgrzi3kFHB6BxiUQuAX5XHwmF5tciEkAd6gIm1iUn8zLS+OhMotR2aUobFkeswJTV0MeaCueHWp8MNvzcnlISEQwI3V8a/2DNmFGKjImVShRUxBUxH3IgoM4hI8RCIjt04foBz7Ppw+h5m2+R2j7wFYkxPP5o5rr3kKEgNDWbPvWTNubycZHoxUrQ9zZEcb4CHF0DDf6AYeykBo5kRBHCElQ+H0c6hlO6eyPb+n6YA0VFfswKH5cSnQdE8Pn8QTc+iF2J7DQMGtwiNknxKG+ITa/l9MMoTF0ZhaWHZLHdc0psckqtsjk2eVw/PPI6XnZ9LzkKmxiCzquOSO0Mt6vMiGwGZ8iqCLOdjJG++n9Q0A+YAd9KtjzQfxRavcotWuU0i4oqO9Fl/ahuQMYZkdmfmlEFNPPqzohqL8gYYqTtlCavlqdfr8hdaM56UFL7IPWUGChe01u603O95pdNprdHzX63Cv2agjWyJQ7nit+gS59s0RavV5au1tOd1jJEKK0p5WMlrTM59TNB2X12yQ0myW1228Yt8vfaVMwByjqVrAeVnOc0nYb0XBskr9dpm5U42LXnO5XWeBNJtjkE2+jycYYilEByZBGMmWTzQtJNjySXRHBlp5zG5+si4nTzI9Xz4pVSouTT01RTMlUis9WiMtTSsCpJhE1kgiacVjVCJRiJOomkrKNV4jDi4rlPuhDlAL6ZuxHHArPlgnJhDI5KJaTD81UCMlQDkxX9EuR80qS9Ey+6p5y0T3tvEfmBffM824ZZ9yzzroJ5ZJx2iH5mF3cYbuYw7ZRh+2ij9rHHLeLPWEXd9Iu4RSi+FN2caftYk7djThuF3kCIMcz6RJkZyN2U9Jlt8SLAFpeQEQpEKh9xTsZWOiqZyIEJ5xzjDplH3nCLvLkXciRi5V1Sr/lnh/gWZDiTcL6Uhne1CJPaqUnrdGD1uFG7XIlNbkQKzypxX6MwnAqJQMLvYSJeA8fnLkzXseepuHGVfUpUQ7gKQcUG3rwI3xXCz/3Dv05X6F/CQ4RKmczWVN43gK+eCWVPBGL7Y8n9OQWTZDKF9iV8/VtK93993sFj1r7noflj58xLd2hwt2pyPlGkbVTs2yHRukOrfId2pU7dKp36NaBdhrU7zQC1X1UzU6jmm8Ma3cY1HxjULNDv3anUDt0Qcjxn+orvSo4Zqdx/R7TRpG+vdW0z1Sk5n2mrftM2/aZtH5r3rzfsvWYPf+Cx/AVv/GLXsNn3ftPu/Ycd+w87th9yrn3tEv/Kef+Y/a9R2z5B6279lt27rNo32fRut+iZZ95K2iPectu85ZdZs07zZr3WLaD9lp1gL617gTtvdux2659t13bLltEO++2bmuHTcs31k1fWzV9bdn4tWX9DrM60E7z+l3mDbvNGkE7LJq+Nmv85k7z1yaNXxvVfWNU+5Ve5ddqvEvmxaF5go7+pz2DD/iCh42dj4sb1iiVc/kl06nM4ThCXwZjDF+0gCtbTmPOxJPnwtGzvqkTk/Mv/uBP4c3NzfX19enp6bdv3/6d/Fb+e7uNZ8+e5eTk8Hg8JpNJoVDg4d/bHf7D3c/3cKh3+knT8EOR6gfv1/SulnXMFTbAGHQ+ilrB5HxOlvtzPsf/28/52Rc/pep6ULRBXjRdH7quL1XHi6ztjtNySlO19L6ubSJ2U1VMWv4alMz9RTgEmd0/cIegd8hKV9bTWiPQUT8YJq7+od6hcGftJC8tYpRuWap6a+aNYbT0PPH6Ok3mGUfubZHcZrHMZpHkZhESgQAI9I539W3hZUSci284F19zLrxhX3iD8M950GvG2deMMy/ppwCBXlKh5+fEK8rxV5RjiACByIdekg+/APghHITtC+Lh54TDTwsOPsHve4L/9il+7xPc3kfYXY8wXz/K/83DvP/YQP16DfX1HOq4AKXbCJN7cmmM3Bp2XlMpuqEO29JC7GwjtjUS6upI5TUkdiUOXZoeVhnr3BRu2xPmMhIRtpBasF7QsMAe6i+ZrK6b4jQNsqt4RfTY+hzH1iDdBmPJbsVr0zcVVm9obtzUe6hosCGvt35Td/mG1py02oyU6vwNjUV5nWlZjZFrykOSygJJVYGUqkBarV9KreOqQt0l2bLLsnSx63niUhnqGqQAr6KCHC4Hx2ShuJSUckxkVZZvTapHXZp3fVZAdW5IGTqyGAcp3xlccg6bhqIz80kcLKYQl8nGJHMwiYUgdBIHlcrJTStEpRajM0vz84vRtGJMVS2tq6N0eqT5wVzf6+URxAtan4DauferI0INb4qmo35IxBb1/2xTEMxFFVIQImHaAcx4Ffk8f4BzoPlnW5+gDtDOH9Rs1xaiDiELtW5ON78cr9sYKV0cYkG49uh4wfAEZngyDxqH/kiz0A/dIcQa6gFrKKqhJaKiKpDD8maTQstpGW0cej+3SsBuGWHxR1kDw6yBUfbACKtfiEM9/Zz2Vk5VBZPCZWcxubFEbhCO60vgBtO4yYVMchGhqgTTVZY/UJzbT0lswUU3ExL4JeiRFup4D31gkNaL4NDvExGlZ4QK4o9Qu0cQHOoYJrYI8DWDuNJ+DKstE1sRk1gWHdGJSpwuzFyuzFirSV6vj7/fGH2vMexeo/+9Rs/1Rue1Bvu1hrtrDbb3Ghwe1rvdK3JrCddEKZ/IkzrLlJUuh9FD8ppDqgaz2qZL2qarWiaPDczv6ZpNKur1XdfoktHolNPrlDfqUDDtVICUhdv9CubDytYCFctWReNKbcN6V9vmdJ9yvDuxwBJFMM0mGeSQ9XJJuhiSIYF8i0Qyp5KsqEQrIuY2NtcQk62fn6OXm6WZkq6ckKEYl6UYm6uchNPMoBiiC81QrDsZVONotEZ4joJw4pA8GERxSPsQ0lAkFJIsF4u+GZOHuEORSIIC1MjJhGbLx2G04zGGyXizRLxZSJamV9J1zxQx97Rz7plnPHLOuOecccs+6Zpz0jX3tAso+4RT+lH7pEN28Qfs4g44JBx2TDzmmHzCMeWEQ+oJe1DycbvEo3fjjlqFH7IJO+IQdcotHvLiIInhigviGkHf0QX3pEseIGSyEKTVXYEGJIfIU7bhJ2zDT9qEn7KOvOqQrO2F9fGjZvszaX6sIh9mpSe9zoPW5MXo8Gb0eNO7vCh1PlReCIsSw8Ok8dKJ7HgOMZST4kYJsMFa3MHpWdE1nHmqPkXKfkXabs0e7vO48K/+47M79KO/Ff8SHMKVz2Zx53HFC/lFi9m85WTmbBhuIIoyksGaIRYvVDQst3Xf6x9+NjD6hlzzSNKh5lc36V+qFn+pWrRDo2qnRsUuzapdWjU7dWp36dTv0m3YrdewB1H9Hr26PXq1e/RqQLv1anfp1ezSrdmpW7sTEEinbod2/e/rG91qIKXdhvXfmiD8s/9Wy/5bzQdutx6407rvVss+05aDZh1HrfhnnAYue45d85sW95m44CY449R31qnvnFPvGQf+Oef+S26CKx7Dl92HTzr2HbfrPWLTc8iKf9Cy66BV5yHLjkMWHQfN2/cjdNT+rUUbaB/AklUXaL91N+gAbO927bVr/4H22LWDdgMgAR3ZtOy0bt5p1bzHommPedNucwChpj1mjXvvNO0GxLrVtOt2yy6TZuC63cYNXxvV/0a/Ss6zg1D9fGD0bc/wk/r+R+UdG9SapSzubCJzJpI8lsiaQpcvESsWCdWLWaVT0cwJL/SoeUzP0MyTP/ij+cmTJ35+ftevXx8dHf2H+1X9P3bDi4uLBAIBWAgW/2Mv+n/xC30Ph8bmHrx8816kZy9eT84uTs0szMwtDg6N1tY3FhUV/zXeiM/Jcj/2mwFwiKntQ9fyZmj5srT9QWxtX7a2D0vHE6/hFHHDxFJMSUvsusI1yb8ch7RuQpb3d71DgEOWutc9rDSCoFjuj+NQoqcWIVKnNEmlNUNmCHVtFi+xRpF4yoQWIClIgdssFNviXn1fePkd59I7zoW37PNvWOfess68YZ15xTzzGkQ/8wooiHYaXCCEgqjHQS8Q8+fIS9LhV0K9JB4EvSAceFFw8Bn+gFAHn+IOPMbue4TZC3qM2fswf+8D9K6NvG82UL+5n/Mf69m/WcreOZVzoSvbqiQrh5jVRMwbYWNGK/O6mtDtPUR+H7mjjVBfR6ysJBWXF1DLclKrU0I6k4NGU+Pm0zHrqIoNYv8ifbq/cKGuepHXPM6rLS1jxjajHFqDtGsMxJtuXBmSlZ+7obOmYLKudGtV3mRJznBGRmfimsaYuNqklObUdZ1xaa0hCbV+MZU+cbVeCfUeCfVOcbWGS4pl529wLsoSr97IFJdN0dDC+XuzcdkMFo7MQjEZWWXkFMhUqM0Lrc0MqEnzK0nyose4FUS5ERMDiWkR5Jw4Ci6NQkMVsPJR7Pw0dn4iCx3Pyk1gZKcwstPYqJRibEoJLr0Ig+LlU8oIpXWMrq7ymdG2x4uCt2vj79fG3q2MvF0ZersieLci2PyuHE7wsS9ouyhOGHIgoqDFrq2Fzq2Fjq35TkRzHUJtow6YPCIE6t6aFUpk+yDHtCOa2VbH1oxInUJ1bE23bU23vJtqejFRc2+keH6YAV1Dw+NYwUQeMl9o4nsJcn/QGhL1DkGmXGt3TFNHdF1DRFlJIJceWExNrGcVdCNDVxuGWJCg0D/KEYywBwGKxlgDI8x+AbOnj9XZzWpsY5Y2cRi1XEJpIaqQk84rzKkoJNSzS5pprW3kvnaSoLVgoA7dU5XLr0L3tZKG+fShflq/gCasi/shDm2z0EcconaOUtpGSA0CfEVvPqsju6ApNac9O2ucjloqy1qvTVqvj1xvCFlv8F9v8Fyrd1mts1+ts1mts1ypNQOt1Vk9qHPYKHXuSdAjG5wvkD/HuilerSDHV9OY0TVcN7y1YWDyUNfohaHpY32TRVWdMQWNATn1XnmtHgVdvqJ+r5Jhn7zhoLzxiIKpQMm0XVG/Ulu31tWyKd2jDO9SUGCRQzDOJOpnkfUyydrZJF0U0TCfZIoh3MEQbqOwxpl5uhm52pl52qm5GnFZShFpcpEZiokY7VyGGanMkdfoU1jnTS13TyPejshRAb8Ieoc+4pCSCIdE7hDgUCxKNkZYLBeWcz00+2YcVhvNtsOy3Ym8QEp5WArByjdF0StdwgMcoewT7rkn3FGgYy65R51yjzuDco45Zx51TD3kkHQA5Jx6xCX9mEvGcefME05Zx52yjjlmHHVIO2KXdNgifJ9lyMG7ESedYyEv7rJr/GWHqHN2kWccYxAigvg4V4iki7/iFnfZEarjQo/bhBy3CT1lFX7OJkbWNcvan5wcwGT6cSp8OPWerCY3Rps7vcOLwfdj9vgz2kNYFdE8elpFXn5tErU2uKTWt6Haq5nnUp5vTfY3xtwyImnZFKp5Fin7FGm419i4j8SHfvlvn3Hox37p/UXJcgUVa5mcNXLVPVrNfXzVRnbxaljBiB9WEEuZyuPM8moWGzvXB0ZfDA+9bOK/so4d2KNZ/o1m1Q7N0h2qVTs1a3Zq1e7Urt+p27BTr2mXfvMOg+adho0i7TBo2GFQD9ql1yDSN3r13+g2CtX0+9pp0LDLsHGPcfO3pm0H7nQeMu86ask/Zsk/BOs7HSesey86j0p4T0v4zV72nDjvOnLWWXDWZfCcq+Cc6/AZl+GzLiMXPSau+kyL+c7C9ozL4CnHweN2A0fv9h+x6QMuOmLTe8Sq5zDQkRX/gCV/v1X3PkSw4O+35h+w7jlg0wvab8v/1qELtM+hG7TfkQ/a69S917F7rwOQUuce2449dzv22LTvsW7ba9W2x6J1t3nrbrOW3Xdad5m17bzVsut26y7YmjbvMW350qDha+PqOwljtfy3YyMvBoYf1/U/LmpZwZZOJ9EnIsmTEeSx7NJlStNDat0GuXotv2QxmjR1K6ZLxqOxZ+LR7/+qBGuoo6PDwsLCzMwMhUK9fv0ajqmtrU1LS3v58uWLFy8SEhI4HA7sb2lpCQgIMDc3z8zMXF5enp+fd3FxYbFYDx8+BOeESCQ+ffoUgCEsLGxhYWFjYyMrK8vGxsbV1bW+vv7Nmzetra1w2L1792ANh+Xm5sI6Pj6ey/0uRfnVq1c4HA6DwYD9Aj6MtrY2nAV3CP/gHvT09BobG9+/fy/6K9bW1rBYLNw53EZlZSXcKjzV19fn6+sLf0tGRsbq6ircNlwBYM/S0hLuEMAPTDC4q8jISNFfCmzj4OAQHh7+/Plz0WXhtSYmJuDG4Mo+Pj6AiHAk/JlkMhlub2hoyMvLC4bBw1/x1/iJ/v/ONf/oGFZ4u/OwpIqqOviPbHx8vLm5ubj4Mw796A/xv8YJgEOFOv4cLX+Opj9XK4CrGcDT9C/W9CvV9mNreqbIWTiKqelevQ71cv/tOATFchY6/ykO6SS4axSEa5UkKjWlSQ5mX5nBXF4jXnlKv/qGhQTBvWdffM++8J5z/h0boaC3zDNvGKffMk6+oZ94TT/xioboJfXEC0AgyrHnlKPPyEeekQ8/Ix56Rjj4jLD/GWHfi4J9z3Hfgp5hv32C3fcY8+1jzL5H+d8+RO/dQO+9n7dnAxEs9t5D7b6Xu/NezpfrWb9dyfzdbOZuQeaVhiwPRiYTlTWKx9wvKrjfhBnvwQyOkgTDlL4OYnsNoamUUFNMKC3DU+oxeX1Y1DSeslJQsUHo26DMLdJXBzirdZUr3MZJXm1ZGTMGcKglSLtCX6zq+uVu6ZuTsvpLiuaLSpazN80mr5uMSRsMS+gMX9MeldIbu24wLKXbL6HJv6rWLabRJaHVLq7VdFWj8qJy4Tl56oWbmKs3U8RvxKpp5vp6wYRzEgODZ6LIrNxCZk45LbOKkFiTH1WdG1ac5keL98DHeODj/fCJQdjkEGxmFB6fiqNm5zHzMtnoZISI8pIZuen0nAwGKoWLgSGtCdz8ZG5+bhGWUEoormV0dlUuTHY/WRp6tTL8ZlnwZnng7dLAu6WB90sDm9+lI3yMfROlvSEUBBNdoeANEKh9a74NkQhvvpMQimZBYPV8ZCFkLUQdcH5m26AQ7hOJuOgjDk23i3Do7VTD0/HKtRHe3AgNuoaGJ/KRcatgDU18N1zokxy571lDIhzqGkxq6oyqa46orAwrKQwupkVUM1EdhZx+Xp2A0wYJCsBCo5whEQ6BhDjUO8Dq7me297OaetnVXZzyZg6voZDdzC1sKyztYjX20vl91L4BykA/pb+PMtBL/SBgoUFan0DUJvQ9HPqUhb7DoRFy6zCxfgBX3oNm9qAp/VjiCAU/X4ReqUxer4tYr/e7V+95r85lvdZutcZ6tcZitcZstfb2So3pcrXxas2tjRrLB+X24yjTcgdptu7lYhWxOhWZfk2VBX39B8YmTwyNnuobvDQweqKvv6yhOaWsOqyg3HtTiX9TtRfQSEl7REl3QlFvUkF/QgnoSKtWV7PW7U59mnMRzhFXYJZDMs4g6meQdDLIWkBEWSTdLIJBNsEwq8AwNV8nNkslKkMhOkshMkshLONmcOqN6Bx1LPtuUb1fbUd4+0AifySzrS+NXuqTkKebiFVLJELQnKhrSCEagwhpH8LcjMu7GZ8nF4e6HpV7PQatmE42zqZZM6tCSxtTajvy6rrz8Vzf0GxN34xrHlln3HKOuKFEOuySd8gRddgx97BTzmGX7MMumYec04CFDrhlHnHPPuaac9wFSAl1DOSSe8w5+6hj2hHr6P0WoQdtwo87RUNe3CWAIpuwU9ahJ5CeophziKIhRO6SU/Tlu6GnrQKPWwedsAk9axF6EToyPdC+AbQCX1alJ7vJjd3mxupwZXa7Mro9Gd1+rLZQdnViKQtViya3xHM7/So6HBo7rDs7rHpaLJtLb9HjNXLNVQg6dwrVPEqV/UrUfcqMPNs9g373i8849KO/GP8Sd8g/qzcUM1NQvsZufkBsWE9kjfnkdbhld4dhh9LII4yK6fqu1Z6RZyNT7zrH3oTgV44Ztf67asWXOhVfatR+o1WzQ7sWcXv06nfoNyA8Y9S0x7hpN6LG3UYNu43qhRKuDRHtMWjcrd8I2z0GTT/QXpNm0L5bYAe1H7Pin7TtO2Xff9Ku95R9z3mXwateo6CLboMnHXtPO/WfdR087z500XPogrvggsfQec/hC14jV/wmJIKmJYKmrvpPnPcYOOPaf8qp/4RD/3G7/uP2vcfseo/a9ICO3O05ZMM/cBcReEEiHbDtPmDHP2jHP2DP3+/QfcCBf9Cx55BT72GXPtABl94Dzr0HnHpg/wF7OLJrn23nXtu2PTZtu61bd1k277Ro3mHWtPtOy65bTXvuNO++07jndtO3t1u+MWw8at7uh7nf1PN2cvTh4PD9JsETZs1yJmssmjwSWCAIxPenFk6TG+5zWh/SGh4nM5ZNQ7qv2bUeMW1pFTz8/V/bwDBxcXGALgAtwAlAAnAMsAdABRACYAnwTH5+PrAHUApQx9TUlJubGxwPz5aXlwOiADsFBwcnJyfDD1dTU9OKigooumtvbweggqvRaDRjY2NgJ9gfEhICP3Hh525SUhJQE6yBZABptu8KkAZuJjo6GrgFeGnHjh1w5cePHz969Agucvr0afhh/O7dO9HxUODX2dkJuAJwAq9bUlICL6evrw/cAvsBcrKzs3t6euzs7ODPAUyytbXF4/EDAwM3btw4c+YMgA1cCqDr6NGj1tbW8D6ILgucA0VxAGwzMzPAVPb29oBVAIrw58ArBgYGnj17tqCgQERTn//92e/AH8Uh+F8FQBwg+zMO/ehP7r/yCYBDRVqAQAFcjQCeRkCRun+Jhl+Zum8FQJGGT468jYeEpqGYrLLENegFEoVoywv1n6Zv/6B3CIrlfuAOAQ6Za8u4W/5Jd8hFN8FdHR+qWRIv35IqMZh5cRp9YYVw4TH14ivGxXfM8++ZZzdZ594zz7xlnHpDhyAE6AI69pp29DX1COgVBRqBEBfoBenwM9Khp6SDT4gHnhL2PynY9xjq3xDteYrd8yR/95P8PY/Rex6idz/IA+3ZyN19L2fXes7OtZyd6zm713P2rOV8u5azF9ZrWV+vZH65mPH1dOaBgczr1Vmh5KyK7KzFAszLSvIrPnF1jDA7Q54eJY+34PpLMN1sXDub2FxCrWlilAwyi6aZ1cuMznX69Bp9dZZxr5+7VlO5VNg4WlRVVEGPas9z6AjTqzC+Vi57tU1GcfSm6byK7Yzy3dEb5sMytwXSJoNSxoNSRsPXTYZlTQakDLrFtNsva7SLabeJ6zWL69Zd1S67oMo8p0i4oIC6cjP+6o0IVc10L3dcbgqWkouiZWOZuRQ2isPKLaZnVpDTKolJpdhYNiqcmhVKyY4kZUfiM8LQmeH5mAQ0MSOHlpPOyoOpRFAyl8JCpzNRaYzcJFZePAcdy0HHczEpPEwOD0soKSitZ/f31y9P9zxZHHi1NPB6offNQu+7xb73Cz2bn3b7fCh427Z3hA4PQjWtW3NCwQII5zuJ2EaEN10fJWQhREhT0NZ06/fVtjUFOwGE2pHFVOvmVNObybrHo2Urw+yZETJ0DYE1NAgsNJn9X8QhyFFo70+oa4uoqgsrLQotZoSVM5KaOeQeXsVgYfMQuwtK4wCEoHFoWFgmByw0whwYZvYjfUSsHvCOBKyWPnZTF6e+s7Cmu7C2h93Qx2iHFqNhYYPQELUHvCCojhuk9QAFCah9sGeIyh/+Q4L9oqdExXIjSO9QQz+uqgdT1IOmD+DoUwzmYgl5tTJ7vTpmvTbgXp3HvVrHtWqbtWrLtWrzlarbK1WmqzWmKzXGKzWGqzVG96pvPaiwWSSb88M1a61lK3UkGtSlINhwXl93w9Dwsb7BM129F3oGT/R017Q0ZlSUB2/ItUtKtUvLdMvJD8qrTCipzSppzitpzatoD6moNRtqNHrdrs9w5OHtMAWmWUTDNIJuGlE7naSVQdRKJ2in4XVScTppON2EPPWITIXgVJmgNJmgdJnANAg/UMym3qntiOobzhgYShkdz1hdoy+vcZu70rMJ5vH5GgkE5WjMjah8EAxdBRxSjMMoxucrJAAOoW7E5spEZcskF2gQil0oZQFlzWmtvST+IJM/RCusjo7PN/LPlPLKOe2Wc8gNdcA176BL3n5n9H7HvANOqINOuQddcg+5AhRlHXTOOOCec9gdqCn3qBvqqEveEZBr3lGwkpyzjtrGH7CK2H834ogjhM7FXHCIOm8ZfNw88Kh12AkIS0AUedYh6oJ9xEXLwJPm/ketAk9YBZ8xD7lim2jghYv0Z7C8WE0ujDYnRqczs8uJ0ePM4HuyOgPZtTG8wrxaPK01hdcVUMm3r+ffausx6uox6Osxaqs3oKXdzLSWwesZFWq4laj4l6gFcLU9y828f/N//r+/8lfE/4WX/0twyDSgRc21OTBnNL/0XnbpSihp2D2nyze/N4E6mcOYoJdNAA71jj0fmXzf2vfMJbrniGrd1yr1X2tVfqNRB9bQLu36XTp1u/Tqd+mDt9OwxwS8nda9pi1CtmkC7TFpROrHTJt2mYCawfzZY9S81/jDs6JjRPr2Titon3nbQctOQJdTToMXPEau+Exc9ho77y4449IHOuvWf9yx94Rz3ymX/jPugvNewxe9hy/7gARXfIckgkalQsYlg0fFA4bOe8MBAyddBo47DhwDInLsP+bQd9Su74hd3yG7voN2vQdse/fB9m73QaEO2fIP2fUctus5YN+zz6FnvyPAT+9Bl/7DboOgA+4DB1z7D7j0w879Dj0HHeCw7v227fts2vdat+6xhGak5l13GneZte643bzLvGmXOayhlK5th0njIdPKu4mCpr7XUxMvBCMvanveUqseprJmI+lTvgSBN64/mj6eX75OrnwQQZwyjGw/bVW6V7fkgF592+APcQickMHBQWASYKG5uTnwPahUKvzQZzAYAAy6uro6OjqnTp1Co9FgjLS1tQHPGBoaSklJgbsCxAK/WoOCgsTExODgS5cuAWaAlSTiivv37wNCAF8pKSldu3YNoAVwSFFRUUNDAwhKUlJyG4fExcWNjIzAhwH3ScRmIhyC02VlZeHegGQaGhoMDAwAdT7FIdHPZiAowBU4HS4IlWx37twBYwpsInCogNwA4Y4fP66pqQm3LS0tHRUVBYAEa7gH8LjgmIiICPivHUhpG4fg3MnJSaA7cIfk5OTgdeGdEeFQWVkZgBPc7Wcc+rMpaPvEzzj0j/fNgeCQRmARgJCGf5G6X7G6f6m6f7maX5VGQJmGH1rRzkdKx1jshoqEBAxjVZC8Ki8pJi8ljug/IyLR5FYhFIlB0LaqjLj2J8VyBkoSiDukLePxezgU6qwPgqy5UBf9CBEOhaiVxMo1J17pTz87lXdmCXfqIQnq385CFtxb+sl3jJNv6SfeUI+/oR57TQEKOvySAonYB19DOxDxwAuhwAh6QtgHeoz/FkDoEW73Q+xO6AV6iNn5EL3jAWrHRu7OB7k77+fsuJezYz17x1rWNyuZXy9nfLWU+fVS5o6lzJ3LWXtWsvbCdinjm8WML+cydo5nHuvOVCrJSsRlNWdmbeAx72upm0O0Z9PU+zPktT78YiVqhpY7UYAeJRYM8TjD9SUD/NIeQdHAZOHkLHtlmnV/mLPRWbRWUz5bUtFTXsSoI4X1oB17o40rb8kUy0o0yaiNKlst6njOqLsMyFr0yZj1XxdK5k6fzK0+adPua4atV/WaLms3X9VvFjeoF9OruqLNu6BOO6+Eu6iYeUU+8ur1YFW1JDfH3LTobFxKKjEljZqaQ8/AMrLIzGwmMwe4iMvOAbEZWQxqOomQjMXEodDRKFxCDjEtk5qdxkIlFeYnFUITUT4QUQodlUBHxTJRMWx0HPQUcXEpXGw2D0csJ1W2FA0ONqxOdz1b7H01z3+70PN+gb8JXUBIYdsPBG4PUJAIhIQOz2zLJ/qUiD7FIVH928cqOBEL/QCHplqAfxBNtm1NwkKIQ5NNbyZqH40WLw3RpkcIo+OYwUnUwGROP1hDv+8OTSA5Cv3fV+9oWltffFVjWGl5CI8VWkKPrWXmdHC5fdz6QU77EIsP/DPE6B8GBIItow8EODTCHBxmwB4wiyBigS9gdfWz2vuYbYPsjkFGxxC9e5jaM0rvgy3gjYCGSMg5PWAKAQ4N03qGYA+yRQ7YlgAOFuEQhT9M6RwitfRha/j5xfx8Rj+OOEYlzPEKVqty79XFb9QFAwut1zqsgylUeWe16vZa9e2VSpOVSqPVKuOVamAhg7Uag3vVRg8rLR7y7i7nWwoCdVvNbzRrS/VqyU/raq3q6T/S1X+uo/9CR++pjs49Lc05FeV+Gem68+eqzp1tFrvaKyszIQ8TsRSXlZQXVZTH1BX5ZlodQWb12faFBXfzoVKOoJtK1E4DEBIqlaCVhNNIQKsnYtRj8pRDM2T9U675p0v6pl7zSZWMxWsVNwVOL5IW5gvGBhMmhmKf3S98+6p5bJKGZTjFojVj8UoRaJlwlHRknmwUGjwipTiMcny+UnyeQlzOjehs6cgs6XSSbmlzdG1XXlsfY2CoSCAo7B+kVtTFZuBNAzMlvXNPu+UecMv71jXvWxcQep9T3j4n1H4XISC5oQ665BxwytrnmrPfPfeQWy44SEddUYBDh13Rh11hm3vEIeWgTcx+m4iDEKgARpBtxLk7/kdv+x22CIaIBaiaO2cTdsY2/LxN6Pnbfsfv+B6zCDhpEXjWPETCPvmODyHFj1nmzux0YnQ70GG+UI8Do88JwaGWEG5xWiWO3hpT3uNV22fR2Kff2q/e2a/U1a/QM6Dc0qpEyrqSansRY6DN0XAuVQ0sVQsq1PDmaLn9x79+xqEf/bX7l+CQqnfdYdPyq7YVZgkDLlmCAOxwcMFIHG2KVLnGqV4rb3hQ3/qot//5yOgb/sBb75S+XaqUb5Rr9qg3f6VZ8aVW3VfaTTt0m/fo1u/Vr99j1LLDsGmncQsi02YoGNtzq2UvlI0hINS0WyjwjvaCEExq2msK7NSy73br/jttoCPW/MNW3SBYnLDrOeXYe8518ILbEFTEnXEeOO00cMoR0TmwfTwEZzxGL/hMiQVMivmPivkOi/kNSwSMyoROyYZPy4SNSwYNiwcAII2c8xw57S446QZZC4OnXYZPOAkAjQ7b9h4Cg+huDyz223QeuNt10Lb7sH3PUce+Y079R5z7D7n0HnFFdNi1/yDCQsP73Ab3uQ1869q3z6V3vxP/kGP3IXswlDr23W3fbd2226Z9l3X7bivYdhyx7Dlg3QmtRDvu1H1l3gx//mHjYsckQWvvm8nx1/yBFyVtL0ilG2mFM5GsMb+C4UDcjH/Bohd+zj1jTNm5Qty+adetyt/qVx++1dA1+vgHv2KBJQB15OXlVVRU1NTUgGecnJwAEthsNhBCr/AfUAG4Q8AkYLOAHSQiFhEOLS0tAVoAEYE5A89CyRnUpAFLgDsE8ODh4QFQ1NXVBUwlwiHY09TUBAAGHss2DsXGxg4PDwNgAKLAq2zjUF5eHjgz4PBA3ZqjoyO4TOBTbeMQvAQYO8BLwGxALNAGAmADx9y6dQteFDAPKvHg9uDOTUxM4NXhtsFlAkcLTCEopaPT6XBxYB7wqVJSUmC9jUOwALiCnfAHwj3DHyjCIWdnZ3Cc6urqvL29P+PQZxz60Z+q/xecADjE0fDhafgWg9R9SzT8y9T9y9T8KjQCSrT881UcfKT1jK7KqohLKFy7Kn/tirzk1ZtSYjelxEEARf+pRyQcQCSmJHlFTVpMW+6aqHfIQOmaoaKEkZK4uZa0u4V6sBMSpRDqAsNYDUGhzoZhTsgCxrOGuejGuathg1VKYmSb4i72pp4azz2xgDlxnwDFb0IviHrsDe34G8qx1+QjoFekQy9JB58T970g7ntJ2A+FcM+gFo6w/ylQEGQh4PY8BATC7nyA2bGR/839vB33UN+so75ey/l6NfvrtexvwPlZzfpqFQGhr5cyvl5I/3I+/au59K/n0gGBdi2l74btTNrX0+lfTaTvHMw40Zqlwc7KzMvqSst+jMNsVpI3eymvR8lPhwoetORvcHPv43PX8/JXMMRFOnehrHyuvnyqo2Sun7cywr0/yH3QXbTRXLxSwxurZDbVkgnNuLABtLMg3qz6zk2erHStlMaktstjq6hlk8AB+bs9shYDctaDN236ZC26pW93XjNpEzdqFjNouKLfeMWgUdyw5ope+RVt7iV16kUV3BWl9KtyYVekglWUk1zuZiYEpqEiYzFR0fioBGJcBjkpj5aOZebg2ShiYR6Fl0/lokmsbBw9I4+cml2QmEVMyaJkQHVcCisvgZOfAOTDRicx0ck0VCINFYcQETqejYWZrYkcbCoXiyopoFXT6ztKR4ca1mc6ns13v4FRPwgLicjnD7b3bPf5iIjo+5pphQgEIe0IfZ4f6hNTCEGgj5ps3pps2Zr4KCCiiebN8YbXY9UPR3iLw5SpUfzIeD7gUL8Ih8ahd+h77UMD45n94xl93xd/JLWZH1tWG1JYGMihhpfTU5rYBd2FFf2cFgESKAdThsAOQhwhxBRCiEi0FnwUrIGR+EOMLgFQEANBnRFoDaJBZDZISD50RMMgeIis+4boyPwi4QIpnBPVzgkofKG6h8n8IVK3gNjeh6vn55fx89l9eNIIFTPNyVkoTVmuilqt9V+v9VirsV+ttkJMocpbqxWmCAVVGq1UGq5WIVqp0l+p0lurNNgov/2kzPYZ03kl1aLfSaVFT6pbS25CV3NZV/chwkL6r3T0n2nrbmiCBaTSLy1Tffp02YnjjZcv9F2XnFa4uawof09ZcUVFYUJTYeiuXl+UTQPKgU2wziMZZQALETQRETVTCzSS8eoJGNVYFGCMajxOLSJPPjjnuh+YNqninsniSWT91qGUjcdFy3MFoz0R0/1hL+6x3r9pn5ph45kuMWitaKxCcI5ESPa16PwbcViFZKJGOkUX+CcZqxGbczMyUzoy+3oW2bCRn9kzwu0fquzuYne24DqaMsvKArJx+kGZEl5IdsI+F9Qe17y9rnn7XPMAhPa55MEekfa75O5zztnrkrPPNfegW+5h8Iuccw455x50Rh0U8hIU1B21TzxoFb7fOuyobcQZy6CTpt6HTX2OmgWetAw9axNx3irkjHXoWfPAM7d8T9zxO2EReNo88JxFmJRjqrUfKceXUePG6HVi9DrSex3offb0fidIUGDVRxYz8xszSvlu9f0mLQOqbYNyHYPSHYPXugYlugWSDW3iuOxjSfYn0EZqbE3nMpXAchjJqubL0/D69f/6jEM/+nv4L8Eh7cD6K06tly2rZe2qzcI7w/CTSeyZnJIpau1ScesDRsUSq2y+seUef/BpW9+LZOaimEMtZCfs1mz6nXb1Tp3GHboNEIGwQ7dql34NuEOIjBt2mjTsNG3cdatZhEO7TZtBe7YFFXEmLftNWg6Yth681XbodvvhOx2HzToOWXWDDlvzoc/nmF3PSceeMy4D59wE2zrrCh7R4HlvwVmv4XM+45cCZiSCZ68FT0qCQialw6bloufkY+flYmauR0DV3PBlv9FzXqOnPYZOeQyedhOcch054TJ01HHgsD0YRL2gTxew/7izAA447iY45t7/UQOHPYYOeY4ccB/c7z6w363/gGvfQeeeg078w47gEYG/1PmtXdsBu9aDd9sOWrfuBUCy7txp1bnbrP1b846vzTu+MW2QcGuKp6+2858L+h40tz8obHgCIX7p3KmYwokQ2pQ/ft4xe8I4rlfOr1HauVLFX7BLt/orrUKNaP7Mxoeum+3fslCOBI4QNNXAAirBoMINcKi6uhpI49NiOUCm7u5u4CISiQQ+Erg0gENAHenp6bAT+jvANQK0ABCysrKCnVDbBlQDgASGEsAMUJYIh/5gsRwcOTIyAvfw+zgEVXnQLAS0A68CRW6f4hB4OEAmQF/QegTFcmDawPWhLwgOhuo7+EMAaYCO+Hw+VNlBzRuAFnQlwSkAY4BDsAAQUlBQAPCD4z/FIaAmIB9AO7gIvDnb7tCFCxeA0IAVP+PQX85CcIXP7tCP/lz+m58AQdtsHadCbZciTfcSDZ8yDf9yIQ6VqUMFnR9a1dFPxsBETE5V/JqixFUFBIcQd+i/E4fM1f4EDoU66wAOYQKViiNlGmPO85OPj2Yfn0cfv4c/9pQM0diQDge5cEehHO4l8dDLgoMv8ftfFux7gd/7HL/3BV7UDoR0BD3Cfvsgf/cGeue9vK/u5X29jvpqLferlWzQ18vZX4GWMr9czvwKtJTxJQJCaV8tpH8FLDSb/vVMBuib2fSdc+k7Z9N3TKZ/PZ7x9Wjmnp7ss7U5BqRcdEZOb3LW4zzUOy7+fSP+VRv2eWPe45LsR5Tcxyj0w8yCjRzqGoG3xKlYKKuYbahY6Chf45dtdBVvtBav1XHnq5iD1YS6xnxKV17yCCpwJMG53lK78IZchaTGvKnvpk/uc+fUSS3PQQXbYSU7UL+cZZfM7XYp01ZJk2YJowZxw3oxw1oxg8orOqWXNdkXVSgXlbBXFVOvyoZdlQhTvpnmdCc3xi09zTs2yzssyyc8NzAmPyIRn5BKTs9g5Gaz0XlcLIaHRRfm5TBzMulZadTMdFpWKi07hYlKZOfFgxHEyYdtIuAQHZ1Iy0ugo+OY+XEsTBwLG8vCxHOw4BHllOIZtbTGjuIRQd3aZPvLue73kIUNvhDg0HftPR97e76HN0K2+bQFCKl/axHqYyHcNvB82CN8FtnZjAihoE800QwU9BGKAIfqX41VfR+H8vonc/uRHIX/Ag6NZXQPpdR3RBWVBzKo/hxiVB0zr5PL6eU2DHDaBaxuKIcb/lAg94GIRFwE7tBHwf5ewKFhBsJCI3RkcNAn+g6HRFD0kYJ+H4d6RCwEGiLzBwldfbgmfn55N5oFLDRMxcxysxfLkpYrw5ervZer7VeqrZerzFaqby1XmoIptFphtFxhIJT+SqXBSiVs9VYr9dYr9TfKTR6XWr0scn2Cc5wI0G01kenUkh3T1VjS1Xuka/BSx+C1tsFzLb2HmjpLquoC2Ru1Z85WnDzRcuXikJzMoprifTWlR2rK99WV53VVZz3MRlKc67EOdKJVLskofRuHCJrJBeqJOFXwcyJybkajFbP+f/b+ArqtNF3XRffeZ60z9r3nnnv2Xmv36i4IM1QYzHHixMxMseMwmZnimBlElmWRmSUzSTLbkgUWgyUZJFmWmWKHU8n9ZVelq6q79+latfbt1esk4x1z/JLmlOQ5amjOp97ve796d2SjZ3alfRzqWjhMP7RAr6DOi6fEvnnfv7ZIUI9DF6R571Ya37wcFIgriqoeJRXZpGCuxyN0Ewr1AQ7lV9jg2vzqegJquv1RNTcziiyTYSZphWbFdX4MYZlc2Tcu7af1l/U0pVGIEY3VtwtR5gnwCxGoE4CCgtC7t3HoQHAx0D5gFoVtKxS4Rqg9QUW7g4v2BhcdDC46FIQ8GIA8EFh8MAB1MAjgEPpYaPGJAOix28n7biccup94yi/uuHfEEUA+vrGnb8Wdvpd03u/ZqdvPTvnEnLwZdfxW7He3477zizsN3CF/yL3YquKo+r6Qel5gHc+/jve0jvekjvu0hhZR353VWV5Nz6Rwbw3xzGl8A7pAlyG4zBBcYgkvjQl1humXS4sPZ/sfLva2IDg+BThEskrosgFOfvQ//9f/829+Efm7+wK/CYdiSe6ZspjyFd9ERgRclF2pyK9XQojKwqYZEDQHbVDnVsrwzUrS6Gov6wWqY94vf/yIG2W3Q/9XrgNfOQx84wiK5Qb+AKDIY/ArD/JuT8oez95dXn27bg5ou2i2DaI9PrTP2utDA9rnS9/vxzjgxzxwm3noLkh+Gzt8j33wHvPQfRbo6jn6iANisk/4s0FF3FlQEQcahLaL4i5FAYkux41fjJVejp8wSFJeTVObpCpNUhXXUhXXMxQWuUqr/BmLXJVp1rRx8rj+M9nFGOn56PHz0ZKzEZIzYZLvQsTHg4RHA/hHnnKP+POOAj3lHn3K22Gh74LFp0Ikp8LEpyNFZyIFpyME30UIT0SIj0VIDocIDoXwD22XzB0K5B4O4B4DbUUBY/ufMnY/oe1+MqoNV7jL3H2XevDuyLcgcU6biTf69T3qrju9PrApHHljlLNJZSzXdaiLCBpk62pOozq9WfWsXhVRoXqEkt6CCsyeDYdWzN9DKPfZtVmEUuoYy+tvPv7iRha0xwBcUSgUO88DPwSQD2iwIZPJOwVyoBoNtAl1dHSANXgSuDSAXoBVApgHBDCAWjjQpQP6i8AhgKDAzqC5CNg+UqkU9BqByjRQ6gaacMBRwP8BNhHYDUAUMHZAMR4wWMAaVKwB7wiUnwHGAMYRcG9AtR5o/gEL0AsErCFg8gBcAR8N3hB8E8BXn6MUwFcCVBMeHg5MJ5CXAHp+dlIQwBcAeAPeBFAZ+CwAQomJiQCcwPuAOjrwx4I/AUAR+Eog2gFEKQD8g0AgwCjbOQngTYCDFBsbC4AQfE/wJ4BDgCuVm5u7uroK3gH8+eDP/BJK/huh6AsO/d1dF/4TwKFm34eNHo8anZ+22Id1gMYhW0BEoFIuvsk+Bm0dGHfVy0fH3E73CjCILA30LAyBI6SdQbRTMvfXu0M2xrqO1w1+6g55WOr7OVwJ8bPZwSFQHfcLd+i51h0CUQq2uDjL1hTjgfQzY3nHxxHHlMXHF/HHNiqOvao8BhKxX5Vr9bL00BbuwBZu/xZu3yZ+73Y70O51zB7QCLSK3gviEJaKvwUINF/0uznkv2gKfzdbCPp/tJpBbAsO+Of323bQ71VQoD8ooX9QQP8AWGgK/tUk/Osp+LdAk/BvZIhvxpHfCov2M9G6ZNydMlwFpJifi1wvQr6tLX7XinrVUbTZhFivRKzjMZvIshfw6iVEwwy+baq6U9bYJe3snuwna6ikJWrn8mCLhtIwRa7k92GHqKgWLrJEXgydyEsaeXi3ydSq3chO4RPz6Rn+XWTxjEec2OqJ2OqR2PqhyPIBz/wux+w268Yt2lXvIUOPfgO3Hj2Xbh2H9ku2xIuW1ZfN8Xo3oHpXUnQvZdhexQR7lmc+KS7wzy14kpr/NLEgKBESmVL4PA2TmVkKya1GQuoxcCIWRkRDQGRCQ3FevVa59cU5DZgsAiYTiKjd5jRg8+u1yq3HZgMcasBlNQAcwmcQcaBwrqAVh+kqa+qvG2a0S4X9a9PMd6BTCOQfaMnnp+09f2r4/Gj1/NHn2Yacv6RfwA94KB/6JB/8mWSDn6RDn6TDn2SDH6W9b8a7V8VNM+LqifFSsQzLnyjmyj+7QyBrWwtFfOl2rIK88KfuEEcKZ0tgdH5ez0hKU3NsfUV8W2XeMKGS3dQJrCEBkSEksoTa7iCOeFs/2kQ7ZtEPEoMeoR9YCBARwKGfshBYA5voMwX9T3CILdpmIUEVU6sKwEK0MWwPE9PExpcLK9GTjQh1Z84sKUlDjpijPNWQb2sovhrKTQ3ZSwMK5Lq95rp2cEjLQmA7S3LRkFzmul0Wul2XOj1XO/xedQS+rAmcTvGg3bpKdbwidraedXXecPV47eL51snjtZP7hpPrnK29+Nr1/nPne86coevryMxvLDhYrzvYbDrYrjnYLHg5zcU/lCJDe0r9K8pvIypB45ATpMwB1MhByx3zS+1BOtw2DoFQbAt8m1/9gD+qxScJax4GNQjK1cmscB4WQ1Zfda2tNi+qy5eV+HVN/cJs4xAdlo/zfYYwT0RfjSvUSSwyADgErXGs6/fv4SV1s57jG++nF1olFlxLK7TCEh4xRFVTM4NScc9gF6KlNLAZ612HsSlE6CfCTkeA/h/0gQD03sDifYGoA4FF+0KLdkeg98Tg9kfjgQ5EYveHo/eGovaEoPYFF+0HNlEg2IIiuuLDQdrohaPBxcf8YUd9k/bcjN9/O/6ET9Qxz7CjfrFnfGPPeEd/5/fs7M2Ykz6xJ72ijt+MPgFwCBhEvjHf+cbrPs71i64oiqzvD6kXBNXxAwAO1XIf1bCfVlOjGrrySbgGVmIfz4nKN6TzLzIEF5mAhQTnx0Tn2aKLI8wLlfiDOUH7UDdvEJwfdVrHkq2edwOPyDbuCw79Ky66vwWH7qYNWYT3wshbmQ2KrBoZlDCTipe7hXaF5LJjkJKHORyXuF6flJH8upnK7pXkUoln2tgxt85dtmQQJG0UxbaNF90I4ux3Bqlx1N2etH2eg3s9+nZ79e/60R3a40Pd50Pf6/uD9vjSgXb7MfbcZQHtvTe2/wEH6ADY3mMcfAB6eDhHn/COPeUe92efCOScCuZfiJLoxsv0E+T6CeO6z8QGz2V6CVL9JPm1DJVZttoyRw0cIdPMafOcSRvItB1MaQNRWuZNm2YAv2hC79mEboJc97lMJ052MVp6LlJrFn0XIjgZzNcqhH88gHsikHcyiH8qRHg6VHQmTHw2UnIuRnw+SngOEFGk4GSE6DggolD+0VD+kVD+4RD+kWD+kUDeiUBQWTe27zHj28fMXU843z4Y+/oW/ZAPyS6Oa58isEocP/Vo9A93eo4+GbiZL8+tn63umsO0agLzWXez2IGw8aTKmVAk1zWhM6xEmtI097xmOqVGg+x56RDbfdmv6TlWKJjY3Hr5JQztN97Dfzn83+wM/Fkcej/H6C6AI7PhJXX9Qvn0OBFaUtE/8CVZ7l/xI/6/4pB/+N/+CynicfPDe3Ued+sd/ZsdIkHvUCcYf26f0Aj+v61lULyxzx0dGxfd63Z6O0Skb2EIBhABIvr1OGTySxy6ZW/0l3AIlMxphxEFOuaGWGNjzJuTDPvTTrPzjkkBDhUdW8AeWS/VzgXShmKXHNrEH3yB3b9WvGcVtRts19C7V1DadqDlol0LyG8XkNrtHIhAKAQW0O9mEf+ihv9uBoAQQKCfSAtC21JCfw9AaEcAhybhX03Av56EfzsB3yVH7JIU7hah9vEwJ+ilpj21YeU1jfAyMQS9jkK+Loe/qoK+qIRslELXkfA1RMkmomEL2bxQ2CTDtnArWll1bWNNncJu0nQfSTPQOdfXpO6tnhzAiejFLG7hgKSwfRpZq8wvZvlHtVu6d151mvSM+D4W8zEGvXTruczOX2LzSGb/eNolYNotcMLFf9z+Idfi1ug1zwFD5x49e5KOTbuOdaOORY3BjRJDY7j+5UzD0zAXg7pIl5a8u7XQe2jI7YJcv/Ss20mZD5/nBCVB45KRqanYnKwKeG5NUU4DOqsenaVFIGzmtjIatEpvwABlNmgRKJ8AMhVwBUR8HgGXQywBxXKZRHwaEZvWiM0Ek1La8PjOsua+uhFGu0pK3Zwe+14x9udwCPDPj9pp9fnB5Bn6NPF/Jy35/EI7IDSglaz/B0kBDu0Q0cBHac/r8c5lEVElrtLikHwHh5A/FssBHNKKLwXJCki+vJArQ+wIsBAQSwSlsXNAiAKhNrqpPIVSXcwgNvGaegREmpBIFxKZQiLoCxrbjkxga6FI6xSB0jiAQNphrNtiSwgsMJhIWy+nLYH7hTv01+LQDgvxK+n8CjqnhMrC9DOL28dwNYJKjJwAVbVnqrvj1aSQWfKjbRYCwXGes2RPDemXOKRloW7XWZIzkKbbea7bdb7TY6kD1Ms92SIGzuTfHH1gMuhiKHK11Lg7r7u6a3HI2eu1s8eGk9u8neO4ienQ+Yv9584xDfQmLUxXHG03HO02Hew3HO1XbrktpfhLi8O7Sh5jy3ygle4QLQ4BFnIqKNvGIbw1CD9IRpqkFZuXd91vY0aWdN1NwVmGFgAc0k3EWNf0RrAn0JLJUom0RCREM5mQ3sGMisbQZIRjDOx6fJGRFodQhqnoq3nltrV9/j385G5WIrrhThLENDbbMBFiCi+/TR4pEkg6BezWvuYsIsqnDnajAqoLh5xOhh+PQB0NRB/03+4X8kcB/2dfVPHe5/j9aZWH02qOpNUeS605llhxBKBRhBaKgEcECuf2BYE9QQfRNg4Foo4+hh3xTtrlGrnLO+qIe+hht+AjvtFnfGLOuoef8Iz6zj3imEfkMfeII4CL/OJO+cae9In5zjv28r3Mm5FlhX/EodofcahqJLqhHUZBNbOjhnnmWhbin2UJLrK2cYgtOjcmPDc6do5YcxQZexDrd5XofL/TJoZk9bzLOqHT9tkXHPpXXBZ/Cw7l1U09yGanVikLGmeQrWp0xxyqfTEFM5FdIoPVzT7IYp3xbjjq1XyvQBmDmUmombN6NrLbsWG3a89X3j3BJXPVw+9aae9iUNNHXJr2OnTud+nb764NSwBtQjvFcgCH9vsygPbdYuz9UXtuM3ffYe65w9x7l7XvPnv/tvbdYxwAOATy3/z5oI3nmP+YFodCBOcBDj2TGibLrqTKjNOlV5NlwPm5liY3z5m2LVDbQ2Zt82ds8hR2kEln5JRbscoFqXKAKWwLps0ypq4mT15NmTBJmzBOlAOz6HKc9EK0+Jy23E4ABBZnwvk7C/D8xRjJpdjxS3HjF2JE56PAk/wzEbyTYfzjYYLjofwfiUgAcOhokPBIAOegP/OAP3f/Yx4okDt6Z+DMHXI4dqKb9Y5IfZNUv3Q+eHj3Q9qxe1T75/y0mpWUqtmAkvmLgb2XAnsfQdhw4iykVp5WJgQjKtCdC7i2OVSzBlIjD8mjRhbxmqlvaGMb6xtfwtD+ze7mv7zRbzwDfxaHFrpLulizaxvL85SmKlxzW3FCIb7vCw79K37D/5ccAnCIBg/sTrhf//B2jecjonNYC+ggso1vt0sgOjxDW4UmXbvrb+Dsq2fprHvNHhCRgaGVIUiZ+/8HDoFAhZQgp9xgK2yMGcChvtRTYznHJLAjU4WHZ4sPruAOruP2g3FAa5h964CF0PtAFtw84msQhLBUBLZfg16g+cJvNIjP+loDchHgf9A6QrB/UWn1MyL6EYd+9IUAC8H+AKyhCcRXcsTXgIVkhXukRfsl6KNC3CleuT6jzqO/Nb2mnYwmyIsr1krRL6vgL8sKNrH5G0XQdUjROrRqC9H+EtGpRrZycY0jVYSBBuJwYzOzvU1Eap/sbVX2ExRDlVMMrEyIEssRnGk4TV3YpyloEobl9Tg86L3hJXMJfBOS9ykKsXrn2YT9I6nNvUnHR2rPoDnfsFmf0CnXJ0JrP5aJ+7CRQ7+BDVnPol3frNnIlHjjRo2ZMdb0EtLiTNVtQ1KiUz/0ZjfSm4DwKC1wQ+a452d6Z6b7pWX5p+SGp8CepRenZ5TkZVQh0muK0uqKU+vQKUD1mJR6LFBqPSYNQFEdJqMek0vA5RPxWhxqBF1Dpds4hAM4lErEpjfhcprxha2lpZ0VLX31XG7PnHz0NYiD0+YZfLZ6Pjf5jGibfP6oHYfnL+lH2tEyz2cXaJt/PmsHhKRAfdsa0GocqO+jlPx6vGNZRFCJKyekJWI5BlTKcSZ+hkN8WREPGERaHEJyZYCItOJIQQsKnCGEDDOzOrqeEavjOyvzh+qqOY1kPmFIRKSKtEQ0+gMUacMSQIwZUwiSzBrYWgH4aQCAxBYT2ZJGlpjIEjWMaaPkank/L5bbwSFASp8FHmqp6Re9Q4LqMX4lg1tOY5cMMzE9dFQ7C9MgqCiVE+CKtgx1d9wsOWiWcl9N9p0FjhAFCLCQFoe08Qk/cYc0gIW6XWa7ndVdTrNdTpouF02n+1znzdXuh1ttQXNFt1lBZv3uBkJ3S42HC3CHXrl4vnHxeu3itenssWjvIje1ol7UGTh3gamnN2luuuxg+8LR/qWD4wtnx5U7novpgWJ0WFvJg+Jyb0ilGzCFdtyhgjKnvDL7bLxVJtb8OeJqUpEZvu1OIzUU1347BW0RC78WjzJNwtrA6v0aeuI7hnJIwwUdvZmVjeFFFQ9y8TdjYZaRMOPoQr0YxOUElEEi6koa1gzb6tc4HNHQFwIpc4vLvRKdpReXdzUH49HYnU0fI4zRG8jE5LpC56oC3dKCU3DIsVT4sQjUkW0cOhBQfBC0A4WjDySWHsqtO45sOVPUcQ7VeQEI1nomo/bYs9L90Zg9YahdwUWgfA7U1B0O3o6YCyo+/gh6xCvxW8ewr90jDrkEH3IJOnIr5qxX1GmXsBMuESecw446hx12DT98M+Y7n7jT3tEnvKK/c4s875viGooriKjtCa7jat2hWp5/DfdxNftp1WA0oamwD9bGCaTyrjL5pxn8U0zBBeAOMQXnWUKAQ2cZ3POktlOVGcfLHlwhuPi220R1WSV22Dxvt034gkP/iuvib8GhLvY7aOtqeuV0Vu10Ydscunse0zVP6N9oGVhoH15qGNxyj2fucWo1iZRaRHEiazddcqUn7/cfBrEBtwZjyjYw7cv08TdDojfp5ZJgiPBGCO0AcIduAgoaApHZ+31ou32pe31BdRxzvx9n7y32Xj/WPkBBt2n7tN01jP13WAfucg7e5R68Czwi1sGH3CNPBMfBvCB/3skADsAhkIJwMVZimCy9mj5xPWvKJGPiRpr8Rtq4eZbMMk/sAFe7wjXu8FlXqMYVpvBBK2/hZ25iZl0Lp51hSrt8pVXOpHnWtEX2hGn61PWUaeMEqWGcTDeOfzlGcDmGoxsnuBjH14mXXwbRC4ky3Xi5XoJEJ0F8PkZ0MZp3KUZ0OkpwAtTLhfJPhIiOhwqOhQuOhgmPBAEiEhwNERwL5h4IEux9xDGOZMbhFZCG+S7BG5rgXR15KaN+WT+CBagJjEXyy59KJmw6pHFtcmaOPR5wShcSqG/baautw4uNw+tgSkVt32ZtzzqmXYNomMJ1LFcPbpWTV6s65uaXX//GW9gvh385A/9WZ+DP4tAmq6W9f2IZlF2uLGhYPfVxofklX3DoX/ET/r/mkH/8h//CbwygYh91Jd9v9H9Y5/mU4BDSbAdiFRKIds9KbaIKLAITTW8HGbv46pm7bhORjb6RldYg+vPu0OdAuZ8my4EoBW2x3M/dIXcLPR87w0Bfq/inrn9aLAfcIVA+lxTolBVshYq6QUjQIyedGM08LMg/JIUdUCL3zaP3LxbvnQcIBMwf1J555O4ZkHlQoI3A1obC/RCH8DUIgtuRGgaiEYC0HUHb+sEL+pMFeAlkJ3y10zU0Bf9mQqtvpbBdIvhecfFxeZWenGgmbHamtwX19aDqe0YqOhXVDS8ay940o97Uw16XwraQRS8KSl8UNL2EUzahpClEM6Oqbqi5aqijktZZzeyq41Lqxf11clrN9FiFSoSfmcIoVcjJGbhkFs6dhwxOxZczbkZRbfxkTo/Wb8e8eZCwejNU6XBvyu72pP2dacd7k0735I53ZQ63RdY3OaaujGt2I1eteoxMO4xMOk1Ne1xsKN7W7T7XWu4YUCJMGNl2Y0hnOtppAG3XibQhwmwr8h2wOa6ILJ+8rHsZ2U/TC8LSEPGpxWkpuJzksoKkCkRSFTKxBpVYi06qA0SES63DpdZi0uvQwCACRJTXiM9rKsltKs1uLMlswqcDd2hbGURsfhMOBM2BYUQ91GaxoHdRNvIO5BloPZ+fF7P9orZt56EM2Dt/VgB1+j7JerWS9//MCBrvA8Dzo3o/jQP1aCXp/VE930u6X4lbl8X1Kkn5hBQvkmkr5bZxCLE9a+gHd4inLZ8r4soADiG50kLOOAJoTAyjcfN6h1Kam2NbqlJ6azGMhhY+YUBQTxM0gByFEX7jMKia4zWO8huZQDwCnVtH59UxBLUMfg0dbEVElrSNLWljCpvAS6N8kKZdwxVWg1CEnUYgECjH1O6sPYoOtsJaIMb2kyx+DVOgFUugTZNjC6rYvHL6GH6AgekeLW5iYGr4FaUyQqGiNUPdFashB85R7mm0LOQ5R/GaA6kJPwQnABwC8tiplNNaQ12us10u6i6AQy5goVU3aCXyXiTff9EVtFjykBdtN+htzHO3VHu4rLt5vHTxeuPi/cbZe8vZc8XBdcrchqFjMHge4JC+3NR00c7uhb3DS3vHVUfHxXvec1lBPExwY+ldVKUXBOQcVDjBK1xAvAGiyqug3DkbZ5WONnuOuBYPM8mtcMK0+hYSvZPRFkAFde7QBu+C6pv55X6wiifIyiB4hX9qoWc81C4BaRuNuBEONwyHXY6AXYpD6scXgkAF4+wSm8J6T3iNZ1qRVVyuUUyOXkyOYQbKpb4ra4BWQ6PWdhATy2F2uNwL6ILj+QWHkmCHI5GHglEgPgFEJhwIRR9OqjwBbz5TRr7YMKRHGNEn0AzqqQY1Q3pY0gVI44nUyoPRxd+GFgEi2gdwCOTLBYG47eKTjyHH3OO/tQv+2i38iFPQYafAIz4x5z0iTjkGH3UMPWoffNgh+DCAIq+Y017Rp9zDj7uFH3cI+c470S4YkxZV1xJWTw+qYwMcelrDeVzDfFLdG00kIAcgbVz/Yb4xYCEW/zum4Byol2MIzjGFZ1lA/AsjAxe6Ss83RF+p8XZvtg/vtE3qtE4CUPQ//uuXuUO/+tL4W3Copm8ht2Emv2k2l6jKJSoKmpRFrRpC71rP2EYPY5bMWoa3rF++TzvgPnjUZ+BK+NiNZ9zTTwcO3hk64Dd6PVTgl8qv7l8hM1YHuGvDorcp1TP7Xdq/8RkFyXIHfOgHbtO+ujWy24e69xb9wF3mHj/63jtMMPN0/13e/jui/fcEBx7yDj7iHnrEOfSYdeApA4z6Af08x4O4J4OBL8Q5DayhCIkeSEpInryeqbLOm7fNW7DJ1djnzDlBlpwRs57oBT/s/F3Msg9KcgfPvY9XPiqfu1eqvF2i9kTMesDm3aAqF8ika/6cU960Q67CMl1unqw0SZQZxUuvJAmME6evJPFvpE9fTx+/lsrTTxDoPePrJsp0kkTXEmTGCRPnogWnY/mnwmXHQ0ePRY4eBTgUOgZSFg4HCw8Hjx8M4O8K4H77cCi6Uj0oeDsseDPM3epgvAlDiByTuJfDWN+FsM+FsZxSBY7pvLNhw6eCmPpRw9DOFSrv+37mWh9ns5W2VdKxUtS8AG9WIdpmEW0aePtCQZMG0Gl2pUq18Obf6l72y/t8OQO/8Qx86R361b/Lf/MDAA4JB2+zO+9Qy+9Tsh4SHt2tdXnQ6BDaZh/fYp9Qbx9fYh8JtwlINbsdaOTgq2vmqnvVTtfQZgeH/iRr+8dkbRCu/VNpk+X+DA6Z6920NQz0+Z/gkHtSoHNmkDUy/Hpt7OXu58eG0w6xcw4I8/bKYXtmUPtmkHuUsG8At6jgIOfgm8n8f5Hn/k4B0UZjAyhSw76egX6lgvxBBbZgn1/qz+KQloV2tE1EoGVIi0Ny+K5x+F4B4pCkVAfcO2qGn44PhtP6sklD9XWDrDqKqrVlo7/m7TDuA7noPbHoVRl+s6hhE0HahA+u5ndLC4n0xgp6P449iuaPYgXDWAEVJ2KUygXl6omKRXXZ2jx+dbF4aR6hnoNOLkG5c6ltkscZfPfH0273lz0fv/T2f+HxaMn5jsbhlsLWW2rhxrvuMHbNnmfqLDR3EZk78UztmDesBq5eJ1+71m9vwXnoJozw4ETbM+JucNOvS+DmkmJTMfYGD3eNgbk6XHytF2nWAbOqz3coy3UtzvGC59zOz3+cBQlOhUUlIROeo9Oel+Q8L4M+ryxMqi5Oqkan1OJSarCpteiMOlBNB2IVcDlNJdnNJVlN+MwmXEYjNp2IAVAEauoyCNhcIhbZjKsjV/XTmmR88oZ86PsfcOjnfs5PvZ3PpW4/eDs/hZyeT9LeT9KeH3BIy0Xb0pLPT3bT8g+gIMqPAuueT2LKJzH5g6jzpah5RVyrEpfKxzEiGeozDoHSuB8q5YA79JmFfoJDTBF0kJnZSU5obIjrqM6j1tdyGiiCOiq/ZpTfQBU0DvGa+7ktg7w2mqiDI2wd4xBprNrhseoRTjWVU0Xl1dAkLWxFr3CihytopTJrhpgVo2wQgVAKxOCW0bkgGq6KxqkZYdcNs2uHObUjvJoRXjWVV03jaqVd8KqAGLxKJreMMVYyzMB0jRbXMzBlvHKMnFioaM8CLDRLCtSQtSw0R/aeo2hztOfJ3j/myIEoOW2a3J/FIXWXK9AODoHBROukwJWaAHGK+/Dt62x3C5WH85q7xytXr7fO3m+db75y8lp3dFda2Y8ZGA+dv8zUM5DdMFuwATjk+NLeadXZaeHhzZmcICYuqL78ThGolKtyBiyErvUtb35S1RKIqrmVjbFNLTJPQJhE5hnGwq+ml1hnVdgnYy0Kal1rBoMItAhcx5MUlHNsvv0ziMszmHNYjllYnkks0iwGaRKFNAqDXQ6BXIiAXo6C6sQU6MXDrjyHmyQiTJ/DbjwD84sghgnQa7l4TyIljzJSMTBc1dqUhIbbw3PPQwqOZ0IOPoMfjEAeDEEdAApFHYwvP4lo06kbutLJvNrLM+nlX+vhXQVbCu9aB/NKbf9lZPN3KaX7I4t2haH2h2zjUDDmWDDq5MP8o87R31j7f+0cetQpEAgEbV9wD/vOwf+IQ+ARu4DD9oFHnEOPe8Wc8Yj6ziUUPHnQ6skRj3jzwKLoqKoyYBCF1tGDajkAhx7VjD2uHowitMJ7CpuYwUP8G3T+ORYgIsHZbYPoLFN4hiUC2/Msls5ol0EX1LT6qUutc3CrQ0qnTUqXVdI/f8GhX38R/S04VNw2GYMVJJRLMxqU+c2zOfWqrIqJ4qbZFuqrHs56n2ClZvi1QwR3twNpv8fIPo8+/Ui2XvToxXDOxRD5sdsDzkk8cPvePLg0yFodE79Bd2iMHlAOeNG/9RzedbN/z23y3of0fVoviA6MoL23GdsVcfQD90UHH4kOPeEfBpEGAcyjgeyjgdyjgZzjgdyTQQKQZ3A6VHo2THohXKYbPakXO3klUW6ZPe0EUbjCJzyKpr2LFN4ohR9u/l655lGp6iFWFdZIhYmrAvGKkPKp0KrpgIrxiLLV4JKpkNKp4DLpU+TqY5T0fhH/TtHErcLxezieN0LqXqByztF4FfB9EWK33CmHLJFZCss0hXktQWSROu6QPG39jGmWwLoczrgYTj8Z2XcieuhkFPtkGBckd58IEh0FBlGYeH8gzShuGNu5KJR/T5W8JA+v4LqWbsGEp8P6LyXwrySKrifxLVL4upG040H0Y/cG7VNYdaOvqLx3I5w3Q9z39T2rRY2zsKbZgmZVfrs6u0WdUq9MqFI8r1ClVs8pFr/0Dv3Ge/gvh/+bnYEvOPTrf5j/1kcAHOIxHbjDbuzuW7Sy+60xvtVePnUOj1vto9rs4lsdE+ocY0rtwwttnyZc93qsZ+112cRRx8jOwNBSm6kAJhH9LE3hV+GQh4X+TZsrgT428U9BxPaO/hi0DbK2kwLdkwNcsoJskWE3aqIvdcQfHUw+MJq+l521W1ywawq5dwqxawLylbzg92A7UfDVeM7/kGT/82Q+iEb4Vg3/Zgb6jQqixSEQivBzfaWE/lHb8LPjF4HF10AAorQcBQNpct8AHJIjvpUi9kiQh4XF5yYJNquM8BV+loxZMDyCb6N21AzzGnqUpNYVZu1rXukHJub7Xuyb5sqt8pZNdN86Ymge0iUprh/rKhWMFcskhVNixCQPLuUVSsXF05P4hdmyFyvlb9ZLX69hXy4ilucKVMtQ8UpO70wEYvJOyIzH3WX325vud165+W06+6443FRbu0lN7VhGpgzDG/zrtlILJ7mV07iVA9/Chn7DdNDsOt3dWh7uNZvpp8rzmMizkkNNJpFXJtH6cqyuDHdJhL3Ix1xmow1Gi6/2I8274FbNULtaiCs+3wuZfysv735awdNEaNjzwmcJxWkJuJzEEmhyBTKlCp1ajU2rwaTVFGfUYTNBiAIRl9mIA9ZQVjMgImxGIwZAkbZqrgGd2YDOJ6LxHSXNvdW00Sa1qOf1xNBHADwTfZ/kO9pxez73+WwXuX2udgOQ80dvB0AO5dP4jrZtn5/pswW0vZuE/BNts5AIiPS9qOOVsGlFWKMSlcjHi0WAduRI4A5x5QjQPrRjCv3MGvoJDtEFBb3U1Jb2+Kb6RHJtEb2+hVM3ACCHVwMmCA3zmgc4bb28rkFRD0PeL5RS+NwWGqNmgFk1OFY5PFYxxK+nTZMFi4xJzah4nMxg1PaPlg7ScSNMLJUFhBseKx1mVQ4xqwcZNf1MoOq+saoBdtXgtobY1UOcqmF25QirdISBGx5FD1BRJGoRcbS4jFNaJKmHaFmo+5mGHKIhP5gDIXJkn3kwYlULQjvSxmpruj1+gUM7CASsoR8XOzjktUC5s0ryX20MluX6Uh+ZM93NJt0dVtzcX2qjFLzeOnq/dvR64eg5a+PENTIZuajL1DWUmQAccli3c960d152cZp77DuVFzSCC6gpu4WscIFWOiKrPKrb/LuHUvpo2YSOSFipRzLCIhZiHJylG5SjE4W48qz4+rNik8Im71Z2bCc/uao3NKnIISzrRkSuaVTBjeAs/eBcvUi4UUzRlbhi43CETlD++eC8c2EFF6MLdGPyDeIKriRArycVmgIuegY1AlCUg3NvIGd3DpaQ+ksIzckIpGNW7vn0vGNJkENxiENhWhw6GFp8KAJ9KId4saL/atfYjUH+dZr4+ojo2rDQWCuB8QD3CpllXN+vC60/FovaFYHaH1p8UBuogD4aUHTibvYhx8ivrJ5+7RBwxOHpUZfAk34xlz1Dzzj7H3cJOOHw9IiD/1Hn4JOe0Wddw084Bh+yebrf4tEhl6hrD/IeB6HyQvANwZW9QTX0p9Xsx7UgWY4Z2UDJ68TWjUYN8O1G+TpMQEQCoPMAiliCM9sG0QU2T5dDvdZXZVsd617uE9rgktzqkNZul/wFh/4Vl9DfgkPo9unwIm4EGvzHOpnXOAdvXoTUzyTheej21YaBzRbaYk3/8qM05knPlsMe/btcegxjxKYpotP+w+eDxEefjLjmKHJa3pd0brUNbFAFr3sE76DNm35ZGr3HrItP6eeDRo89FBwCo3jucA/fEx28yz90n3PoAfPwQ9axp/0n/Ae+e0IDb3XKn33aX3Q+iH0hhHUpdEwnTKQbJteLkOpHya7ETV17PmWSKLfJnHCDTN5ETD4sn3+AnXuE1zzALvjj30RUrsXUC59315crkQm1LEh/by55IKmlM69rLKuNDe3rxzDJSXU9EEoXbKAhp7s1o2UYQhY+I3Ymtw5AaB2RVfXZ/YSA0sYoAtUH2RTdRbHKLLtTQgmq77ldOBpDajZPJ9xtrjJIFGqD5sLpFyNlhrGqq8lTwFa6nsDyhUkg3SvksTdU/nsCa6NqYL6ob+MudupcJFU/WXo5hmudr7TJnzodNPRdwKj+Y+rjgvEm2ps+zssuxlZt/xq0UQlpni3sXoR3LeS1aJJrJ55VitIb5LAOdWGnWr3yxR36N7ub//JGv/EMfMGhf8Uv89/4kH/4x//M4hhz2Ga8UScuyY+c71V116XK6XaTXVg7yFRweNbqGE90jK12ioJaPoq+4npXx8xV56otyFQw1N0ezPrX4pC1sa6DtljO6PPcITB6aBuHbJ899Xwe4LnDQp/nDmlxKMA9JcA1K8AWEXK9POJiS8yRnsT9Q8m7qGlfc3IAouzVFrDl/16U93txwVeS/K/EOb8TZv2TPP/3SoTWLFJCv1ZCgD6Tzw7wfKOC7VJBdyshe5SQvUrIPhUUaK8Kumd7uxu8CjgKlNWBnYHvBHqHgDUkQx2ZLNOZrreZ7338SgxdllRIxmr6aW3EoeHKQXF9j5LcNs+ufyEtfysp+Z5d/n6w7nVrx2blwCp6UF3YIS6t5fdjZeJClRI6pyiYlecppJDpSYRajV5Zxr96Ufp+C/92o/jlEnxZk69ahIrXIINLiSXqJ3EznneX3Xxfu/m+c/V543zzhb3ngrXL5A1bjqEJx8hEZm6rtHVW27sq7Z3l1nZcCwumtTnfz1793HcJdnsR5aFGWiqQBspiHSX6rAJzcgpzbAJ9RIY5No47JcJd4OH0WdgrtOLr/cUW7UibBoRjKdQNCfHOL/DLgDxMgQQlwiKfFyYkotOT8XmpZfC0isK0yqK06uK0WnR6PSiN+wGHsprBQrvWGkQErUeUQ0AXtmBKO7AtPeUCdtuatP+91v8BCARMnm235xfezmdTCCz+FIe0nEP6QeOkT+NkLR1pvaBtO0hrAf1gBH0Skz6Ju7dF+iQiayXs/ihsfytsXBNUzwjxMjFKCArhZIVsbVgC/P8Wh0bYOR29CYTG2Lb6rKGG8rH6Lk7tMBewUB2N20Tldg6yyb3CoZEptkDFlk+OSridNFpdD6tuALg93NrhiXbOJnvmjVSzJppQ0jjclgFaWS8dP8jEUZnYYSZ+gFk2wKzuZ9b30uspo7Wk0RrSaDWJUU3RqqqHXtXDqh5kVQ7TMH2DSFIfvLUP1jCMLGWXABbKm2pLU5Pi5iihcxSQnaBloW0c+ikR/c9xaAeKgECyAkAmr3mK3zL5yVpbiBL1gBlqN+ppOu5mO+/muuHs8drR8x3AIQevTUevRXt30VUz2iV9ho7h+DUzjbXDmp3zur3zoovTfJCfHBbSh3tSUeJdVO4ELbMvId7qHk7gy3ATqtoxPqqqMTgdbh+VbRyUeTkg+0JIvk4kXD+q0ABCdGughzeznpWSg58hbUJzr4Tl6YflXQ7MOhuUczYMcjECcfkZ1iiqSD8w79zTrFNBWWei8nWfwa4kwK4mIq4nwk0TYCbxkCsxeUYZaKeqzuS6bmhNOxRfH5ODckqCXH4OOxmHOBqJPBwK4rO1A4UOxpeewPQYt41ZDPBNaaKrowJDmtCAJjAYFejRtTKg8q/0sK6Ud55OQu+KLt4TVrxfm0RXfOQp4uit9P3Wwf9i9vAPNo8P2jw47Pz0uztR+nej9O9E6d2O0PUMPOv4+KRz4GnXsDP2QUdt/PdbPtpj9uCQbdBljzgHv5TA+/mQx6g6/zJKQC0DTGINrB+LqB9Ka6nA9yd2s72HeaajfH2mAEDRJSb/PIt/box/ns2/xOHqsxk3+tpdawrulobEV97LqvfJIHgn/dP/+0ux3K++hv4WHGoc2Ugpn3yGk6RXT+cT1fCW+cKWhTAkOwTGLajXNPSvdTJedDBfF5Ne3coQHnFtPurbez6QaZWuPB9EPxPRY5rR5YlouZmLDi5siSoayG9i4vqF6XWk4OJWp7Rqu5xW3aieU0HtJ4OqvwtDnwxDngzDnwiuOxHUeDq86Hwo9lJwpU448nIE5nJkiWFMlWE81igBZ5xQe/V507WkBpPUepP0erPsBstcgl1eiweM4pFPeYobDy9djSpfCi+fjqvVJBPG4P1USC+ZoCzObS9HD6PLWWXECUhRP7qWV1HOqCYIqhEN/JK+hhZ5QqssvnKgA07srR7txAwga7mVmTXNZWOF8P6i9M788Npk6FhWTl9BtRgZWZt5H1oS15QcRXiWNOR/MahTJ4akF8swjB00e853R8w5QyWRIIK8a62F/rK8fy2rfiG6ZvY+mn0fLfHIHzdLEpskyVyQa0YpE2dDuRcDR+7AlLiO92307yljm12MFXS7MqFcElUuhpAX0b0rqLb5oiZNQY0U3iCpIE20U9W9Y3Nrm1+iFH7jPfyXw//NzsAXHPrVv8t/8wMADo1ydJhcIzbbUjDi3Y/zrn7qVOFyk2gf1G4X3eUQ124f1+wYR3COK7ENSb9x64mhjYeeiY2+gYWRrvkV3b8ShywMdayu6Nhf03cxM3SzMNoZw/ojDtnFP/FK8Pd6HvgDEe2MYQVK1uKQW0aALSzYpDTsQmPkIVLCvt7Eb/uS/8DI+kYE2yuC7eLm/x5IAPlKBPlakPt7XtY/jef/yzT8m2no1z/XV0r41zPwb7TAAz2gghxRQY6pICeVkO+U2u0JFeT4tg6poPvVYNwq8IjgAId+PwH9/QRij6Lswlyz3UrvoxfMlDfj5Qu8Zslo9+DQSOMAt3JQXter7OyYpRNXxFUvxyveCirfMOpf9bRvNPYulffOYNokVbXCQaxcXDirgCxNFyzIC2ZkEOUkYkaNWlzGbLzAvtzCbL0o2liELqpzp+cgwjX4yFpG9Xxw8qz3gzWPW2/cfd+B5g0nr00H92Vbl2kzG6HxDeHVG9NWdhpH13knt1kHlykbe6GVFcfOUvrQbSnzwVLhbQ3KSVlkMoW6pECfBZOaVOgjCszBScy+Ccx+Oe6IFH9SUnJOgL/EAVCEMx7GmlLQVq0o+7oi51K4exHUGwK5lZV/Pw3inwqPSCtKSEOnpWFzUkugqWWIlApkak2xNm6uEQfcoexmELSNBdounMOBcIVsArqgEV3Ugq7swA5TCbMiymvZwPdaCqJoy960Ds9OqdtPun1+avv8seZtp/htB4e6fxRYk7cpCJg/28yjdYHAFiBQ9ydRl1bC7k9CklaCro+C1rcCwiq/SiXE7eCQNjVOO2gVtk1EoInox5ahncYhGRKEKIBMuTEJrJ+e0dQVR2hI6KyHjhAbOA09/IZRAZHJbxrldQzzevq5gz3jbJpaKp4dl02xhVzKyGgThdMyJGgZlbTQZwck30+uflDMb8onlgUiee8os6aPVTbIKaOyS0cAC7Gq+tiEfnZzH7OZQiN2Uxu6Ruo6qXVd1NouWm03rYYMyGqsZmS4mEyGNHXlVfdAS2joIlENdLIlXdUdP0sJ1VAea8h35si+2yD0WcAj0gqUwGm6d4rltDbRttx3KGhGK7eZLncgdbfHLOgvIt9aJD1a7QyZLXvKjnUe8TYVuFqpXZy0k1gdPd84eAEc2nL0Wrb3kFwzH71swAQ4dNVUY2W/bOu0Yu847+a0GHl/vDCEgn9UVuZZWO4AL7erab9P42ZMqSvmF5qUqoZOSnImwjU84ypwh0ILdMPg+iFQnaCCCwl4U0ijF6Llbk6VdyzcXMtC+ZfCCs6H5J/RquBsKORsPNogptggKP8HHIqF6oNIhkTEtaTCGwCH4iFXY/ONY/OvpKEdcM3RaMLzwup4aPnTlCLbZ/DLcYhT0cjj4aijoOYtuPhQGPpweu256mFTCt96WHCdLjRi8HXpfB3gzND5YNqPDkOgO8o3GOYZNw1cyi3bF4/aFQYmEQF3CHX0CeywT+peq6Df3bj/Lxb391rePejmf/ZRnElIkkVUqg1QQPwN3xAdF/+zjoGnrJ8csXx80Pzh3hv3Dlg8PmUfZOwc7uoWF+KVlvMAVR9UOxxIZAcTueEE2vOmBlh3biPtSS/HbZhvQRNcZQgNx4R6HIEul6/H5xrw2MYMqgWlw7cGE45Lzi2NRlaF5tUEJf/T/+cLDv3qq+hvwaFW6haMuJhZrciuVRS2LyLb59Mr5I/yuE8grFyCsn5wpXt0g8zcrB9aKSDOOsTSz92jHvahnrg/oh/FvBDZdy211TKr8npSumMG1jQKY/8MF1fVnFiVH1ma7w3NM8+EXkluuhRRdT6i8FxM5tmYlPOx+acjik6HV5yLy78cVaQXUWYQm6cfn6/3rMDoeaFRcvaVtCzj1MKr6bhrmUXXs1DXM4usoIW2iDxbaJY7Eu6cXxBa1Z3aJEOOSDPJXTheP2qos3SUWUhiNUp6q0abiIzRisGWTllD3ehwh6yuno1tFVbX93Nq+yl1I/gW8JDZWd5T08rtJPJKG9i1JSRKFbWqZIBQ3NeC7G0rGqlPJZTDh/H3cOin1Z2+CHxIbVnKIP76M8KTlmYPdJ9nMdkph+WNWH5Qo8wgLbZR3zVSX93Oo9oljfkWqhyyhG4FE64F07YZUksQgpfIPx9J14sb88gTFrQt91Bfj7BfURhrXSOL6LaZuApZSJk4v3uuqv9FU+9LAmmlrmO2e3iVwd0SCLek4q1XW+//zW5mv7zRlzPw287AX8Sht2/fZuTCic3tYDYwGPE7PDz8JWj7V/+E/685AODQMPs8lX2JwTYSsJyHa92rw2xL3d0aHJ602UWAkaxtdjHNdjFNDnG1DhEI64dhxk7e+tcBDpkb6Zr9ORz6edfQTgcRmFYEcEh3G4eM3CyuuFsYeVhoieim9ZWAm7Z/CYeAO5Qc4JYeYAsJvo4Pu0CIONQVt7c74WtS0h9Gsr7mwvZwYbtYeb9n5v0Lp+BrEWwPL+8rdtY/C/P/ZRIUuUG++gURKQELwfcqoYeVkNNKiI6ywEiZf02Zb6KEXFXmAxkrCwyUBRdU0JNq2AE1/FsV/A9T0N9NwP+gxB1dabV8SX36jp/+RoRZ5xKVw2QRhT7SLeigTNYNKGr6lE3dqt7mubG6VUHVpqByk137YqRxtbtzntCpqGyS1NcK+7GgQA7MllwSQxYEELUIrpQhVNOFsxrk/DJycbVwcQW+NJ+vUeVMzEL4qwjqeg5hISxD4/NozdPvtbvPWxfv106eLxzdlx1clZa2EhOz8evmKmv7RUe3ZWf3OS0O2YksLfmONlOBPmuQgMXiu0q042SxsRx1dqr4pApzVIU+qMTsncLsnsLumcTvn8Afkpcck+FPjuPPiEou8Er0xkqu0kpMB/CW3WjrpiLbaoQDHuYKuAgKvZsHfZoJC0uDx6Qgk5KLMxOxeYml0OSqwnQCWjuhtRmX3YQFAtOHtN1EgIgImFwiBtqERrdg2nqqRGPti6BkbhykGuwYO9vezp9loR8afnY8nx0B8gHatn0A5+w4PztPavlnxwXaxiEt/wAQ2hHAoW7AQp8EHd/zW97wf4pDWl/oRxwC9XI/7xrS4hDIUYBxxqFMYQF5OJXYFt9ESKcQsKPENi5hUN7OnaIIxd1MLgWwEIXP6BnnD05KmBPCsfGxUd7gAKu7h9c1LO6iS7tZC3TZx5m1d8rZlwr51pR8lsEWNA5yq4cE1aP8ahqndpBLHOB3DPIpgxxKP72DNNLSNdzUMdLUSW3qphK7RhvJ7OZBDmFkCNPVVVBFKkAPohCcyvyJlgwVqJHrCZ2lPJol3wUY8yc49AMX/Tkc8gB20I84pGUhLQ6RtDikId+aJ99f6Q5aqA+UZPrQ7lhwXC2nneyXnVxfbuMQ0EtHrxV7D/l1a5bOFZaOodjohtrcdtHGcdHeUePtthD/WFgU0lnyqHQHhyrtiT1PxsTZsomiWWXlynLbIK0gA+4RknotKEs3HG4QgTIMgFx4mPmdf+75SBiYKWSZUGj1rNAsttA4GqEbhbgIFI28FFV4MRJx8Tn+ynO8cWShTkjB+fCCS88KjZOQ157DTFIKLZILreLzrsfmXovJN3mOsMktu5+BfZSMupdc7JmANI1FXo4u0k4cCi0+Ggz6f4oPRWGPQVr0mxlWg0IrAB5MoQGTd5nBv0T/QRdH+ZeoPN1R0VXSqH5h7aEE1LcRqD3aejnUEYBDN1P3WAb887U7/2xy6xvLO4dvRxjFZDqlFnjlIfzgxQ9zC++GJdu5+1+yeXDC7N5Bs3v7rt/dY3Jnj+ndw5b3z9s9uWYT4OwYGXQXigquoYQ0soKJnFACI4rYmdaKw/c+a2H4U7g+QwJ7utCUzbvK514Rsq+KGVd5IzeGybatTQ/Ly9OQhSVoSEVZHqIqN/2f/q8vOPSrL42/BYdqKOq8WmUhcQHbtVo5vFXYvRBWzHsMF8eWTiBaNQ3DwB1a76AuEwfmqsgaRNN8OHLaMYF7+l7XvbJ1+1SeWcywWTTNLIpj9VykH9anHzHknsZBtWmqafPBOO61WJpBzNjpYNrZoJGzQUNng/pPBdFOBnBPBY2dCaWdDaVdiGBcihq9HEPTiaXrxo3pJzCuJNNN0lnm2TzLXJFtgdgNJr5dNP4YK/EvE4fVyGLrp5Oa57I7VagBKYpCr6UJKvsFdUMaEAjRSFW2jSrbaQsdo4sdo7ONVE3tsKqiT1ZGFlV0j5eRpkvJijLKVEXPdAVlqrxnGtMtR7RK4C2KXMJkar08oW4ipFzgA++3S6OYJ1LMUjqtsqgmydxraRyj1L6r8SMOuCGbnD7X3D7TTLFV1nRE+UTpyGYR5XUQSuaYzjJLEtrmKy0z5O4QhUuWyAsyEVb/yjye6p0njC6fhbSv14y8aqWu94y96GGutQytYcnzOY2KDDDltn2BwHxNE76nC96wxzb4opci2fci8TuB+PXmy+9/cQcLRpqqVKqurq6SkhIw9hSMTwXDTBcXF//SmFEw2BTcmoL5p3/9nfDm5iaYrAoGqoK5ruAfGJwKbnd/cfjc3ByYrwqGwP71b/tlz7/3M/DFHfrVv8t/8wP+4R/+M3XswijnAoN9mTtmOdJoXxV9A+9pX+/wsN0ubBuHYlvtYlvsYgn2kWjbJzFXXXx0Tez0DcwMdU2NdEwN9cx+lLmhnoUBSE34RY6C9qGFoZ6VkZ7dVQNn0ytuFlfdLYx3cMjLyuipp3XcY1As5/2n7tC2QeSR5m9fEHgdF3yREHakPW5fe/xX7Yn/0p/1DQOymwXdNZr3FTX39yzot4LC/RzILmb27/j5X8lguyYh30xBv/1MRKALSAHbrYQdUkLPKCFGygIrVb6LKs9LqZWHdpvroch1UOabqgp01LBjasSubRz6l+miXUt1l9+O+H4QPP8gL34lqZ+ndUx0DYuahfTGqd4ODbFvpm5QVd+j6OiYGSLMs2tW+ZVrvMpVRs3SAEHT1aRsIkgbq/i9ODEDpWAj5pjw+VGEho2cESAUMrhKCVfNwmY0ELWmYG62QKPKndBAhSuF9I385vmI7JmbD1Y9br10vwlijl86e645gMEvzgoru/EblmITc4Wl/by965Kj+6yd04SVLc/cnOtsq4l5+Aobs1oWoC71kmOvj6PPTGKOKzCHVJgDSvQuJfZbBW6XArdnGrdvCndgGnd4EndUjjsuxZ+SlFwUluhxSwyZ+Csj2Ku9GNOOYisi0rES4YGB+sIg93MLnmZAQ5Nhsc8Ric9Q6c/xOSlVsPT6okwiOguoEZPdhMtuxGcRf1BeIw7RjKvuKh8aJk6wO9aE5Hc7GPNL8+dz/sFPKejnILTDQj/TNvD8JWlBqOsTv/MTv/0jwCFewyqvArhDcjFKNI4Ag1a3cQjoh96hHwLlZEieFMkdR3Al0DFR/ignt7M3idCc0NqY399UyWzsFjRRFb0izeiEbIjN7qdwqN1CTo+Q28Mf62GPUtgjFPYAhUWhcLoHBN1USTdjjiH9oFr6MKN+p5l6o55a5AqknVQxcVTSwBLXMwUgkq61X0geEA8N8QcH6KQuWkcHvasbABW9nTLa2s1oJfE6BrjNg0MlrSQ4fqAIMVaRL2vKVHUlzJJDZ3seqyl3ZimAhbSa1xpEv/CIfHZw6EdfSOsOgbo4NeAfrS/kqgZOUbfHjFaeM91earLPLOnuAsl/sTlkCnGf+cSe5WYuc7CZdwCtQW5v7D3f2Hu9tPdad/CaNrPn6l9jXTYS6l9T3rCat3ZYcHSZv+09nxTIRYe3ljzElXoVVjgW1ji1DIUwBJkcbvaUpGh1sWWYBk2HeQalXAvNNYguMo4sMnyad+5J9pnQAp145I00rENuqWtOmWMq3jwJezUJZ5SIM0zEGj3HGD5HG6WV3cioMk/AXoku1I0tBFnbYJarZRbGLhfrko9zzypySkfYPyuwiM6zABkMcVC3WKhrPMI2Fnklsuh8OOrkDyyEPhKCPhJXegrZda2LYzskNB8VXGEK9UBl2g4O0fiXt6UzosUh416WIarhYELRVxFFu0AAQ2DR4SeQAz4puywD/+nKrf921fsPjo9PhaXZ5xbdhxc/KsY8rayOqqiJzYTd9Qk2sLxz7Matvdf9dt24vdvi3gGru0ctb39ne/+yzSNTp7A7D2DQ8NrucCIjuGEsqJ4R0tAXS6zPbcsuG4hrpvuTWZ7DDAvWyBXOgAGvx5DXrj9KNCLVWNWUPUThM/Nw1RB8FRoPKytN/u///f/8m19E/u6+wG/Boeo+DbR5Dktarx5+g+vfSKyRP0XyQEFaRLkskwCYQVPXv9oyskUaXWnp07SPvCxpX8quVTtFkZ7Vvggr23RMll+LFJ95PHYxVKQTIdWLGjdLVzknC/D9LxMqZy4+5ZwKGP8uSHwqUHw6UHg6iP9d4PjJAMV3gdOngyfOhE6ci5i8EDVxKXryctykcYr0WprELEtkmS+2hckc4FPOCNVNpOYhZj6odD6sej6OsJzSsp7VsQEnbZX0v64eeNFKe9E1uk5hvCHT3/WNbQ6yN/tZb/rH3vUw35CYb1pH3xKH3tQPbBF6N+sH3tT2v6nueVlJ2azo2SwhbyE7wEVpJb5mI7Rk5QFK4wNXucEVTogpF4TCs3DGE6V2QmgscmeNMxVGmXKDZPmZNMnpZM6FJNaZdMWlRGFck6Ka8yYEI7sJMuuyJ82zx69mCoySWNaZfB/kZGzrq+ftr70zqTmtC7je9Ub6mw7mVjdtrYfxoou61jCwUtilDU5IJmiiaqYLOmYp3Ddj4nci4UuO6MWY5BVP/JrBX1/f/GWUAiAQwCdTU1MfP35cXV3t7e3l8/mtra0QCITJZIK444WFhcHBwZ6eHrVaDXYA4JSbmwt2W1lZkcvlL1++BAfOz88Dpvrw4QOgGvAS2Bn8b30AWjv36+AjamtrAWJ9vn0HhywvLw8NDZHJ5OnpaYBY4BMLCwvBB71//8W/+nvHnL/2+3/Bob+768J/AjjEZOkw2ZeYYzpcltlIs21FtDHOy6bO6UGbXViHLUjcBjgUB4io2T661DYw0cTdT/e6g56BhYGuqaHOZxYCi78Kh278AocMH7tbxj4CIQp/BodA1dyPOHQDG3ypNvRIS+y+pvivG5/9j56sb2nQvaOQXcO5Xw3mfDUK3cNFHmZB9ozm/J5d8DXoKfpzOARi6I4pIfrKfDtlnq8q74kqN1iVG6ZVTqQqN0KR/VCZ56YqMFHDTs0W7gUTWqdBGDf20EaH6Sd+8Ed53tupynVRq7KPLCXQx2vk3BoNtXmlvXeuflBZ0z/ZSFaSm2ZGa+a55Yv8kkVO6QK9QjNcqyZXyzvK+L14wRBGPlw001ek6UHOUwvVbLhSAlVMQKanCxTTBTOKfI0if1ZRMD0DFa0gWS+gXfOxENWtx0uevpvu3q9cPF46e6w5us3bOyut7cdNLUXXzKbMbTW2zvN2LjO2zjJrO46lJc/DeTkt8mMj5HVz0iLh8US55Tj23ATm2DTmkBK9T4H+Ron9RvkjDgEimsbtn8YdAFw0hTs0iT82UXJSWnJaXHqOX3KJXWJAx10bwlqQ0PZNSOdKmAcW6guH3MvJf5KaF5QEiUgsjE/GpqWW5qZXQTNqkZlap0iLQzmNJTlgJFFjKVhAmvC49rJmUiVzhKDmtr8Ukz5q3aEdt2e75g1UwWlR57N2DJ/P+lMK+gkU/dEL+mwK/bjYwSHeDg41v93GoZmf4NA2C/0Ch7Qlcz/iEIzJzxukZ7R2PScQUzqIhcNNDezGHlErQz0sXeIpplhcRn8ne7RLxO3lMruo/S1DpJZRSoeWkXp7OKR+fteQqIuqGOJtyVTvZtQfF2fezynXxBL1EG+GIlR0imStPFEbHdCOsG9QTB3iD/cyetpZvZ3C4X7pKI3fNzDa1jXa2jnWRqbXdwzg64ewOHYVTNqUrexMUJNC1eRHasptNcV3lgLS5HZw6M8Q0Z/FoW1H6Acc0rIQyUNF8lSRvGbIvjOkuxrSk8X2UDXOnxPqwvC0FDpYaRycXti7vd7GoVf2Xi+cbs5YOvEMrjMvGfH1riluWGusHeecXecf+mkywpiY8MbSh9hSL2SFY1GNS+twOJWTNsbKmNSWitaQerOSIe5BadcjocZxxddC4boBeRfjUCbQeveyzkeE/vC2kdiq7icFNY5Z5ebZlWaZFaYZ5Tcyym6klVzPrDDPr7fLrLJIxF9LRJtk4GwKa26WNz2pbQ2pb4uobQ4tqXuaXeQZnWUZnGoakm4WkWMeAzOJRuqEIk+FFB0LQu0kZR8JxRx9VnkW02NGETgOCc20OCTQZWqHn14CxXJUvi5VoAM0wtMDODTAvlJMOARwKBK5KxQkdBcdfgo9eCttj3Xw/zDy/b+u3vzaN9wgA3kXXR6KKn6CLnpSXxPf2JgOR4fcCrlm7nvExHuXic83lvf2uQWddvM/73j/rCMwiB4YOYV4PIbmRtd1RRBGQxpYgfWsgHpqGKH7WQOmoC0b3x3Z0OXd0Xilp+L0AObYIOJoX+6h9pSjdcm6uIybkPykDFRJVikeXpuFJkb/t3/+gkO/+rL7W3ColKTObVAXt62UdK1mV00GQDhPCuV3MOP+eElcpTS3XoZrn2noX+mkrRB7Vyq7N1Adi9DuFd8cnlkUzzxBrh8pOxMmORLMOPh0GERjX4gSnowV6Ecz8zsWYuqmT4cyT4ZxvgtnfRfGPhXOORUxdjKCezJ8/LsI6alIyekoydlYyfn48YsJ45efj5uAgUKZMot8qS1U7oJSuKNnbuJn7pXPBFapw+vV0Y0zia2zWR3zEMo8un+tdvhVG/Vtz+jLEdYWS/CaI37FH9/kjr9gCV+MCreG+Vt97OVO1kYTbYs4vEkYXK8bflE7slU18KK0Z7W4ewHSNpdGmImtngwuVTxGTz4onn5Yon5YPuuLV3hhJtxR07aQqes548a5Ir0s0aW08csZ/AvpaqNM8bU0qUGqSj9RFNM0g6Wv38xj2GVMW+SoTHJEV7L4VzOFFjkiJ/jEzWKVT6HMv1hQMrxZPrRAoC61jy52MVcaR5dqRxbL+jT57WAY0VRMtfIRTvIYxcR2z/bR16j0pT7mHJm5MMhaHuQs/WnvEPB5qFQqhUIBRLS2tgacHEA4wCOqr68H8AOgZWRkBLw0MTEB0GV2dlahUFRVVQHsATgEjgI7AOwRCoUMBgPs39jYCBgJ1DcBsPls9YBFdXW1RCIBZLW0tAQQC/wDxwLuAu/W2dkJ3gS8ChaAuAAp/bV301/2+zs/A19w6Ff/Lv/NDwA4NMbUYY3t4JD5ENGqPMII62kNcKjFNhS0DwEQAjjUBojIPq7CLiTFxOuOzg1HPUNLA12zvxqHQL2c9RU926v6Tj/ikPu2O+RpafjAzTz6gdv/BIfSAxzyAm+gAi9VBB8hxh5oiP26Pv53pKw9Q9D9wwV7BvJ29ebuGoYeGEMep0P3j+R8zSrYJYHtmYB8+3N36FsFdL8SelYJsVTm3Z/Ji5vJyZ7JgaiyYTNaFaqyYIqsFGWOvyrfSQ27PFd4YAb++2kws7XsxMteh0/jcR+mC19O162IuhWUAXkNe6pCOV6xxCasUXrmG4eUtYMyQo+8o2lytGqGXzInQc+NoxeFmHkuXjNaohjEjw/gxX0YOal4prV4vhW10IfUMBAzAqhivGBKlj89XjAjLZiV5c/K8xVKmGwVLdxEDSwkFSvuBs57+W24e7908dhy9lh1dJ2zcwLukOSGhfCqqdzUWmXlAJK+lDZO4zYObGtb4W3fl4jMT72V3w8gN3ueKYjuIvxFKfbYFOaQQotD3wIcUmC/ncbu3mahnwpw0aFp/OGpkiMTJcdlpafGS86KcJf4eEMW/sYw1rK72LapCDhFrmiIFzTPNyfvXkbBk1RYWDIyPgWTklqak1aNSK8rzqhHZxNwucTSvKay/OYKSEt5YUtZeXtpN6VSOEpY5ne817LQTqnbDgIBgOn8QT+YP5/R6Bd20E5T0I87f17wOz4BCdo/Cdp+FFh3fOK1b6v1I6/pHa8BGHZ/xCHpDgv9HIekn3GokCOB0bm5lMHUptaEZkJWTyOO3tzCbewXtzJmRiSLgskpDnuMShawe+WiYR6dMtjVNNDWDIwdfl8/v6dfSBke76GPUxjyvrEFzvjLKcW7WeVr5STAoRWObIU+pe6TyjsFkm6WqIcqGhwSjPSPDXbRe1oEVMqMYGxeIpJSRxkdXbTWVmpjU19ZZR8Wz6pGSZsLlJ2palKEmvR4lgx8IZ8d/QSHdojojx1EICDhJ+4QsIk8Z4ER1OUBiEjV7Q5AaJuFgLyUJG8lyVfRfVdNfrrYFa6pDObFeNC8LbmOlioHhzV71y1791d2HsAdeuHko7Zx5V8xY16+wtG7NmFiOWNlN+vqNh9wT50XMYINrcPfQ5d6IsudiqpdiP1BPaPPWKyMaVmxWIiqJETE5zuF55o9Q5k8wxiHwnSikVeRTX5ttNhhQZZgukiuKe0dS0YRvHIrrHOrLIByKiyyyy0yy8yyK8whBLuCBtv0CrO0EnNErReREkUZSR2gZlAZeaMMKKU/E1P59Fm2Q1CiSVCKcViWYSREF7RghBSdAD0/gcWHA7dxKARzNL7ybDHFlKzFIXMa3wg0C/0Eh/SoAkBEulocEhoPcIzRxCPPUV9FFn4bUrQvsOhQYOHR+zmHnCK/vnr7v5v4fvv0uSWyMrysJrYI+aQI9rCmLIbYkI4oDrsdct3y1jFTnz1mt3a5+B9/mnjtScINvxAjt4cX7O9ddgl2DIBlPqvvimqghdaPBdVx/OvGAuqHwuoaE+uL82uf43G+dTkGzdEHugK+oTz8mnT7q3afPYRbp6qf2GOiQmHZ+TB0HrIuDt38+L/98//xN7+I/N19gd+CQ2mEqZuZTH8Y73m5PAIn8SsQuuXKPQpkD1BTsRXKjBo5vFFWSZntoK1WdswiGtTA5k9pXXXNk51+wjj6mHr4MRsM4TkSyjsWxD7+hHvCX3wyXK4bPpbWtOWDEB8N7DsdSjsZwT4ZwT8ZKfouWngKzDaNkZ2Okp+Olp+JlZ+Pl198PnEpaeJy0oRRouJaitI8a8YWOutStOCOXrpVuvy4ejW8YSO2ZTOx80U2eauw7xVmaK1qdKOFtQkmI1HZm2O8NwLJe7H0e4nso1j6jiN6yRS8HuG97WdvdI29amS8raO9rhraKh3YKu55AW1fyWmaT22YjaudCalQPsZN3i9WPcTNPS5buVe6chM95wSftMmXWmTLzbNnTDKnDNIFBukSw3SVcbbcKE1tki0yy5FZ5U/bpHKC0BJk/8YtOM8qS2KRP2meL7KDTtoUTNrkjtvmSk2TudcTGPfRExDyC0znXHmHuqV3kcJ4QRhawPfMIDsUSQ3SqArZE5TsTrH0EUYE75hv7l9q7p4m9Ew1DKg6hucGOKvrf653CFTHASwBlg4AEkA1AIeA2wMK54BRA/4BBKLT6cAUAg7PDjIB5gE8AyydX+DQ1tYWYCcAQuBNANgAs+izO1RRUQEOb2lpATV44CXwiWxQPdDfDwrkwHuCPcGnALNoY2Pj7/wO/8vX/xVn4AsO/d1dF/7TP/7Df2YzL42NXWKN6XJGzfuqzUuDDfHutvWOD1vswoA11AJYyPZZu208mERUaReacg3gkJmTrpGVga65oQ6ojvuF/myxnNUVfasrejbGeo7XjVzNjd0tjd0sDd0tDTwsDe67mEXed00M2nGHtFnbO1EKYLuzSAtwzA64jgi4gA86Uht9sDZ6V03sHzqy9vcWHOzN3UfJ2duZtbsfeoRe9N0w9FB/9rd0yF4RfD8YTDQF3TUN/ZypAArnDikguqp8T3Xu89ncYk1OvTq7GWgmq0md2TqT0aTKLFVlZ6hyH85ATGbhR0CUwiT8D6qy77b6XT7KE98oi9enCYtCipI0rKjmqctmpkpXhLXrg2QwjFxJGBpvpki6iVJmuVKC0SiK5lXIJVXx6mTxshg9P1asGsFMkbHKZsxcHWapAb1MRi2MIjV8+IwQMiXMn+JDVHzonAAyNw7TKJCqFbx8C8dYyqiYfBA243V71RXgkOemE2gcctHYO03b2ItuWPCuXB83sVBY2KmsHadsHEVWdiwbB+mjx+9LUJ+GGz+N1X4YQ2i6HwrL9cXY4xPYQ9OY/UrMbm2xnLZeDhTLAf75mZT4g0AKoNLD06VHJ0tPyPGnJkovSkr1eaXGTLzJIPZGV7E5sdCmAu6IgbojIDdzCu6BrIVkeHhSUUIyNiOlND+lApZeXZRVh8kjlOQTywuaKiBN5cUtpfXt+OH+aiWn9aWE/GGn7Udb56bt7dkmmW39Ker86TM/3Z/f9gmI26oVr/UTv+WP4v34PLf5I5f4nlu/wauaFeAmxCjxOIL/l3BIiuIBKBovZItgI6zsTkpSU2NyJxE61FzNauriEYeEzbSpAa6aI5Sz6XxW74SEppnkSdk0amcHtaVzrKNHSBoCmhxia5hS9ahkaoinoPKX+OMrYskCjz83xl/lTayMTU33iCTtbHkPVzbEkoxQOUM99P4Oem+bfGxkZXJ8dUI+PkKjtrQOERsGaqvIONRwWaGwET7dkaEmgRFD/hryfdDno6Hc1FB8wKwh7Zrk+6N8NKSbP5EX4B9QIKfddnmpO8HaSw2I6AcKAqaQVgqS9zTJZ4rkN0W6pyL7L5AiNbXhvGfewz6WLEeLKQf7JTuXdTu3TXvPTXvvdWdftY077wpIU7gypn9NctVs2sJm1tN9LuKRAhbRhwusKrlTVOqBKHVEVDpWdz9sH4xksLOk0qK+gRQY7nZsnk0szDK1xDQBaxRdZFhQ79HFTOZMFEmV+IU1wtY7MkeGLGm5V1DlkF9lvaPcCqvsMousMlNInRWMYJtVYZ5VZlPTHUjlFDA40FF6DptVIBPjBHwcsTUhNd89ONEkMEkvOPNCOBSUyZ0OLj4eiD7qX3w4YGd2UPHh6NJT8K5rnVzbEZEF/Sfu0HaaAghR0KXxf8ChPpYhmnBYi0NIgEN7g1AgmO7YU9gxn2QQjfB78zt7QtLsi6tiSyoTUMhgNNy/AhdVWfYsB/LkToiJ/f1TVncOWt3e6x1yNiLLNibb+WmsmdejC/a3z7kEWAcUpD6vb48hjIbWs4MaeE/rOU/q6QENlPCKiiRkOizpbuUT4zaPw712u4bNvxk2+Wbg6p7e68e7bK833fSpCA7FZ4aWlT2qaLr53//5//X3d9X5W3/j34JDT1DjhqFDN7N4qY3LMbUa8yT6xTCaSQLfNWcyADsXWzqTWq0o6l4h0t5gOxbSqyZTamcjK+dtksZ0godNIvkOGUrjONF3j2nfBTDBmNHTIbwTweNXUyZDqzYeFkp8EYxL/n2nIrinIiSnAALFys7Eyc7FTZyLmwRbLQslaEFIJ3lCN3XCIHHySvKkSfqkec6kDXTaoVDhjprxw2meVq5GEF48a93M6n5V1Pu2ZOBlPe1N59jbAS6oKHvNl3wQyj8IQb+N7JNQ+oEjeckSvaLy35Hom430rfKRTUz/KoK0nNexkdG2mdy4/qxuKbJ6LrhS87hMfQen9C6e8UDNuBXNOhXO2sJUlgWTVvmTdgUq61ylZc6Edf6EbYHCDqKxg05b5clsoAobiMouRxxbqc6onYV0LIdVLtzEqJ1BPxVE6gWT3YRKHhbLw8s1nnkCq1SWE0QY37qO6FjBtC029W52097X9L2EtS2kN81F1c88xE6750qts8XuMElmy2p9/0ZZ00RhAx/dIm3onukYmF9e/2XTDiAQQCbAFNoplgNQBNDoMw4BdAHQMj4+LhaLOzo6foFDwC8Cbg+AGeDzAGQCjAQsI3As2BmQFVj/pWI5YCgBmgJmETCdAFyBN/mCQ78CI/6j7PoFh/7WP/O//vO17hDrImvs8hjLcGzInIQ1K3l8pczVqcHhaYtdhNYUsgMs9KzDNh64Q6U2Ic+NPW9fNnfUvWJpAKrjdH8LDrlZGrhb6t91No28t4NDIGUb2ETun3EoYZuIUgIcMwNuQAMuooOOVEUfqozZWxH7TXPmwY7cQx3ZB9qyDzRlHegpPD2Kv9xfeKIrezcVekAAPyCH7Z2C7p7+oX3oq22n6KgCArITHqnzEJrc1rkcqiZnbDZ7bDZrbDaDrU5nzWT0qbLKlTnxqgJHNfzMDOzbSfjXU/iTqyTHN6L4rami9Wnisrhntm9EXc+bK1eqSpfFtesjlCUKTdM2MtlGklLqZexS1RR6YQ65vIRcWyl6sVS0qUZuSAoXacVz7dj5KtwSHrdShV0jY9eZxasC5AIPomTlK2hQNb1waQy5KipaU2CXlsvVm6W8xew62YOoac87yy7em84eL7ZxaNbeadLWXmBqwTYyEV4zmzCzUVg5TGpxyJ5j76oICv9QVfWJRv4k6PwkqVoaihZWm0hKTk3gDk+D3qEfcAj0Du0FNXLTuIPbAgutAAup8AdUAIpKDilLjyhKjytLv1OUnZ0uOz9Rdmm8VIdfqsvEGwxjr/ZgzNrRNg0oZzzCCwH1yyl4mF4QlAqLTkI+f45KScJkppUWZFYVZddicxtKcgkl0EY8tgnT2l0mYDSvSMhvJOSPoFLuBxb6bOmAxbar80e1a2mHDzjnf64dCmr+mXgtWkDitnziNn3iEj5w615s49CkGCX5CQ59DtrW9g4BENrGIY4EweAV9A2nt3YkthAze5twjOZmbmOfgEAVNNHE5NEJBlPOo8kFw/PT/M05hVogYrX3Mht7wDxWURdNQqLPs+SvZEtb0kUNUz7ew5wYYMn6wIFD8r7ReYZkliYRdTK5zaPyXt4klS0eoY71kxn9JEZft4xFX5CIZ3lCHrlvmNg8RKgfrCkdrCzkEOATHTnK7ng1KWiW/ABEyWkp6AcW0uLQLMn3R4H+n5s7UpNugo4gUA6nDY7r9lR3ef4ch3ZYCPhCXtOkm1Mk3ymy3yTp3jTZf44UpamP5D2/OXjTnOFoLnewAx1rq7au63aeGw4315x9ldZuY0ZmIwCHDK4Jr5pNWNrM3vKeexYgQ0Z24f3L8LeQJW7wUgdEhQO20beq7XFnX+zASEpVw9MMhMtzmF0y2i6ryjwJfyW9zKJhKFKkrhBNlPKERZq5unfvRyQT5ZUt/tBKl/wqux0cyqu0zikHRGQOrbMqJNjmVppDKh17xtJkyio2Bz7Ym0QfTJkSY6bGq7pJmVlQn6DnJgE7OAQ/G1b8XVDxsQD0kafow2CrrZdDHY7Anchr0W9hWI6ILJkiE6ZQn8nb6R26vI1DOgCHRoUGwB0ij+qhag88R2pxKBS1D+BQSPHRoKITD3KOOIR+Zftob2iaHRwfhcY/L0ZFYQrDsMiwQkRQYobvnVBjd/9zTo+POz485hd2OSLTPj7HLTTB+tbTS05+Z92eWvnnJibUtgEcCqlng7jtx/XMRwTao7pef0xdREpG7uMHtU5mg9fPCQyPTxocnzY4NaV/ZlL/gtj4KsPcluTq2hTk0gJ36qh3/OcvOPTrr3q/BYe8U+lXg2jJVVul/Z/8oYLTt5uPPRw5H8a68VzilDHhkMx3y+D7FcjCKhej6zd8C8TeeeN2KcLrcfQHxRMF7Yv4odcZLauBJXPXIoevRNMuh5J1ojhnIxhuOZI8wuzQ9IeYMvX50NGz0cKzsfJzcfKzz+XnnwEQmgCm0MVE2eWUSZ20Sf30KaPMqavpimsZCtNshWWewgY6ZQ+fcELIPYsm7+JmHlXMBtVq4hrnM9sWUeSVyoEXbfSX/QCHRK8EslfCideCifeiiY+iifc8+SZbtkUXv+5mvyKyXlaMbhYPruSTF1Nbl543rcc3bkTXr0TUzofUzAdUaR5XzN4vUdzBTfnhpnyxU744pW+Jwg+vvl+ycK907g5OdRunuoma8kGBwa8zd9Ezj4qXn6A0kO6NIdX7ZsZqds1UEFZxG6vwggnvI0SPEey81oWSwa0Gxrvi3hcxDXM+GPmd8uknJaKgEnE6YS6jbiGyRPEQM+mDlN4qUXkUqhyzp82SJTfiafGVM+2sD520l5XdqqIGUV2nsp+xubH1yyiFV69eATMHODOAZ0ZHRwH8AIwB/wgEAihg23GNgOfDYrGam5snJyeBBUQkErlcLiiBA4lf4NWxsTEQrgDWgKYAMoE3AWvgAgHg+YxDlZWVwEoCHwH+AbgCxw4MDIDdwEPwtuBA0FnU3d0NsOqzp/Qf5Z7/y9/xF8/AFxz69T/Mf+sjtO7Q2CU2S49Dv8YkWbXl3Si9Y1Lp7E60D2yxA41DgIWed9o+B0TUaBeHMn8aY+Dqe8nUXueKuQFIU9D/BQ5p24dAcMKfyPKKvuUVPeureg43jFwsjN2stO4QwCE3C/07Tjci7rpsF8vt4JBbYqBb0vZWuw7ySAlyygw0hQReQgUdqYg6Uh6zvyR2V336oabsI01ZRxpzjtbnHKVgdZl1N3oxF9pz9g/DDgngh2SwvROwPZPQXZPQbyZhX4HFFPTkdIGlIjdMnVM6lzOwkCteyJtayJuez57UZE6o02XqdO5MZosyO1OZ5zkDuzAD3w1wSI4+om66scYIWpPkrU1Ur46TlkapmlauunpyonyOU708QFohDy+2Daja2iZ6a6Z4eI0StbxcuL6K2Fgr3ForejVfuCmDr4wULbZgl0vwq7iS9YaSrWHcaxH2tRy1IYIvMGCaQeTSYPH6KHpLjHmlxL9YqVh4USaczyFIH8ZMetxbcLm54ey57uS+4OCstHOUWtvyTM1ZV67xr5nKzaynLe0nrB2E1o58J6/ZiGff1xA/DQ99Egx+L21aHHkurDUXlZyWa3EIuEN7lBiQprBbidunwB1Q4LbtIJxWSuwhFf7QTMnhbR0BUpUcnSk9pi47OVP2nbLs9FTZGXnZOUnZJUGZHrv8KrXMrBdv14J2rUZ6YeF+cOi9PMiTTFhICjwyCRGbgkpKx2VllkOyqhHZtegCAq6QiK1qKx2hNs4IyVuSHpCp8BHgEB8AzzbqaOvcfmQh7ZOfte3//FSfrSTw5B+BBzBP4yceUNP2tvETHyyaP3GbP3EaAQ595DZscavnBCVTouJxSaFQCuf9kLL9kyiFH3AIxRYjRtl5lP7UlrbkjibIUGv1WCuJ3zQiJNL5TTQhiTrBYijHWWr52LJCvKVSzXGkvHYqr5kq7mBKSWNSEmueOflKtrwlXZqhyQTtNFEnTdA2yGnqFbUPzwzxZ4aFgvbRscZhWS9Xi0NDI6DjiNFHYvaSRCMjE3SWbITO6e5jtLbTWwg0QimLWDjeUaAgpc6QI9Xkx2ry3Vny7VmKHwhR0G7JfmDo0DYR/SB1t89MNwChm6rum8ouL1UXqI77QWqtNbTtDnVrQWhH2zjkM02+NUW5PUm+ryA9neuOnK0J4zzzHPQ2pTuYSu1s1DaOS9Yuq7Yeq/bei443J61dRg2vD142pBtc5V+7IbO2Vd/zmU0JFqEi2vGPS0p8C0u1OAQrs0dWuxfX+FY0PiG2h5fVPoGV+OXhvSHV3nCiS3alFbTOnczOUi63i6VVYyzkjLLu/ZtRsayqujkIVuGWX2mbX2mdX2mVDwrnyqyyS8whNVZIgn1ehQW82mUAHDhHGBfjGCOZYyMZcgFaIihra09Ly78JiuUCknWDs86Fwc6EoU6CSrkAMC+o+DAwiLQlc6jDYZhj6fUX6wdNBvjmDNF1psCQydPZEYOnzdoGUEQXgtFDRm2D56EVuxOQf4jURilocSgYdTgEdewJ5LBbzFf2T3Y/jjdPynmSmROZmRGUlfYoM/VeUpJveKyDX5C+V+A596enPJ6c9gvRDXhmEZ5o6x91/daj886+Z1wfmj9Oj42vJMY0jIBiuYB67iMC+xGB+bi6/1FeWVhQAsz9ToepJVdfX3HpwsKF88sXLi5fuLx4QXf2spFU//roDdOem1f7U0yoZVa/++//9W99Dfn7+/zfgkPxNfJroeS0urVa6qdY/MSZ+137HzBPPGVdDuZdDmScejRwTpsLN3o2iKobw78cwbgWw7ZMnTSJpj+vUrSwtmrImnzCJH54K79Vju5fyWxRh+PVTqncR0gZvnONIXtPGN28Fth99RlLP46v+0x2NmnyfMLExYTJy0lTRhkqo+xZvcwZo2z1jVz19SwVkFmOyjJPZY9QuaCUnpgZP7zmYfnik+qFwIaFmOaltI61wp61yoGNdsarIeE7tuyDRP4eSDTx/fjEJ8nk98LJt7yJd2Oy78n8V62s13XUl6VD68ie5Zz2xdTm5cTG1cTGlcTGpeeNSwkNQMuxNcvRNYvALwqv0UTUzUc0LEUC+wg8U7sUXK55glcBPSpRPcGqnuKVIaXTkThhK+c1U/6ub3SlpFGVVjuV1jKH6Vlrom9VDC60s1/V9sx20tfI3PfF5OVbEMYD7MQdpNgLxn+Enb4HG/eFjjtBRVa5AptcoStE6pMvD0BOJ5VN1w+9oEu/H+K/7qYukWkLw+w1rvTty9d/5t4UtA8BFwj0/wDzB4AKsIl2qtdAOgJ4CXg4IpEIrIHtA1gIvAoah0D+AUiHAw9BpxD4B3YGSLPj+YDGIdB6BB5+7gICFXdKpRKgzs4/cCwolgN+FLCGABoBEAJ7gn1A+gL4lM8BDF8w4j/8GfiLOIQtqQZB28kZ+QnJWYPDI1+Ctv/9XED+8R//M2dMn0O/yqKY95db1EWaVIAcBefbTfahoGuozTah3TZRi0N2CTU20Xkm94J0HLwumtjpXTE3NDQ3MvhFadwOCP1iGBF4aHEFSM/qqp79T3AIFMsBIrrtdD38jhOYO5QQ8JdwyDkz0LwgUAcReBQffQQfewAdu7c0+WBN1rHa7JPVeadqEBcoNeZcskdv5dUWyLHhwhN8+CEJdI8UulsO3T0JYhVgX09CgVl0djrfcTo7Xp1dv5A7tlwwswpdXoOtrhQsLmTPadLV6nSpKpOkyMqfzrs5Db2ggO+Sw/4gQe6Tlp1XdrrMjkYs8GFrUuK6YEDdOyqp4zLLJ8mVGmLLEoGy0tCtaW5Q9ZXN8tDLqqKNlaJXK4UvV5CvVopezyFfjheuDaDW6rFrWPxGKf5le+l7YcknNe7jXPG7KeQWA7FGRr3oxrwaxL/j4b9XlL5dqlxZK5PM5hDHH8bKPe7Nu/isOnstObjN2DnJbe0EVlbMGzdoV65wjE1ApsKEha1Mi0NOItdbizEZ31e1faRQP3EZH8a7F6hZ3GprAf6sHPsZh/YosfuUuP3ABdrWIeU2C23jEKCgoz/qiLr0qLr0yGzZsdmy4+ryE6ry7xTlp6YqzsoqLoxX6girjLnV5rQK+95S5w6sO6HYqwJ5E1N4Bwa7nw15nA4NTC+MTi9OSMemZZTmAijKrUUVEbCtPfWCsa4lce9LCeWddkDq556fn7KQthfoI4hA4AG1feRvC6w/M9KOfQQecrcr4jiAebbJBxhBWhzalhaHmj5yG4G+5xA+sBtecmsWBGUKEUYmQYqkML4UBvLlfuIOgbhtFFeGAgbRmBAxTM/tIqW2NmdQWjCj7a281kFhM1PYyOI30yS9ozN87opSvKKSLErFizypYkgo7QLp2yL1kGyWKlMMCOdo8hXOzPLYzFS/mN9MFTRTecRBdn0flzg4SRlTDPABIzEJ/eJuurSfLugbYPeSmZQuJpnEJPWMdffzKSN8ygCP1MknNfA6ceIu6BQ5TUWJVfcEzfY80PTc3da9P4pyd9svuq0m+c1031J1+/xE3spuQEReO0S0g0PaHDmtL+QNpG0ZIt9UUHynKX5TlDvT5Acz3f7zHWEzZYHsaJdBDxO6/Q2RtcW0pe2cpdOitducrceso5fE0nFI/2rPRd1hgyvs6zfGHe01AXdms8O4mPBmECtX5ltY7o4oc4KW2OXj7SElrogyH1z1w4b2qCZSAoEUR+yLre0JQDfewjbdH+TCNWt9UlkTm4lXTTVvrg2PsbFl9U/g5S4FlVYFlZYFFVb55VZ5Zda5pVYFFRaIWpv8Mgt4lROJ+lymqJLJq0RcDI8J5zKRA/0FpZXhzzNdgpNNAlN0gjLPhkFPRaJOhYJiOdQRf9ShnXq5ADCGtfgIGMOK7bjcxbhGFVxnCIyZPD0mT3dbOgz+ZbrWIzLoZepUdxzLRP8hHvl1RNHuH3HoECAiEKjgEfeVzYNv3R/p3/N3fxJw/+ljP/9HHoFPnJ88tb3/5LrPk4teT055Pj7l9fis96MLtwMNH4QY336s4+V3yvnmaac7127H+4dj8DF1lLB6enDdmH8DFwQqhODJAdGQZ54BpWauVH3TiUuGC+f11s/pbJzVfQF0Tn/1guHspStCXT265QXG08viAvPf/7cvOPSrL6e/BYdqGJt3cuhpleq6kQ/5zUsXH7af9B87Hsg/GyQ4G8A7Fcg7Ecg/GSg8FSw4Gsw9H8G7FidyyJh5VLSA7t4kg7S0wfmGnvnq/sW6AU0X73Ur61V576ukOnUqUVXXtzzG3+KMf8C1zIEAhrTGJU+k+mLKuFG67Gqa/EI870rmlHHWlHH21NV85Q2Y2iJ/1qJAbQNVOyDUbuhZT9ysb+nsg/K5wOqlUIAojUuJ7cs5pPWivo3qoc1O1uvhH3FoXEtE30vln6QTH8QTbwXyt1zph2Huyx7mq3baS+LIZuXQC1zvVjHlBbJnA0FahXYu5rUsZDcuZhKWcpvWc5vXclpWs1uXM5sX05qWkhoW4qrnEqrnokoVMRXKuMoZsE0hKBDd87Uja60jSzz5O8H4m1HGMrlvrrV/hcJ8Q+e/Y4vfjQi2+pirA/QlKmOZztkkMbYwpMVU4mx0/WJYtSakfMYfPfkYPeVTNO4NkdxHSmKrwNxbTXnXSsfAGjhLoqmPLNHWCGeZKdpgiTfY45svXv7Qz/Mf/lb7yx/47/8MfHGHfvXv8t/8AG2x3Kgxo/f6QJ1ZR45ZzSOzGjdXouPDZvtwLQ5tu0OAhZps43DmQclG3g8vWrpdNLbRMTQz0Ne6Qz+P1f7rccjdysjDSmsQ3XY0Cbvt+GdxKAEUzgV5pga5ZgZa5gXoQgOPYSIPY+MOFsXuQyceKM04XpF7ugxyvgZvRG6yHxv0I9VZNCHODqJOcRCHhQV7xJDdUtjuCfiuCdg3k9D9U5CLU7ke05kps9lNS3m8VejcBvzFC8TLdejGcu6KJkMzkyZVZlCmsiGT+b6TsIuT8N3j8N8LEd8I0IfEtVdknT4K2rNlSdm6jDw1PMBoonVXiWorVWjCPLZ1qbRRU18124Nb4KDWFahXi8XvllHvl1BvF9BvVKiXwqINCuZFNe4FGrdVjntNwX+cwH1awXxaLf44U/SOgdzqRL9qxb0jl35kln2SlX+Yq1pbrhhX5zWJHsVK3G+rnDznnTzUdi5yMFzI2oZtYUm9fn3IyIhxxVh4w0xqYSW1dhBYu4jd7y3G5X0o7XjTNvyByXwv7l2kQ/m1TsKSCzLskSkQpYDdq9Cy0AGgP+IQ/rASty38UVXJsRlQI1dyDAisVcAdKj+hVcV3qorvlJWnpitPT1Sdk1dfktXoj9deFdSYsautRivthsodyaUuLTiP6mIvNMIHDr2dC32UAQtIRYSnoJ6l4TMyygvyqworWyuGR1qmeORlIWVL2P1O0PFxW9rSPmGnds3v/J7X+Z7b8Zbb9obT+obT8orb/IrT/JrT+o7b9oHX/j0fzBHq+B4suO3fs1s/jDW/H2t6B8QGanzPafzAafqe2/Se2/SO2/SWQ3wzRnjNanjNql8fq9ZwS6YFaKm4UCSB8cehPBkYOqSdwbotFE9eDHCILUEyeLD+keyOjtT25vyB9uqxTjKgF0kLR9LMFrbQZAOMeYnghVr2Ykam4fGnB9jybu7MgGydO/9auvpaurLGm5kdkSoHJMr+cVk3X9RCFzbReMQRbsMwjzA80c1SDfDFXaMsYq+gY1jcM8yj9HIpJHYvaaynh9nVN9Y5Mj7Alg3RJP2d0r7q8R7kRG+mqu+Zuj98rj9gru/RfN+DbT38LE3v/VnKPeAazZDuzJBuq7REdEvZ5aPougmk7PKe6f5RWrPIS9XtBRhJQbqpAKYQyQewkILiN02+PUW5q+wBIQ1BC21hCswTVqjDoNs1uu11kZXFlIXtjIXDrJXLjLXbtL0H19yuV/dK1wWdAQMjQOYSV0dN+AM1JGIMH0ose4CtuIWs9CyscEGUO8LKnBDlnshKP3zd015aDmcczx4vYUtxQ7y8xt7oqo7QQXbhwvrgrKZ/aqJzQdO3qOkdGMzH19xDVDhCKiwhFRaQCmtIhU1BhV1+uT3gIi0jlVkWlNrWdQbSuQgOH89h4+nUwl5ydm1dTH7hndg029DUq4HJl4PSz4UXnIlCnQEp28FFR0FGNrCGAAv5F4HxQYejMIehhNNNw0YDvOs0wTU6D4weAiVzegwemMeqS+PpDY7ptA2exRD2Jxf9Phb5bVjRnuDi/UFg9FAxMIiOBMCPeMXtMvfbZeWp4+Tp4OHp6+3hfdPD5dZNh9u3rf3uX7/1WOfm47M+T876+V+8+eii31P9+0HGvg8uu/ucdPU943jL0CPUJwCWF13TElU/EFlLi6hjxtTQYqAN0U8S8+z8Wq7a8XWuzVzUX7qgu3peB2jtvM7Ged3VC/pzlwzkly5xjc+MeZybjLX4w//3S+/Qr76K/hYcaqYvplfKsiomq/u3MmqnrgV3XAplHglknAxgng3lfxcqOBrEOxkiPh05fixcADLi9GPYjrnq2zBF1dD3bcNvuvtXO4e3Godf1pDmqsnzqEZ5Tik/vkSQ2aKo6V8aYW6Crh7e+Hu+9H2v8Pu4es3VBKobRBRcv+yKVJjmTppkT5oVTJvCFFehSmv4rF2hxqlI44ae88bP+ZbO3a2ce1q9EFG3Ek1ciW9ZSeteLeh9UTywWTvyspv9lir+wJF/D6yhcdm7cfkHmfyTTP5BMvFWKHsLPpHOf93PetVO3awf3igfXEf3vUBQ1qHkZQhpqaBzKQ9kKrSs5jRvZDUu5zQvg4cFXatAeR1rOW1r2U1ruU1LiNblEsoLTPcKokVDHFihCt8L5R/HJ76XTLzniF+Psjeo9JXeoeW+weUR6iJjbJXOewFSHLjCNxzeFpO9Ncx5W6NNsVtNaZiJr5AnVEw8q5h4XqNIbpgtaF5Dk9bwpFl820R1+3QbeZbJeSmQvKWPrQ7R50c54K3WRvlrG5tfYqz//WPC/1O+4Rcc+tW/y3/zAwAODbVdJ1deI2ZfqQ81r/FxJLj4NTk+bbEPb7GPbrEHA1ijGx0jq2yC8q75hOna+ly86nTJwEpXz8xAO3HoF4OG/hoccja/4mpp/BmH/ByuhfrZAxz6c8Vy7kkAhwJdMgItcgJ18wOOIiMOFccdKow7gHh+oDjjODrvTDHiUkWVaVOLI4Vys6nOqhGn34e/TEceHyvYw4PskgCH5wccOjRVYDCVe1uRmafJ7ljOE23AFjcLX24hX2/ANpfzAA6pVWkSRUbPVA5yAvJAijCUIA+Kinbxkd9yi/bw8GeAGSLqeqRiwzSSVh6V3NncV1HFQlZM5NSo8+vmC6s05aULHZgVWvGmqPiVAvNeg/00h/2oxr2fxL1h47e6KjYrKzfRZQCHXvXs4BD20xr6k6LoHRX5shX7pqHkQ1vFp6HqT7ya7ydr1zU10mloE/dxNMfVR+rgOmXvLLdxEFjajlnYjFpYDVy/0WNkOGJ0hXvDTGxhJbJy4Fm5iD0eLsZBXuM6NpqoWyPMN4KB1THMRNvt8UoDGfbYJGbf9I84pK2U2w5OUAJ3qOSIsuQokKr0uKrsJHCBlOWnlOWnleVnVRVn1FVnZ6vOgq26+uxM9Tll9TlF7UVF3WVlva6iXn+q3nCi3lhaZyKqNeXUWtGq7ChlDs1Y5xqUO7bQGw7zzYHeSYM9TkaEpxYnZWCziqqRLZ2V9KEmyWiLkt40TyeuMIhrDOI6oxFsV+iEpVHCIq1hfqROM1KjHq6aGapUDlWohis11JqF0bpFev3SjsCaVrs4UrMwXDU3WKEZqJgbrASaH65aotYALVCr54YrZ4fKZgZKVH14ZT9usr94fLhQzESIBAihBC6QIvhyJH8C9VlaHJIWARyisaHk3szW5vSupkJaZzMXRGa3j0lb+QCHBC00aR99hstekvMXxwWTwwxh+6i0k7c8pvmgev1p4d2nxbfvZzY1zKlxElfSwZW0ccRNLGEjnU+gcRuo7PohSTtdNciTkuksYg+vTTt0iNtNGuvq4JC6ON09Yx39fBJDOSpWjNImBhsnBzHKwdzZocS5oaiFodDFocDFoafb8l8cCtiW/+Kg/3z/k7m+x7O9j2YoD2YoIAvhjpJ0W0nyU5B8p7t9wBZUze0IoBGQott7utt7qvvmNNhhR2SAQ3emex7M9DydIwXPEYNlsDu0x1aDLlfpNiZCKwu5uc20uf20heOElfO4nevoDatOHcO2izo9BgZ0M1PJTRd13JMpRCQVH1pf/hBb5Yes8UZWuaOqXdF13jWdgURyXF17zDALPjFDUM41qxfbFPONLDGmezhzkIGYnu1cXKYuLlAX5oalksaW9me4Kr+iKmdEhTW83Bpd74Zvvl3a+gDf/ABNuFVY4w6tcISWOaJr/OraIzv6Mrt781rb0yqrI+BF91PyXKIzLEJSjAOTdANTLoTlno9CnI8sOhNWdCK4SNs1BBQA0uGKDoGZqqlVx4rbzzaO6JFZBn1s/WGuAZVjQOUaDHP0KYxLTf2ny9uP5pV/m1D0h+gikLK9L6j4QBD6EFAI+lgg7IRn1MHrHgdNbA3MbZysrXzsrH3srNyc7J08Pe397tncfWpyx1/fP+JqcIzp0/DrgTFWobF2DwJM/O7r3H5s5HbX2P6hnU9CaCASGV1KSCjvSi7vycR1pScWZng+KbvuNKJvNn3pyuIFveXzOsvnLy9d0FnZJqLVi7qLl3Q0Fy9N6p0Tm11Q3Db9w//xxR361VfR34JD/dy1pCJGXsVEdf+Lgpap+LqZ25jZ61nyy9HsMyHMEyHM4+FjZyJ5l2L4p2I430UzzkTSTNKnrNMlKfXzDUMvmwdmif0a4vA6ARhEgwta9iDN5jdOpRLlWPJs28DGEGdLJH8tm3jDmXjXLX6XVycr719tFnxIbp03z5WY5E6b5k9aFarMCmdskTMOKLUbbtarVHOrbP5O2cKD6sXAuuXohtVnjeuJ7WsZ5HVo/xZ26FU97TWJ854q+cCd+CiRf9jGoffSiY/SifeSiTdC2RuAQzTR2x6QLEfdKBtcQQ4s5VNWMjqXU9sWgVJawfyi1eTmjZTmrQTCYgJhLoGoeUZQx9arYmtn4mrUiTUzOQ0qwvDGiPj7Yd6rIe6WQPx+YvKjbOI94C7xxPcM0Rsq7+XI2IsRxgaNtUHnro4JX7D4r5hglKrgDZPzapj5spv2GtWsySfOptZNgXeDtM7DSSvQriV4xxKMoIbUSkraZY396s4h0Ky7OshaZ7I3RkDQ9uAsk/uCztkAerH1xR36fwps/Pv/O7/g0K/+Xf6bH/AP/9t/aUeZ1qVfLQu+WuFnV+fm2+j8pMkpqMkpjOgU1uAcWucWXOXuX2R/K9bQ6v4lI7dLurY6Opb6uuZABj9GKRj+MH31L+HQdvmcrqWxrt11QyfzKy6WV3ZwCMjX7mrwLbtnT0Gl3M+K5Xbah5KD3EHvUHqQeXaQTm7gEVjovqLYg/D4g5CEA7C0o/Dc72CICyV1FhVgemyTY0W1BbHGrKfKuBdxbDD3WyZkjxCxZxz+rQyEIkCPTRdcV+T5q7KLZrMpywXSF4UrL1FvXha924C/Wspfnc2cVaRKpjP6J/NKZPBwEcqWh73AwR5now9xUAc4xSeYOENWw03hYLZwrLG3j1xJ6EVUsHIrJjKrNdnVCwVlC5iSlTrci27syxHcK27JW3nZ99PlH6cqPogq34zWvGwnblUQN4trNkpLX3Th3gkxn9TYTxr0JynqXT/qNRH3rrL8+7qaT6SGT1TCez5xebJeLEM2Mp9G0t28eHaOIms7voU1w8xyxNRiwNSccs2ky1C/39CQef0G39ySb2nHtnQWej5aTIC/xHWvNTM2RtibwqFNMYCEoMmG67KSk3LM/ikMcIe0BhEITlDgDytKDilKj6jKjyvLTyjLT85UnlZXndnGnvMz1RfVNZfVNZc0dZfn6nU0dTqzdZfVQPU6swQ9NVFvttEASE3UnyHqKQn6Uw2G0vqrgrobjGrzwQorUol9I8a5CuWKKfSAwX0zoQ8y4GEZyGcQbFZFLbKzrWSou4xFLhVSSsZ7SuS9JfK+UllviaSnREjBCchYXjea243mdBezu4rGuovYJBSPghH1gqjyEnEvXgIWPXgRBSskoQVdKH5nEb8TCRYiElpMxkh6sEDiHoyAXMzpQo61w5mtUEZrAa01h9qZOTqQw+bA+JJCvhwlnEQLJzGCSTQQfwINcIgzjmQJEUP0/M7u9BZiVk8zjtXVLeymj3fy5B1CWZt2UpCYQp2gUZXs0SkG6CMa5DePTJBFr8bXP618+LT+/tPGu49r7xa5KnEXR9zKGW/hjDezxxtZokYGn0hn1w+LWmkzQ4KJPharkcJp6+F397K7usY621nt7YzWLnoThd/NmKGLVbShyYHa6aHC2eGMRWrC4kjk0kj4EjVsiRqySA1e1G5Dl7a1DNbDwQtDQfODAZqBp7N9j2d6Hs70PFBR7inJt6dJfoB2gAukJN0E2gGhHU1235zs9pns9p3sBgkKdyZJd6coD2co/gvdobO1AcJMr4E7NwacjOnWJnwLc6mZzYSZnczcXmzpyLV26L16g3hRl3jxUpeRwYjFDdFtd1VigLQosr80pKbqEab2LqruVnGdN7rOs7zlAZmRPipCdQ5mDdKhsqlKhapmYaF5Y7N/dqGLCYZPUuFcUZVKQ55bGFQoSDQaurYhDF9zG1Prial1LyF4N/aEdNGSyIzs7tHsxt4EYChhGu7CyjxBAV5xzcMyQmh5QwS+MhiGup8F8XqeYxeVYRqebhKcYhSUohuScSk8fztQofC7EOSxYNTRINQRUOoGoCgYdTCu9FB2/TFM5+na/vMt1Mskpj6FaQjUSdNt6DmDbzkCr9uXgv06tuibiKK9waj9gcUHAzCHAtHa3qGneSfcQo6YOJ80trhx3dTT7Po9ixv3LU39rC28XZw97967+TTY9UmIZUyiU3KWV1yyGwhXeJ5+KzjSITDMOiTWyS/Ayv6OmaO/572k2Mh8WCqsNA9WicwrQwQnoe1udlyx5OtcnT0PWOjy8rmLi+cvLpy/tAig6BxAI50VgEYXLmkunZs2PDdlofv7//q//80vIn93X+C34BBII0BUyRB1M/iuBUTXdGyd5DZG6oZaME+TXY4cOxfFPhPFvhTLuxzFuhDHPR07diaWc+6Z/Fq64g5cXjP4ppez1cPZaqG9JvSuVvcuEJlvQMkcgbYJ7VAWtSuaBja7GSsM8SZf+pY3/YE9+YbOXGSAxpjpNyVDCxZZPFOoxgyqskPO2hTP2RapHDEzHiVqn/LZOxWau+Xz96sXA+pXogjrz5o2Ets3MikvIIOv8CNvGuhvydwPtPHvf8Ah+Tvg2IxPfByffCeefC2Qv+ZI39OE78is1w3DL0oGVhD9y7k9a2lda89bl581L8YR56Pr5yJr5yOqFyLrFiNA11CNOrx6BmyjaufiGxaSGtTpNePt9FXh9AeRbHN8YkumfCuefiuZfi9VfgQdSmOClwzeFoP3iif5wJG+Ycu3RgWrLM4mi7clGH8vHP84yn1b270IqVOl1MwkEJczWjaeNyzGEuZiCfMZzauZhDlIs6q8Z659dL1v7AWVv84QrbG1QLU+yl4RyN6whZtU1vLGi1+OYf33f9P85Rv+Rz0DX3Do7+668J8ADlVHWZU+tcT72pS7etU5PiY4Bjc4hdS7BFe7+5d7PSq78xB7906Wm+MjYx23y2fsdM5Y6l2w0Ncx3xYYxrqTpvC5iegnvUN65kY72ukm+lMcAkRk5GsPcMg+/ilI2QY5cloE2olS+BGH3FKDnDKCLTKDLucEHs4P2o2I2Q97djj/+aG81CO5Ocdz4GdRNWaoBhtEtSWy3JTQYNNVc6M5/3Bn5tdUyB4eYq8YvksKPCLIicl8K0VuhCqrdDZ7YDFfto5Y3UK+3US+X4e/XspfU2fOTqeNT2WNyPPrRMi0MewdWqn5SJkeDXeGVXyMXXyKjjYcqvQabEshUeqq2ymwmqGcSn5ujQrWuAqvX4VXrhaWruNKX9aWvmwrf9lf9YpV81ZQ90HQ8I5JfNXXstnY+aKsa6O4eQ1fudaI2xrFvBdhP4rR348Vv+tGv67Gv8VXfShv+NjY/IHUsklrUQubuEJ0PS0wbMjVjW5ry7a0ZppZDN0w67tuSr5+o8P4SpuBHsVQn2ZiwtXikO2YpaPA48FSIuJdVd9GJ3udxt0SUd9MEFZZcVPNVuNlp6WYA5OYvcAgmsbuA3NXp0uPgDRtAEIzlacAAqmqzgAKUtdcmK29qK69pK69PFunO1unp6nXnycazhGNNATDHYH1fNOVhRZjoPlmo7lGfTVRR9FwebLu8nitnqDWgF1jTK+6MVhuQSqxbsY5VKNdiwtvIpCPoUVhiOJn+NLM2ur8ptqCzvqCHgJkqAk23AIfaoMPtsH7mqE9jflkYl53Q05nQ3ZHQ3YnIauzMae7KY/SAulvgw+0IwbAdlt9LZAe8Dwxh0zIJjVkgUVvU/5AK2SwDTrUBgXb3pb8bmJ2Z0Nme11aW21ya93zVmICiZQyzMhnChAcECInByCE3RF/AgMesseRdB68dzi3uSWtpT5voLmK29kn7mRKO/gTHaKJDsF4J1NIGpYMDkhHQIdPN6uZxCYOTpCFb+Qbn9YADr3+9OLNx433izzleDd3vI0ja+HKW3jSZo6kaUzYyOQ0jIhbaeph4VQ/m91MASNWOZ0kZkc7o711tKVluKGlv6aV0TQwMTA2PUSaGihTDkHmRtKWaPGLIxFAS9TIRVrEwrYWRyOXtrVMi1yigpfCF0fC5odD5oaCZwcCZgeeqvsfz/Q9UPbcVVAAFAEi0kLRVNfNqS7vqS6vn+PQrQnSbS0OkR/NkAPnu8KU5U9Yz5y0zfoOxqNWJmxTU7Gp1bipjcjUlmNmSzWzajUwqjx/ofrChTYjw0ErU9F9L2VakKg4glIWXFXzGFt/v7jhNqbBF0u4WdPlz5QVTS+3D7NRpP50DhcikyBmVZVvX9FevWJOKtuG6ahBWiFHWCGQ1LI4pV2kjOqGoArCw7KGO9Utj1r7Yqh8hGCqdnymVaQEMFrTN4Zq7k0tawxGVd1DlPkhSm/DS+5AMbdzkT6ZMPcUiGNCnnVUlhkgotC0KyHpuiGZ50Pyz4bATocAIio6DogIlLoFFwMoOhSO2Z9QdiCr9hCi6Siu42Ql6Uw15QJQWddZJOFwTuWe1JJvY1FfRRXtDivaH4w6EFB8ELCQdnJR0YlHGccdHx297nDRxMzhxvV7N4wDzK4GmZv4W1x/ZGd9z9fnYWDw/dBIn7Ssh7DCkDxIAAQRngcNT0x5kJB0Jz75zv1AB3tvY1vP67ceekWFhWbHJBZFpZWHJld6P240daDqX5dfMpg/f3nl/MWlcxcWz11YOH954bzO/HmdxQuXl89fXDl/YfHiOfXlMwq9M3/43//x7++q87f+xr8Fh+js5da+peqedUjbYlLLslMexziJbpEpv5osNk6T6iQLLiVyruVKb2QprmfK9ZMZOs8Zes8FholiiwwJCCEoH3pFpG5U9Cxgu2axXeq6wRUy8xWhb7m8fwnTocS1TFcOLnSz1miC16BeTiIFA4Lejglf8mRvRkSvQDNpSInoIX7Cu2jSA6W2REmdMZO3y2fvVmoe1i4/qF55WLX4tHYhsnk1oX0zqWMzk7RVMLCJG3pdS3vbzQb+z/c86feiCUAs74Wy92Ig+VvhxFvQ2zMmf98neNvGflNN28IMr0MHVrIpa5mdmzldr7PaX2S1rme3vchqfpHWsJ7aup7ZvAb4JIsIqs7VkI4FfNdybfdCU//KqPg9b+IDT/pSPPlSJn81MQlsqPdgxhFP9I7KXB8aXWJw1hi8F6A/igcah5gvBlmvWKyXDNabfuZr4vAKolWRVjuXWL0SW6WOAONWSyfu4qYf4hSBpRMJ5Spkx1xZz2INebm5T0OmzgyMzDOYLxiCF3T+Cou31sd+haGsqZZ/GbT9H/VW+8vf9e//DHzBob/1z/yv//x/+C//pdLPq8rbp9r1Tp3jE4J9aIN9aJ1LcM3NoLLbjzD3/dBBPvAQt8SH5rdsTtkZHzI3OGpucNpc/6KF/iUL/cuAi36BQ4CLfiQiAEK629LikIWRrtXP3KErHlZa+dhdC/Cxi9PikGdSoLtWAT9KC0WuKUEOwB3KDLycE3Q0L2g3LPogMuU0PO1UfsbJ7JwT6ZDTufgrudXm+dXWsHKLihqr2hLDyqx9bdm7RqD7ufC9Itiucdi3MsipqXz76exYRUblbNbwYp5sA768Wfh2A/FhFfp6PndVlalWZMomc1lSWAcXg6KWx1JqfclVNv2lxqPoS2No3VGceU/F7ea65PKmWnjjYEY9N6thsrB1pZL0tqr9Db5hE1G5AS/fKq7cqqrbaiW+7Gt6RW1+RW3Z7G3faO1eq+pdLelfx5JXsQ3L1aWr3fitQdzrEezLAfRmK+ZFWckmpvplSfPr2s6Nlk51b4d4rGWYh60YDg7sc3UcsbZkWFjQTM37AQuZ3Og0ud5yxYioe7nDQG/k+jW2uTnPwpptaS/wuLOcDPu+ceBNP3cT1B+M099Otq5zUqbaHMTl58Zxh+XAF8IfAKYQyNHWOkKgI6j6rLr2AnB+tGrQVTfozTboaQj6GoIBwB4t+TReWWgynm+8Ot94bUcLzSaLLSaLzWABHhrPEfSBa6SqvTBdfW6i+qys5pyk+oKw5jK3SodRYTBUbtJTbt1W5k4ovVNd6l+ODy8riSsveV5RklRVklxTlkqoymyqy20m5LYQ85oJOcS6zIba9Lqa1LratPq69Lq69HpCJrExp6Ulv70d2tHx/2Pvr6Mby9M0T3x3en67s7tzZnemu2d6uiArKzEY7bAdZmaICAeTg+wAMzMzyrYsWczMjBZZsiwzsy0zO+zgjKT9ys7Mgq7eM9X1662q7fB5zj1XV/deXesPXX30vO/zNknFTRIRRMSvF/BqeewqLrOSzawAe3JYlTxutYBfKxLWi4R1In6dgFvDZlcwmCU0eiGVlkelZdNY2VxpobK92tDb2DkM7x5D9k2ieydRvZNIoJ5xhHkYprU0iBTlbGaJmNnUzmMOSwyTst5pyeCMZGhGOjgh6x4BOKTTjeiUnQJBJ0vSw9KOS/pfjmx+t/X2u52X3z5/8fX63lLX1Ji0Z0zYs49D/WA5xu8Z4XcPsDtGRZ2LhhGrvr9P2NYjVHaLZWaR0Czit3M5ShJNjKJoiMIhsWamjT2nbVk0lK0ac9faAQsBa8iGQ5vmzI19re8vN81Z+wIrGUAbprR1U9pqe8pqe/KKIWFFH7ukebrQ9nhe/dAKKuhAOZw8ak5+F1TQzQFrSPGDOzQtt+HQrPLRnOrZkippRZg03vrAkBKquOahDfcyBft0+/sO+gYO+wb3+wSDMjm1px/tnCP6xEnSmTMCVxddsO9IzK2FyuQBRJqUkECgRSOZDxDsKBT7Nop1iyx+0jUFX3/T1j9NFqvyTabCybH69SXit+8tX78fWl3TmLvRUlWlSl/b1l4n11QKpLlMQRJTGM+WJMkNRQOTpIUN9eZe987rka0Xo0tbfVOLBssQW9RWh2MmwUmPoIQ7jbhbDehbdcibNa1XK2AXS5vD8+uDs2sCMiq9k8ucE8vsEqtPJ9adtBER9Oi+R3RQNfdpEvLX6ZiPc3EfFxN+VUn+uJrySS31sxrKZ9WUz4pxH+Wif56JAAkKP0uFf5zUCtqNPotDgEo5wFGHk6DHHxUdC7t31CvE1cfvlq9ngo9bpr9HToAXUEagb2LkhfgnT5MyshKqatLh8DxYS24rrBDeUtRQl1NTnV5YHPsk9tKVay6Xw+0fX/LOv3qh+eZt8vWHvItRMr+LRle/EQfXxbOOm6ftAPlsnDmzdvbshr3j5rnzW47Om06Oaw5nV+1PrtifWrI7uWB34gMO/fE3vf/pT8EhVfdrnGIPJn8Vj5q+Wj/slmdyzDWfL+h3LR11L59yLZ10Lhx1Kx7zKx6+Ax3L51jLuAsJsJEbpZY7df2Pm/qSkMOF7NUC3kYNiMAWL3KMm8bBd3oQcq3bEra/xAkWocJ5smpJbNox9b4BtsnQ+Pc9w19revY0vS96pr/rnPheO/qdaOi7JsXG9ZaJKNRCDH7zAWErhvb8GW07lrYZz95K4W2lc7eyuVslkp0G7R5G/5pueivv+co09L5v/P3QBGgWAjj0HrDQ2PR7gEP9k++7x9+1DX0l7HlHMb9CGnch+u0K5U6JdLdAtJPD38zhb+SDejnx81LR8yLpy2LBbjl3q5a/yuh4YR77qm/s7cD4VwOTX/ePfdU78tXA6LuRcdvJ+0Zfg34hbce2RLMk1a+09+y19+5ahl+DfTp63gq1O6BTiKfZZal2scKlVv4MhDVew5ht4m8glNut6s1y3lQObTiHMlHIWKxirQPaQaufI8SbSNECWjJHEC/R5auCzj1x17bItIVXbSZixkYXX/zTb8kg5G1oaAgEZIPIuIM4OJDzBrK2QWQceOov/1v1hyv8K30H/lkcAqmFIFmOwxeDtEGQVPghWe5f8An+r3QIwCH61RjW5VjexWRBeAY/NJN9IY1xPYn2KBYf+wiecgOaE1mfH1aU5fPo3qnwkE893T/2cjnk63Laz9nO30ZE9oHODmAGUZCLcyDQb2XN/chCAIdA+jaQY6CbQ6iX80U/10hb75D7Pg653gxxf3ojJOsJqJS7AYau/q4AHV2y4VBScHWya33KydrkTxtzDmFqzmMbXaF15yprjhXWHi2CORRiPcqJAVUYnxaMB6L5FKrsZ6K6j8wtnw42/wq0D01AfznVdHKuIcJamzFfiV2pUm/UDD6HLO02vtyGvNtoeLlcuzlXPT9TPTUNGRyDGbpxDB2tTsJOFDNvyykRBkKghRjWTrklpadQmJAWjqia31cunK2TbeO0X0s6vlPov+NK3iOZr+ooew2Ml2jhG7r0jUj6UiHbk8u2hfINlmqdpF3HtwMieo4WbuOom2zijggHoGhTjlrloVdI+FUsfZ0o3mQol3mKMYXE3MmT9SBbdfGPVBeDdAG+Jl8/g5ev2stX5uUj9PLkuJxnnDsrdHbUe3l0+/kNBQT2B4SMXLu7W97wnUz7jdHyssv0akTzZoK51VUwLQwfJtmN449M4z6fJ4DquEOL5GO2diCa3TLDAfDMKgfIeZXrssoFbo/bKg8IOD8eQOsCT5sAAvG9D7TG8wJQtMp1X2G7LbOcFxkOC9Sz85RTc+Tjs+SjM5RjU5TjE5TjY5STw1S7QapLL8O/kxlpYN1VMh8LafFMUgoZm4rHpOPRmXhMDgFXQCAWE0nFRHIJiVoKRKSUEKglJHoZhV1J49UwBPVsEYQrbeLJmvlyKF8G5Uqa2MI6Oq+Kyi6nsMrIrHIKu4LGrWIKatmieo6kgSOuY4vqmIIaKreCxC4hMAvxjHw8M4fAyaGK8nnqcml7jcoC0fQ26wda9P1Qw0BL+yDM0N/S1tUo1lQxeEU0crGUDjNzeKMi05S4f0o0OCUcmBL3Tci6RpXGSUP7qF4NcMjMlHTTtENcy4pxdm98aW9maWd6fnPYOqXpH+SbB1nmYZZlmNU1yuke4oBiOUsf0wgmF1m1g/OGwX6RxsKXdQrEJiHfKOCq6TQeAstoQItbqT1s/qQcM6uunNdmLemTl3QJq+1J66bUTWAE/YBDWRtmoOx1m3L2l1lAax2ZQKumjFVT+qoxFUCRzSzSJyxqny1qniy1PVlQxYAiugXV/XmQnaC6C9LkZpR3p5RRk8r7U6roWXX8kjp1SZDY33Bb8dRPGumhCfdpD/Ix+/v2gDlX3kEW7yC9V4DIzRt3xq71xAn82TMcF6e2EP/R2LsLNSm9iBQB9hma/ABOi4LTbyEYN1pp17C8+7qB2uWX8rFFhkidYzDlWueaXjxnfv9t99u3fVYw0tiMEMiKhYoiobJAoMjjyTI4kmSeLE2mLeweQa3s6F6+H3n3zexXX8+/fbfw6u3S8xdz8ys95h46Q1iIoj6Fke9BSbebCDch2Ov16Gs1yMuV8EslzRGFkNCcGv+0So+UCpekShC6bRdfezK+/mgs5Mu4FpC1/UW8jW0+TUb9Og35cQbyoyzkL7ORv8gBS8QvM5G/TEOA7IR/TIH/PBn+y2RbuPZn8UCIzxIRh5JgJ+Lrzt5JPxN4zc4zAJTKRft6ZPi7FwV4lgZ4lfh7Fvp5ZQUHpNy9k5qWllFZmQttLGiB5LdCipGNpfD6ksaaguL8xMRn1x5d83gUcjYz8FydvxvB30/iH6r3Du129h1zcFs4e3799DlgCi3bnVk4d3rJ1WHT13MnyG831H872GPZy856/vjcuWOLdieXz576h//fB3foj743/ik4hFK9SMat3a4du1Q1EgmZDqgccSvpdy4eAXItHvUqHfMo6Pcp6LvXPFHItBJ0a7K+N6KO13jJBqVtD6bYeYYcud06dQU29QQzWUSZJOs2dKPfGAbey0wvuJotsnoTJltsEU3RtGtq4JwMf9M58LWx9ytF5yuxcVtred7V96ILJBCMvuocf1cvWI+DjT1GLT0i7USTt+JJa4n09VTedgZvI52zkcvbKpXu1Gmeo7QvqO0vJV1vDANvwMTV/tE3gIhGpt+PTH81MvXVwMS7njEwj+itZuCdqOst1fQSaXjeoNsqV24Xy3dzhFvp/M00wWYyZzWVs5zGWkrmrKXR5vNIU1j1phkEM0y/GRrZsQxsd/Rut3c97+x/3Tv01cDI1z3jX1lG3+p6duXGTYF2RdK+pu190T7wumvsfffIe7VpjyhebOYtQoQrDbwluGiVbXwl7nojtbyR975TDL8V9W7BeMa0ZsLjCnI2srtesAQR20amlzDmCqhTpbylElBHR5rOoc9ViFYrhcvpVOvN1omhpde/99X59evXYKwQmP8DpgyByT8gcRtMUwWTiDo6OgQCAUi+/ml/QEogIBtEbx/8gXUQiv17Y4LAw4Ok7J92/oNzhMCz4BvvT6cChxxkbR+cH6wcvOhPJwFbDjjtYAs49uC0YPnTUz89PDgWPAVOBfYEh4Dz//bLgacODgQbwd9PFwy2HPxfP0WE/5Vixl/LZX9wh/7oz+U/+wEAh7gRycKIdFlEjiQsXxCWw72SyXqQTEl6gs6+3Vh8oaYysKLWt7jWKz7bPvL2Z54BP3Nz/5Wn6xFv11O+Lmf8Xc8EutoFugAicvwtHLLVzgH++ZGIfsQhV4cQD6cLvi6RAaB36Dc49OR6cMbjq/lx/wwOJV6syYxsyguF5ns05pxFVboICVcVrLss0kVIs3NWxeHk6mMpTedSoS5pDfYF9afLqz5vLv4HSeOvuuGfjrb8agr6iykoiNs+MQcJstY/W6hpWAa/NVXrNmuH1muWV2p2Fqs35mqXpmpnJusmJ5vGxuA9XXilhkEQ8kq4vCQBJ0bJjtZxE9TCfL6kmSBlNsvNterZWu1mq+ktp+c7y+D3g33fm43f04RvamjbdbwXcNVbgvYVQ7PLUW9yFKtsxQpLtULXrFMNOwTdLlrxHMnbJNDXGKR5HnZciOrno7uY+B4ao48p6ecpLQKpQs5ntdMx5uZSzZPrinBfjZ+X3stH4+Ej8/QRenpxPTzoLk5U+7OC8056H+/ugACAQwMBgaPXbu5V1X6nlH9tUu2YeJvd5M2epvm22HFuwCjZYZJ0GhDLIvXEMu3UCsNulem4znFZ3zd/NgQAe2zwsy/PNb4X0LoAyPtHHTz0WuN5LnPcl9iui0zneYajlWZnpdpOayUfnSMdniUdngEiH56hHJ2mHptmnJ5hn5/m+UwIIkZEN3qF90z8mDb2MzEtlkWIo2LiCehEDCoZgUyBtSa3IFJh6KxWfB6CCL7mluCYlWReHU3cyJRB2YoWm5SwAzHlzVRRHZFXiWOXAuE5ZWCdLKymiGrpknqGrIEhbQArVFEtkV+B45Zi2EUYTgGKnY/h5uP4BSRxCU1WylSWc9qq+Loavr5GaKgVGeqBuOoqMq8QS8qh4MoUNGwXWzzCNU2A5h9e3zivd0LYPS7tHFMZZ0zmKZOhg8M3UkQdBEUnQdtLNw4KjYNSY7/E0CswWBiaTorGQtJ1kwy95PZeqrGHZuymtXdRQdy2YVrVv9A+1C/SmVgiE09oEgq0HJYAi6E0wIgVLYImrIVGHpfUzypz5tUJ84BhQEyCLm7VkLRuTAXmzxqwgDoyNjqyNjoOWMimtY7stQ6AQzatmjJXbERk05oxY7U9HfhFK4bkFX3SkiZ+WWPrL1rSRC+0PbSqH8yqH0ypH0woH02onsy2Ja60ZS3xUrurbgkf+AgveKjDfQ3Bfia/AGAKdXgFGrwCFZ7+DGf31lNnWk6ewNmdYbg4qkJ8hxOjZupSzK1JHMyTVmJUM/lmM/kalHy5mXSphXqN3ZYxuEgcsOI5ylQtYLYt9Ffvhe/eGZZX5d19JJm6hivO40qzOdIMjjyNI0vmyVNk2gJzL8y6In/1fuKb7xa//Wb+/Zvpdy+n3r9d+fr91qtXqzNzZpkaRmKnoxkxCHpUK+1OC+nWARTVoa5Vwi+XQS8WQsKyawPSKjyTy10Ty51iy888LjsaU/XF08Yv42CH4pFfxqNA5dsnia0fJ8J+lQz7KKnllzbBQKA26BT6VQL8V0nwXyfBPwOdQgmtIKobFNodSYIDprJ/lH8+MtrFN9zb0+eGr2eyv1t+oEdZkEdFgEeZn3uJn2dhgFfW1UtpSXHZ5YU5dWXpjSUp0JLM1tI8eHFBc3F+VVZKcfyD/DthRWHOUD8Hlrdzm4drj6vnuJOX1cF91c556zSwhuyX7c/OepybDj6/eNNv69nlnaQbz1OurceFzd11Gws9PeZxfMbpxOK50x/coX/BPfRPwaFs6nJQ2XhQ+Vh4/Wxky9JVxEpQ7ZRn6YRnyah7Ye8lyGgcZTmbC9ppVgqZM8DiKKGNN3GWKIotoXGX3vV1FnkmBjV6vc78GNaXRZwppC9A216i255TtDvottUWzXJz22Krcoms3xR1vVR0v5KZd3madWn7rsy4x9Ess9oWBPplbfdex8A749grhnG3kLn8mLCUwt7NoW+BayvgrhVwl/M4K6WinQrZTpViE67dJbbvCTpfaXpfdwy+tgy96h570zvxrm/ibf/4u57Rt5aht6bBt8re1zzzK7JhD6HfadRuVameV0j3ykE8HX+zXLiVz14BbTwZ7I0UznKFYJltfN459r5n4itd93O5YUOsWZXoN1Vdr5RdL8XtG1LTuqH/dcfw12ALT7PJ0WyKjHsy80tZ556sa0/d/Uqk3WSq1/GKtWr+TINoGi6eVA68Ufa8kpqe841LEI4ysxmZ1VRfgoOlNsNrWEa4fKFZul3D384mz6UQ57OYL5KoOw+JCzeRs9dbZ68hpq+g5i4gFweX3/3ed2XgAmk0mr29PbAd/BCv1+sPSANQARix+ts4BJyitrY2NBpdXl6Ow+HAT/ajo6NguOpvnxCcCkwTAlwBnhIKhRQKBRxyMFnot3cDU4lQKBQWiyUSiXV1dWCuEZhcBOhLJpOBga1glisYdgQuA8wv4vF4DAYDbAc7gEsCe4KxrUwmU6lUgpOACbB4PB5YCODkYJ4smAYLdgY4t7m5CV6XRqOBibG9vb2A8cDFtLS01NbWgmMB+IF/E7wK2Aj26erqAhQE/lNwOJ1OB4csLi7+tRDFX/V1fsChf8En85/5kH//7/5GEp4hD89WRRTIwvL5ETm825nsuCRSzgNY2eWauoASiEch1LmgxSWlwv5W3Je+F3/m6vdzD+8vfHyO+/ucCvQ+E+B5NtDNPsDl3L4FtO8C2WRb2cchhwN3yB8gk6tDsLtjxG/h0JUAl+tBrjFXA9NjrvwzOHS5NOlyY+FtXP19XP1VbF0wF32tXZjQq8kyqpKwxIjMypNPS758XHXycc3ZZ1WnUiqP5JV93Fz+c1nzr3thvx6HfjTT/PNZ6C+t0KPWJq95yJ3FuryVGthqNXutSrdSNTZfuTBTNT9RMzXWMDbeOD7ZMjGOGO7BmXR0Pp/XxBQWskTZAkmBVFEnVGPoGi5aq23WD9cbFxpNmxjw0d//zfDI9wsj30/0fi+Sv2lkbDSId+G6VxhQHW7YomvWWIplrmxJIF8VKbdAYQBN/wKn3UPKttDcBRJthIU3ClFSEZIrwLJ5NA5fwBFJaCJ+q4JZayKVdtQlqh+EKkLc23w8tJ7eancfiacP39Ob5eFBcXYin7MTuDgbfH17A4OGAwMHAgNGrl19Xln2nYL3VkdfaYPPa6vnNJnjouujTO9xqtMMzVbStsywW2GeA3bQGtd1HZg/fM8NAdA+6vxG3j8S0Q84BBgJ+EUrPLdlrusi6/wC03Gebm+lnpmjnLSZQqQjgIWspENW0uE50hEr5aiVdtxKP2FlnZnnOM7zPayCoBnRhXHRtWHRnR7BfSPnkZoeIyLFsPFPiIgYZEt0c1M0pCmmARrbiEhtxuTAScVoeiWJD6FJoAw54J8WlgLGVh2wEJQmbSQKa3C8CiynFMcrw/PLicIqsqSGIq2jyRsYika6opEmg5DFdWA7eBbLLUHzipDcAiSvEM0vxgqK8YIioqiEIiunKyuZ6mpWWy2rrY6lqqVIylG0PDg6i4ypVDMo3RzFENs0yu4aZXePsC1jfMuopGNc3WE1W+Y6O7qFUgtT1k3VdJH0FqKuC6ww2sx0lZmmBizURdF1kw095HagAxzqAThEAzjUPinvsxqGBsQGE0ts4klMQpGKwWAjkITqJoBDkhZMDwM7Ka2YVaTOKR9blQ/n1Y8W254sa2OB1bNiSFoxpKwa0wDnrBmBF5S12pH9e1oxZf22Vo1ZQGtA7Zkr+tRVfRJI17DV0WmfLmgeWzWPp9sej6uAYmfb0ta0hWui/P6GaOnjUGGkrzLcTxccYPAPavcOafcKVnsFCj38iE4uTadONZ86iTlnR3N1UIT5DKc9mGxKMyGTWNiYVuLdZvKNZvLVZlJkIyGiHheB4UfLeyraBmrJklhJe8rMKmxzjz6/wugeQMnaqlnCHBovhS5MYYgSGZI4hvgZV56s66wemWJtPu95/83yt18vf/16/NVW18sNy/uXM99+tfXNu9211QltO5nGy8eynqFZ95GMqFbq3Rby7Sb8rQbMzRrE9UrYldKmS/n1oZmVfqllnsmlrnGlDo+LTsSUHXnWcCwBdjweeSQe/WUC6rMEEJ/d+utE+CdACfBP4+GfxNuWn8a2fBrX/FkC9DBAoESg1hOJsFNxkDOPCu1vxruG3vD1Drrg7R3j75EV4FYY5FYa5F4S4F60bxMVB3jkRoZkxD3KKk5Pq8h4Wp36EJL6BJqW1JKW3piWXpeYVPf0MeTOFWiIF93LWefqPODsMuPotnTOfc3ObeuM885pxw07hzVvt43bwRvJl59X3HsFj3uBTtjFJmwjopcqL88k+k7cOD/ue2bq/Mn/9qF36I+/hf4pOJRBXfS3sdBMRMPshcbZS9C58PrJkPKx0MrRi3VjN5pGEohzNeqXleLnOfSZbPpYKnYwCzNaTZ9hA4dn+HuM6VW1ZLlOMNuqWMPqXqeTFjJ5WzmcxQbpBqRtq0KxWiteaRSvtkhWcMp1kmoNDyIW2BPMttW2vjfq3hcS86bcvK007yo7nnePvzROfYdtfx2LncgXbKKMX6O1b6iWr/Cmtw3SrWrRVo10u179HKrdxbbvgemuiu7Xuv5X7f0vwcAf4/DrjpE3nSNvzEPvjANf6fvfCy3PGaZdvG4HAaIUdDsN6r1GxR5cuknVv5D2fQVuW3Dj20L5i1TaHNH42jzxfc/4e333jtK0LW/fVpv3tH3vtANfC027NPUSS7sitTyXAhYyvqBrdynaFwzTW37X10zTa4Juj6B5gZetSzrfCEw7LOMOu2PB9lsXQ8JvH6K19dbRuSnQmtSW0qSm7Li6zCc1uTFVRU9qEHXcsRruXC61N5XYl8NaTqYv3idM3UJM30AsXkbNX0LPXULODy3//hxWAEIAaaxWK4ANg8EAwAOs/EEcOvjm/fz5cy6XC5ADrIOxrc3NzQCNAGOAyjoAMAc4tLW1BXAFMMnBAFaAK783XBWcBLDHQSUe8KYOcAhcBjgEvDoAGOBWAYgCLARoDZwWAIxOpwNbFAoF2AdsAa8CIKe/vx+8OjgDOD9gGCqVCq4N+F3d3d3A4ALOD2Ak8B8dQB2AK3ASsAJ2BiwH9gEr4GzgdcGEWVAoeMBgAwMD4H34q8aMv5aL/4BDf/wH85/7CBsOhWVJw7Kl4XnCiBzWpVTm/SRa6hNU8fW62oDiZpdcmH0m/EwG3C69yT46/3jEw4/9r3wcFHk0LPJ0RKRdeIRdaMjZIL+z/p5n/dzt/NzOAf7ZJ6IDHHLwB1vcHAPcHAEOAWT6pzh0LdD10ZWAtEeRebG/VykHHoJiuSslyVdhldEsbBobEyskPjbLc4YMpdPdtXMjEKHkcW6tfXTRF/dKj9wtPRZVdPhJyReZJR/Dqz9qa/lsqOXXU82/nIX+fA76cyv0M2uT3Xxj0ALk/lJd1nJNw1I1fb5SP1U5MFw9NNgwMAQdGIWNTCEmp5BTg7hBI1Ur4hLpoiaqsoGuRdANTKpRhTd1Ik1DLR3TUPNCi3kZ17Uh6X05Pvzt+uj3C73fK+Wv4czVJslGa/tzdOcWxrRK0i2xlUsi8bJKuKYTbqlk4He+FyT9C5RuCyWbxbM7mESuEIVQoOoUuCoZqUJGL5Mx8uWUNA0+oRMVa6m4o47yVgU7a33cNB5eSjcvsacPz8ub7u5OdHIk2dsJXV1N/gF9gUEjgYGDQQHD1yK3ynK/leCfyxqn+Nmj/Gcj/FvDrMBxpscMy22e7bpsawoCAkVxbr9tBK3yvVZ+V8vABeJ5LPHcbeK6L3FcFllOC0wHK8Nujn5mjnZ6jnpilnIUaI5sY6F9HDpiJR2zkk/Y+pEYZ5eY9oscx0Xe+SWB+4LAxyoKnBWFT4sujYuuDglu9nDvmJh31NQ7fOwtKvw6uul6C+Q6pOFOXWN0AyyhGZOFACVz3DqquIkha2EqYDYcUoJlC8AhKsAhUS1OUInlV+CFFQRxJUlaQ5TVkRT1FCWErmxkKJto8kaKpJ4kqgY7YAVlaEEpkl+MEpQCofllaF4JTlBGlFRSZNU0ZS1dVU9XNdAU9QRhFZxcAEcVUPEQLYtpYSv7mYYhZscQq2OY0zEq7ByTmcfVptmOzhlzR79C2StQ97L0vbR2QD4WssZMVnWQlZ1ktYXc1k3VAf7po5sGwOGcTtA1ZBOno59tAm1F05r+Iampi6+2CJUmgURBZTDhKEJ1M6MOrsXjBnmtU7L8WUXcnOyBVX5vXvlgQRm9oH6y2Ba7qIld1MUv6ZNW2lNXTOkrHRkrHZnLHZkrHVkrHdlAy6as31L2iiln1fiTclfbARQBsyh1xZi8ZEhcNCRY9fEz2rjJtvhJTcqcLm/TVPtcC5klFpoLn6geXldevagMC2kLDNH6hmh9gqXeAUx3b5TTeciZM01nT2Mc7aiu5xQX/Yayo8dbMvToRAY+BkGKglKAO3QVSr7YSAirxQU3Ui5jRDFkZQKcE0WUPNQPFlvGa1UdpSxJGpEVi6PHpADHXgAA//RJREFUYBkxOPZjPDeawH9A5j/kKJLN/bDFde3br6zff7f77bvllxvm1WnO6hT77Xbv9+/Xv33/cmtjwdIj5kkrCZwELPsBhnkPRYtqpdxtAa1EGNBHdKsafr2s6XJhQ0ROVUhGWUBqiU9CkevTfLvHxSdja08nwE4noI4nYA4nYD5PQIFRQp+AViJQCxfful9H13ooDn74SePnj2o+j6k58rTuBCCo+KbjSU2n4qvP3Mu0vxrjHnY11C8IINFTP/d0f9ecQNf8IPeCQPf8AJuKAtzyL/ilP76Rmvs4tijmVlX05foHN5ofPmh5+KzxQSwQ7F4M5spNWmCI2s2nz8lz0tFz3tF78ZzXsr3nup3npp37lqvXu7vXvqtO+p6W/72q9PvOqm+7K7/pKf+6s+grTdZLytO1sqvjUe593sf/6wcc+uPvoX8KDuWyV0Nrp0JrJ8IbJsLrx69A565BZ+80TicQtzJ572IwCw+gY8mE+XzeZpVss0G+VMYYzyeM5uJH6gVWlNgKsrlruJOtwgmufpOt30tBjd9Ajd/FjSfiJ9PJsylEax5tvZq/A5Nsw2U7CNkmQriMFi1hJXMs/TLIV+gbfts98LKjb8/Yv2sYfKUb/Zpu+SqLbs1mzUOVWwjpiqznK9349+yur1vVL+tkz2vbXjRpn6MML+jmV5LuN+qeV229L9V9L9T9LzR9L/R9YNrPO0Pfe03vO65pi2zYxOq2UfpdmH4PqnnZqt5jGveUPc/1vVtMjRWqWMjmT+fTZ0jtb1QD3xoGvzEPfQXGp4JohJ6xr8wj7xSWPaZ6lapYoimWGdpVatsaXrUOGoFqRGtFbGsZZ76cvZhJXUwhWyvYywLLV2LLNobbm17V/Cg78X7Go7yWovSWoqjC2AdF0feK790qunuvPPph+aOoohs38+9VcRh5ZMqN8tyYluYYOPUxShhL7n2MG3uInbuNnb2Nm4nCzI6t/D4OASQAuAJ8EsAewFEBHHKALv/UHfqDOAT4BDDPAagApDnAIYBAAIcAlhywx++x0AFT/VMcAhAC2Az4SICsAK4AvAFXdcBm4PzAzJmZmRGLxa9evTo4LXgKoAvYEzwFgAdcOfB8ANuAHUClHyCogwsGsDQ8PPxPcehgB3CR4JrB4QDtwCUBrwkCgUil0r8Wovirvs4POPTHfzD/uY8AOCSNyBGH5wgvZLMvplOuxpFiYrCZd5pKQ0vqnXNgp/fHuh9LRpxIgZ5+VnXyRvqXkc8OX3t25tZTp7vPXO7EuN6Icrp87VxQ0Ckfz5Oggg4QEQAhYAcBjyjAhkbg4cEWm2sU7O4U4escGeB6dT9HAbhD1wJdHkT6pTy4+Idw6FpRwtXi5Ovw6mc8Ur6QmqXgZA2Z6ia6G+eGYKtzWJkmOQ9y/kHB51HFx+4Un4wqOf649Eh6yaeo2k/aYV+MQz+ebf7FXPM/zkF/Ngf71Rz0kLXZcaEpZKEhaqEuw1oDma5mj9Xq+yHmnpbOXoRlGDkwgZyaQs6OYie7yBYZm8sU48kaHMnIJprUeKMF3z6CbZ9GtlsRHYtIyzKha03YvTM4+H5p+PvZ7u+VsrcI9kajZAPavgXv2kB0ruD1i2zFkkK4auJudLO3TaI9mXKPpnuOaV9HqcdxPBWDjBGhS9SoJA0mtg3/uI0UrSZFteFuGDE3+1pvd5VcUN52VgQ5aLxdNO4eKndvGw55ejM8PYnnnSgO58TuHp2BwQOBwWOBgSPBoFju4npx6ntu0zq/YIzxZJh5c4gVNsr0mmS6zoHyNq7bCm+/NQjkH/CA2wPktcLz2iefn+RhoyAukPsCx3We7QxCtK0sJzBoaI52dpZ6aoZ6fJpyDNTC2SriyIeAAA5ZbTpqJR+bp5xcoJ1ZZNgtsx2WOeeXeS7LfFeAQ0tCj0WRz7zQf04QMCUIHueHjfAv9HEumRmXNMSLEuxFNuICEXoB0RjZDLnV2PywuTWhFZ+NZ5SRebU0MYQubWZImwEIAdGlTVQJhCSuxQursIIKnKiSKKsmKetIqgayGkJRN9FUTXRlE13RRJVBSJIavLgSKyoHQgvL0aIKm4QVaEE5VlhBlFZT5HU0RQNdZYMoqryBKKxtpZS0YksZZFgbh2Niy4Dh08PU9bENA7z2YbFpRGYcUesn2tvH2nWDavWAVDsgMPSzjb2MdgtVY6YoOyiKTqrKQlN3MbTdTF0v29DPNQ7xOwZ5pkGwFJoHBB1Dks4RZdeAvKNHousUqw08sYwCcAhNqm0WwJCdTNyouGlalj4nfzwnuzcnA+OD7lnlD62KR1ZVjFX12Nr2dF4btwgq39pTloypizalLxkzloyZB1o2Zi3ZlA20bMxZNuYum/KWTbkrxpyV9qyV9oxlY/qyKQ0cuGBMmTemzBmSp/VpM4bseWPZlqXlVSduS4aYxdb0FmYYn0Srr15ThV5U+ofLfII5nn4kN89WZ5d6ezuIvR3qvAPZ1VES4duf/WgElqHBJFLxj1pJd6CUG1DKlWbyhSZSaD0hqI4YBqFebmbfgtCvQVnXqepnbF0SQfAYQbsDJ11vBaLcQtBBMPctJPMGlnObLUuyDCHWn3d9/e3md9+8fLc3uzotme6Bz/YjXm0Yv/967duvXu9srw6MaMXqejwnDsO+h2FGoWh3Efs41IS93YC8VQu/UdF8pbjhUn51eHZFSGZZYEqRV1ze+aeF9nHVdklQuyTEqST00ST0l4nIz/YFCufAnFZARF8kIo8lwE/H1B67U3D4ZtaRu7knHhUfja05nN50MhNil1Tm9jg94Najixev3ggOehDg+czfPTnQLTt4n4X8wNID2ESFEd4Z0ReTsu9Gl0XdqLt7ufnWNdjNqNZbMS03n7TcfIq8HkOMuM3zvWBwCRxy9J1y9Jtx8Ju2ydd6zm/xnO+mX/i3GUnfU6u/NzZ/Pw79fr75myXIN8sN3yzUfTdb811X6UtGwlROmDHixN/9h3//576H/PW9/p+CQznstfCGufCGmYuNM5cgMxfrp65CZm7VT95vtj4lbj0mrERjZmLJ1jSGtVK02iRdr+Mt1XKXIIKlJt5cC9/aILS2SBep8iWl8aWk420BeToSNXqbMFPIW4UqXlawtmNw41m8KaTa2qxaa1CsIdRb5LZtjh7U2m0b+t/0jr7vGXrbCWreht+0D70RdOxAJcvZrJUcEEUtWWaZnitM63R2t9i0SW7bgKm2yuTPmzTbrZpton6HZ34Bqu/U3S9U3S+UPS/kll1N50ud+Y1IswkysqWmPZxuDaHbQGn3IMrtprZttOa5uO/rjvG3euNkRQUivajxUlzutcTGWlKXpPuVfvibjrGvDQOvzMOvzYOvNH17EstzgXGHq93kqtfExl2x4TlXtwsS4XJoUzWyNbTheaNoNZO89IwCaggXFD3v+R0zj3KyQx5HXEwMiYj1uZsdElf7IAWaER5/ObYm427hk0vZ167kXkhuio6peJgCy75bGXOvLuZmZUJQVkpYWXlISatHOv4WvPcReTKONlsiAMlyf3juEKAL4I0A2DgoPPsfx6GDYjmAN2DlJxwCD0EbEngI/BlQgAfABrhJADx+Kpn7gzgEbBxg0YC6NZPJBKrgDmwoYAEd+EUAloBTBCgLnBYAGMh+AE8BHAJ7gpcARW7A+QEcBYgOvBBwjQAaAWsI8BXAPHDIP8UhwFHgPOAk4JzgfwevDgAJvBaonQNVgn/VmPHXcvEfcOiv78awj0O5woh9Froch7/7CJN0t6XgUkWlZw7kVCr8UBLiiwQwdrD1SGLL8bjGUzGVJx+WnHlc6vSsxCWuxCO+yOtZtnt0ktvVW2cDAw/7eBz1c7MDNXL7OGQjosDf4JBtS5CbU7i38yV/lyuBrjYd4NAl3+T7F8Dood+LUigE0dsJ14uSrzeVP2bgcpmELB4ts1NXN2BuGuuHj43C6OInabVOD4qOPK11SmjySoV6Zze5ldWdoTUe64Yfmmn+yNr0s7nmf5iD/uMc7GfWlo/moYcXoA7zTf5WyK3p+rQxSNMAlNONVHVgNWa8vh/fO4GdnkUvT2MX+8kjKpaSI+FSdFxChxLbYSG2j9H0VqZ2ia5dJbevEs1rlK51btdWe/ergd5vuo3f8sRvYGwwrnujTrcJsWy2WFax+iWOfFnLX+9nPh+jvejnvNRK91iaLWz7Elo3gBPy6JRqKeaZAXW1Ax3egQkyYf2MWC8TxqsHHTAMD+sp8lPctFcG2et8XHSenqBY7gCH2J7eFGcXutN5uadPd3DYUFDIeEDAeHDQ2JULyznPXlFKVlgp4/SoMealMZb/JNt9hu1iBfYO1xXg0Iqt5s1jhee5wvWy6Q/gELCD3BY5LgCE5pgOs3T7GdoZEBk3TTkxRT46RT48SfpyygZCX8yQvwSaoxy2kg/PU44u0E4sMs4cDCayjSTiAhZyWwYsJHBbFrovidwXhB7zAs9Zvuck12uc6z3C9h1g+XXT/c3UAB0pUI4L5qLCKPBIHPwmGvkIg0nAEjPxtHwiq5QMUhMEgIsaqGIIRdRAFtUTRTV4QRVOWImXVBMUtWR1A7mtkdzWRGlroqmb6KrmAxwiSmtw4soDYcWVGHEVWlQJhBEBRqoiSGspinqqooGmgtBUjVRFI1HcgGJUo8mgAhul4DG1HBB+LTGx5WaO0sJT94jUPVJlD5iX2ibvUUu7lJIuEJMtbOviaSwcjZmlMjFkJobURJca6dJ2htTIlNmO5dqO7RZouoSabpGuV6Lvkeq7ZXqLTNshURtEchWbJyZT2Qg0swXWRsIOCNET8upZeZJVGW1V3LexkA2HwMr9WZCFrXg4qwSZB0+smmdWbdycLt6qT5pvT1loT1toTwdaBLTTDqDoRyJqP8AhmwAO7T8FwCkdENSCKX3epow5Q8ZMe86sqWSxs2GjB7vXx3zRydtRsZZJmInqqu6k1PaoaNWlmwL/cIqHH87TF+nt0+DsAnF0Qro4k9xdhBf8ujIfDsAyVNgEMuEhnHy7hXoDSr3STLnQSA6tJwbWEYPqABdRLzYwLtdQL9TRL0HZN1oY15pIYNBqBIwU0UK+1EK5AqVGttAuIplXWbJE8MvE1l7/t9/tfvf+xd7a4OwAcbi9bNxctbui+v798rfvX798sTM5a5FoG/dxKArDvIuk3Wml3NnHoVsNqJu1rdcrm6+UQSILay7kVYZnl4WkFfol5Lo9zXOIqziX1HguGX4mBXk8GQmC5mxjiEBwHBgrFG+ziUCz0PG4JruogtMRT4+G3D9xI8HpaeH5rAa7Sty5BpJzPTagEnqpoPJGQtqNqPu3L4XfDfJ+FOiRHOiR4+ua7+Ne6O8J+oiKL3pmPAlLzL8aU3fjLvzGbfTVu9grjzCRT9CXY3FXE0iRsazQBxKfa0aXsAGnkFGn4NHzIcMu4UMu4WPOFybOX1gOu/1tRfn3Cuz3o4RvF1pfr9btrlY+X698tVH91Vrdt3O13/SUrpEeG544/u3/9iFK4Y++7f4pOJTHtF5pmrzcNHW5afoydOZC4+RFyORVyOwVqPUqcIpgU9fhw1GooUzafCUH5AQs1nMWmkWraPkGVrbcKl1GKteYhi25blXXvqXtfA1T7jzATaRTl3DaV/xuQAhvKXIrHS/goelkgpomGGe3b5N0G0z9Kl+3pO3a6Rx4DWYomIbemke+Nvd/p7a8a+YtFXPXS4RrKN0GhGxKSa1JeZqbEF9RUkWhCocIinkY6EQy7oj73rUNfmMY/Nq4L9BHBHAIw+x7moq4+6T+4r3SRqRBPvwVs/sNWrVZL1nEm/bIxlfczvdtlt2a4sZbgX7NxdmUVnhubrX/xViqyqoe/Lpj9H0nGPgzsGcctJXhybpeCE3PRe3bEuOOundXad5RduxJO14KTLva4a9MI1+J9Htw0XIxexzftqUffMVpN15PveoT4+j71OlSmn9UYdjdwgvJ0PRYSGlketytvKSH5XEXMyLvVz5Ib017VBJ1L+9efF3KjZLHXqn3PDJSI8owUY1tsdjRROp4Gm20SrC8tPNDSsFvf2Pe3d0FDglggN9u8gGoAOrNQBXZ7323fvHiBUAOwDlgO2AJ0P8DuoBAxw5wYA5YAsAPwB4ANgAwQO8Q2ALsGrARIM1PNhE4CcCVA/sIoAuwfQCxAE8GQBTwZ4C3Aw4BJwFFd8D5AScB6ALABhwOdgNbAPwcNPwAEAIMA1gLXD+4GEA1YDu4NnBmgEmgDQkAFXB+DrqhQEEg2PhTsRzgN9AmxGazwauDHYCjxdr/AxcGLuBDmsL/C0z1h3Ho7cqYRCyV6IYs7XIUlkRVdOkN7cC5+9e4IEdHxz/6o/Hf9gEAh8QRWbwL6dTIRNyNaOTju7Dsq3XlwYV15zNbjqYiwfh20G38WQL8y3jY0YSWU4nNZxMb7ZMaHZObnJIbnVIanJOrXRKL3R/EO0RcPuLt/bmP+xlbddz/MA5d9XeOivBMvBf+ezhUGGcbzJoXd7Ug+Vp9STQZlUXCpBNxyVJxabuhvrMTojIUNRCuxFU6PKtxKMBHNHCiEIIHWO5tHD5A1GrXBz8y1/LxvK1M7r/b1PKP8y0/X2j59ULL4Tno2Rmoz0TzzUFYZhem1URia6liHVXVTe0aI0xbcRtWwsYIZUbHNvEVCrJRgbUYsR3DgIVEbWtKFagb3hFrtjnGbUbnJq1jjWdcl+h3+LJdLGAhxlolf7VKtd5gBji0jtOtcGWr7eytMdrLWdLbMcYbo+gFT71BNM7i9Ga8iMCkZCowVywojz6UYx/6bC/6VA/6ZB/q7DDy/DjUqy/PVXX9tCrIXu/rqvfyUtlwyJfn6cPx8qG5urGcXdW+/n2hF0aDQyf9A8eBQXQhdC456jkyY4WRMM24M8mKmOL4zXDcAAstcF0An+zjEBCwiQ6IyBMsV/keBwIbl211ca6LbOeFfUdolnZ2mnJqinwcgNAkCYDQIcBCk6TPJ0mfTRI/myJ9vo9DX85TDy/Qji3QTy0xQVr3+RXOwQuBV3Ff5ttwyCah66LAZYHvMsd1nmI5TTKdxhlOo3SnYfr5IYZLH8PdQvcyUPyVpDAR8QoHf4eKiybgYnGEFCwpE0fLIzBLiJwKArcKz6vG8aqx/CqcoAovqiZK68igRk4NoWqaqJpmm4BBpG6mKZsocgiooMNJqrCSSiCctAojqcRIwLIaLa4COISX1pIUdRRlPVUFoQIcUjaRZU0Ybh2WCWHw0CI+Rc5lqNgcNYurYfO0XEG7UGAU84xSrlHObZdz9FKOXiTQ8UU6nljPFWvZwjYGr43JVdI5cipbRmXJaQwFg6lisdUcnoZn29MgkrSLZUaJ3CCRa8VStUCk4PJAfyuHgGeiWoUYuImDHpHDppSloFIOdA39Bof2oWjORkQ2KJpRPJpWRU+rYqbVT6Y1sTPa+FldolWfPG9IWTCkLBlSl9rTltrTAfwst2cB/UhHYMWGQ4smGwtZjRlWwEKmzBljzrSpcLqjcqEHtj5I2xkS7Q0oX3S3vdQotlmsBWjraH5559MUyZU7tKALpJAL+IiLzT5+EFd3hJsHwcuDeyHQlPGouyVNjksgkR7amIR2A0q72ky7BKGE1RICbMIH1lPCmtmX62gR5YSgWmp4AyUCQgptJgU3E4OaiCGNpPB9hbZQL9Ikseah1tXtrq/eb3/31e7uas90b+uALnukPX9nUfTdW+u3X7168+bFzGKfSNuIYT1Fse4iGXdaqbdhpNvNIE0Bd6MedR2EbldCI8sgl4pqIwqqL+RWhKcXBSbmeT7LPR9f6phc75DaYp8KP5lsS0f4MhH+RSIcfMQBFvp1IuKzJPixp9X215Lt/K6fDrjq+iDpUkHd1UZiMEHky1T6sGQhNEEkjnatGXGjuPzm45irEUHXAj0fB3hk+7oX+biX+HqAPqLCqx7piSEpFZFx8KtP8JejyZee0C7GUSISKRfT6JczWBdThKHP5L5RetcrFpdLva6Xej0ud3td7/K62ed5p9/jzlhY9E5h6TsR+uth/JsF2O567dZG+eZG+fZG+e565Zvlmm+tdc+1maYSn7/9jx9w6I++hf8pONQgXbvbPHazafxmy8yVlulI2PQl6MQdxPRt7NQVxMBt1ND9lqFnjaOZWGsFa7VRsNYoWGkSrCAkyxjZIlq5ypQtdLbNT+tm5YQ2CkbJ1K5VsBZrOGu09pdCywtd53Mjr9dcUqjJS62KjqvIhPDFo/r+t0oLGN21rDCuaTq32iw7is5dnmGboX9F1u42CFer5DtVohWMcj67EFqQmNonl/fqLDgEi0LXKi0bvM5tUddzRe9LTf/b9sH3HYPvzcPf6Afeqrs2Ll19lvAsPSMh+1l06q3rmWzVrKz7NXCiqO3rksE3fMsrnumN2vTCyzHwrp+7gdJqZtLZNFp8fmMxsZPZ+VrW8aK980UHKMDr3gOXJAPuU9drdc/rNqCuDW3nRpt+uayKlpQBEagGuodeGTpe8XSbrfI5TvsLbfcOhEGKyrnrDVJJnnoGPvEPj/GKfOp3O+3OzYy4q2mxF+OjbqTeuJAQcqf4ZkpDQvgtd3fPs86ezi4XvUNTH14qKk8iGoo51lzKYrlwrYxvhco2Vv4QDv1rfM/8Y88JOOegWO6PPfBfsP9B79BP1XT/gjN8OOT/L+/AH8ShbQNJIOweMvDJDWSl3qJszEcQ1boPOPRHf4T/6xwAcIgTmc64lky8HYt8eA+afLWuKKy8xrug2S4XeTgb/Ukm8lfp8F+ltHyc2PJpIuzLpJajybCTSfAzQInwU6DPOBV6NqMBEJHL7ZjT/iFfeHmc8HMDNXIHg1l/Kpn7AZB+dIeANeR+JQAUy7kCHLoT5pkQBUYPXbXZQb+rgtgrRYnX64qisbAMFDylqfkJmpjMFOSyxFmt1AdptR4J1efLyZF4TbLAUqgbKO/qL9YpHuhxrgPwo7OwX8+3/BJQ0DxgIdg/LsB+tgD7xTzsV7Owz6dhZ8YRvn2Y+2ZqmY6FVbJZSrakg9UxQpu0UjYWKNvj1HkDr1ugNlDM7djuXqJpkt+2rJVtW8R73aJXRvlLhfYF1/ScZFzFqGax4hkMa7qZMlVDnqpkTlVL5xrbV+Cd63j9Gke2buDsjFBfWYnvJ2jvzII9oWqZZBjGauQEQSOHHK3BePWhjo6gPhtFfTyC+ngY9cko6vA0ym4W6jaYe74N4FDwOT24FXn7tHn4Sjx8eO7eXC8fhps729Vd4x80EH5pNDh8OiB4zNd/IDRwOvbmVkvSKi1ujnFnln1hluM3x3Wzcn/AoeXfENGPHhGAov2MhP2YBJdFNohJcJoHpXF0u1na6RnKyWnS8WnSsSni4SnSoX19OUn8HAisgEq5WcrheerRRfrxJcbJJabd/swiENjtusa35XTbEAuAEN9lie+8xD+/yHNc4DpYOWBgq90U/cwE9fQE9eQE7dQk48w4y36U7TTIdu9hB3awLmoYNyXUeyziQwr+CQEfh8UnYUjpKBC4SslF0gqQDJAUV4rlgcahKpK0Fhg7DE0zHagNCEpTAzVTVU1kBYQgr8NJa7DS6gMBFgIP97fYlnjZPg6BriF1I/CUqKpmirKFKGkiClroQhRXiOfzCCIOScwhSzhkKZeiEFJVIqpKTFFLgcAKTSmiKwQMhYCp4DNlXLqYRRYxiXwmkU0DoItjUbFsGoZDx3IZOD6LKATn4VNlQoZcxJaJuFIRR8hlcJgUJhlHxbYyME1KWkuPuHVCBZltK5hTx1tVj8CkIKAfDCIbEd2fsxlEAIceTCkfTCofgkS4SVXMpOrxlPrJTFvsnCbOqo1f0CUsGWyldMvGNFtd3G/X0Zkyl0wZix0ZCx0ZAIfmjBmzxsxpY960uXTGUr/Qh14b5m6OKLaH9a+Gzd/093xrMr+Xq3cpbGt9a2d6vuTBM3bUI+rd+62AiPyCUP5B5MAg/o3IjoI4S2uGjJBEIj9CUO/C6Deh9KvN9MhGangdKagG4BAxqJEaghRdaeKEV5B8qsgB9ZQQCCmomRzYTApoIgU2koLBwwZCQDM5lCSM1vU2Ti9pd18ufPPV9t56z9wAcrg9d7yzcHtB+M3r2W/evXjz5uX0Qp9A3YCgP4ZRb8KpN1pAfgPhOgR/vQF3vQ4kbiOuVEAvlUEuFNcBHArPrQxPLwlKyveJz3WLL3ROrjyfCnFIg55NAx9f8GOp8KMp8MPJ8EPJrV8mtx6Og5y8k3M2OMrBO8LjWtSt4socAiOPp4xWmCM13YGazkC1KUyhuyxV36Cx75aWRt66HhLkfTPAM8XPo9jHo9TXrSTYNf+uV1ZOaHbTpTTCpRTmhUTuxVT+xQxOeBYnIpd3IU8QniUJSVYGPG3zuqf3uNPudcfod6894FF74JOOgGcd/s+MYXE9sVljreXzbfUbU43b6w1rmxVrm+Xrm6Vbm2XP18tfr9U8Hy2x4CL/7v/8X/917gz/Xz7rn4JDROPLFOLCM7T1IWLuFmzyBmLydutINrwPRu3PriXF5LU8yqM+rDHEIidzqYvVgrVq0VoVfxkiXELIlwiaNYVkepBubI2Kzw6/En8lqrKKCH4gI4OwAeNzoXnH1LPXyTKbilK7GlJV2AZsU0tKWrW6Z0s7CDBjV9K+KtKvio1bwG8hazYrpWvF/Nki4XypfLNZucnSLENqkXRI1axWttI/atH0YjGS9r49be+uumtH1bWt7d0zDrw29b3S974GyW8my3JmbIqOiR+Sc7rF/Iz40ma0StGx19b1Uta/qxx8JQdUM/wtSFnAtIqIDQgeDMqHNUPLKrMrCKWMyVbNC7JmR9r1Ttb5WmTYVJhfavve6/qB7/RG1b2n7VxXtS9CGlmPHyRUllRF3U8kUPVdve9A1hy3+7nM8loL2G98qYnKdL8RERh99UZ8lHegndO5j8/ZHbn8KOxSXGRgTGBg1Pl7WeE3csIuPD5/3vHnTXlPsp/d/Oz4P7rd9A9KSkjCqKs5C/Xc5zDl60bpVh13dXHD1orzF/gHbChgRv2/M+YI4BAwkUBl3V/g+/Bv6pL+IA7t6BiSjrmtVeugvmduZX6MUN+Mlmo/4NBfyN3GNob11jNCVAzm8X148rWm/LD6Wt8amEsl+mw58Ug58bMy3K+L0L/Kaf1FOuwXqSCRFv55Ehwkzx6Nbz0WZ8ufBb+tHk5vOZMBcXmc5RBx7ShInPMDQXO/g0O2xqEDv2gfh1wu+bvt4xAQwCGX26Ge8XdsOATsoJ9k46LYq4U2HLpWk/sAXpcAqXucX3y5oAL86Hu1rPlSVo1vTMHZHFgAy5Rjmm3VDkL6x1oW5uBj5rROkvcg4tgM4lNr66+srR9ZW38xj/j5gayIX8wifj2NPDSGOddHvtjBSdcIm2QikkwoMPANfZzRKdbyLHNtmDWnFffxdRZKdw++e4xqmFMq1nsFexPs1xPMdwO8t0bZa7F2j6RbbRYPNzE74SRDK8EAJeghFH0j3wLXjqPM8zjDMl2xphQ872K+HqG+72e9M4h2BKoZiqadICdS2NkCwkU96vQA8hdjyP82ifq7CdTfj6N+Non8zIo6swB1H851abtupwpx1Pl7GLx92zz8JB6+fA9fnrcfy8OL6+6pCwwZvHB5NOTCVGDoqF9AX2jgVOyNLWj8GjXWyrg9x7ow98/ikG2ykE2goYjjusxxXmI7LTIdbHlxth4hAEKnpskn9lnoKNAU8cgU8RDQJOFLAELTJFAsd9iWo0A5Bmrklhinlpl2KxxHkNMAhhet8UFOgzuYVrQqcF8RuO6DkMMi79w8x87KOjvHPDPDODVNPzlJPT5FOzZNPzbDPD7DOjHNOT3BcRjjew0LQnr5kR2c62r6bTElikO8T8E9xGEetaIet6CeNWMSmvGpMHI2gl6A5pQSxNUAh5gaKEML3Seilh9xqJGsaMDL6wD5/C4OVeOkP0pWQ/wtHNqHqBayvIUsg9GlCKYYxRAgOHwUh4fkCdBAAhFWJMGKJRiJFCeR4iVSgkRKFEtsEokJfCGOzUWxuCgGF0VhI0hMOJHeQqRDiYwWIBILRmW3MvgotgjLFRO4YhJHRKZxcCQ6EkdswWEaGPhaHb95SNE0pam26vLntUnz6scLv0NENhb6CYemlb8hon0oip5SxcyoH8+2PbFqny3o4xYN8UvtiUvtgIuSF21dRmmgRm7ZlL4EZM6c79hnIWANmbKnjPlT5vKZrqaFAeLyiGBlWLU23L470vN+bOT74dHv+4a+M3W/k2oWcbTuqgZ5dj4zPglz9z7m+m367XuCe/fbkp711Od04fKkxGQyJWYfh25B6dcADkGo4bWkoFpSIBCEHoyVX4ULwypI7pUkzzpqYAM5qIkc2PQDDgVBwD5E/yZyMIZzl68t6BgkL6x1vXu7/HZvZHNeuDyOXJnE7K1pvnm78PW7Fy9f7QxPmeji8iZCFIRwuZl4pYlwFYK7Uoe5XIu5XIOKrGy9WAaNKGkMK6wLK6gOy60MSy8JTi7wT8jzjMtziS86n1zpmFJvn9p0Ng16Kg16OhV6Oqn5VGLTyfiG0w+Lz4bH2HlecAm6FJ6ckUGhtqh1VXrLk47+i52Dvp393uZ+P3N/SGd/pK7jFoF8JSUp+GLoRX/Pp34eBb6eNhwK9yh67FdYFl6EupjLuJDJD8sQR+SKw/MFoQXC8CJReJE4LF8WkqUISlMGxKv8nqkDnqmD4tQhCerQ5LaQVE1omjIsRXwzQZyeaEBkTpuqtxehG+t1gIhWN0vXN4s3Nou3Nyu2Fyp7RFF/95//w1/IreSv6DL+FBzCtW1VCnbzGdvx2IUY9Owj3HQceqQkg5UZ8Tg+zB1a8DjncdyN2IpHsO5E4mwWcz6Xs5THXSoXrDRKV5CyZSatC5FeoYfUd6CaC2/fvBZ6VaOfV3S/U3a+URiBu7InF/bX3olUVsXx6rNastOykwrFHfOi7h1pz0tl7yuRcZuuXiEqlmGi+QL+YgHAIdF8sWQNnBzLHSbjBNyWlg4SYVCiGVL1jXbM91q2zQCx+l6YB16294NBqM9NvXum/tedfe9M6lklganBtZiYBBGB1NpIYYrHFJ3vJMYXLNM6o32b0b7H6QQTI1ZVaqteYNbRmGoClEdgIJlddeJ1iGwbJVoiyze5hldy80tV11tV1xswH0lufi4zb6m7dxTGxbKyFlJz84BcRKxDlWTDegZea7tfq4d29X27lp63lrGvalqUN2NzH6anx6fF5ibeZNWlN6TdC718MuCBk3+sa8DDs6ExDg5XDtmH/ffH99zLHoXlPAg6fuqX9hd8bpbkZhDFLVIrVvm6WbxdyVmsYCwv/KXi0L8pDPjwzx68A38Qh77ZA4WWe6AA8i3oHltZnNbrLW0Gwwcc+gu5efzNv/t36Ce3EXHXW9Mj4UWh8Ho/ONKjleyCYJ1r5Z6Ec47CmIebqJ9X4T4qQPwss/UXaYhfJyFA/tKheMSRuNYvbZPaWz9PgR1Na7KPK3a4/vB0YNAJP/ez+8EJP7lD/w845LaPQx6xt0Kyn4LRQ79RQZyNhWyKv1qefqum6F5RwdXENO9nac5x2efj8h2e5p+Jzj9Zhr2kn2ie3uUNTBFmZ0jbi/iZzsweivcQ6ugk8tMZ5MdzyF/NIX85h/7IivkVWM6hwfKTGcwXo4RT/bSADv7TNkmlTIaSydhakbpL0DfEmxzmTnfxh+VyCxtkhnUNESzTLM2CXrQ5xn61SHk3T/p6kv6+h/9Godijadag4r5muhxDYJBxRBIWiyEQ0CwOVqXDm4ax7VZS2wpftqMSvDRw3ugFrxTydZ5qiCbjUwVVHNpDBc67E3VoBPEPE8j/Mo34v6YQ/3kS8Q/TyE/mUacXWzxHCjw1t5zkIc5t/p56H3+Vh5/Yw5/v5c/zDWB5eXM9vbXBYYOXro6GRY4HhQ74B1hCAsaeXt9sjl+nPJun357dxyEr193KcVsAvUMcZ+D/2AwiMG4VZCrYYhVcwPRVUN4GGn4WGPbz9LNz1NOzlJOz5BMzpONTRGAKHYCQTdMkoMM22RqHAAsdAWna8/RToF9omWW/wnHYD+92Wee7bQg9NoSeQKuga4jvvG8K2c9zzlrZZ+ZYp/dZ6MQ03cZCU7Sj0/Sjs6xjc+zjs5yT09yzU3znKaHPuDBkmH+hm3vZyLqqol4XEK5RUdfQ8OuwltsQaFR9S3QDIrYJlwKj5mJ4ZSR5HR0UyLU1gTI5ahuUqgZqJisbiYp6vLx2n4WqfhIomcPLqn8SUV5DUdUfuEP7glKVLVQljCoHRNRCE7cwRD+IKYKxxHCOpJUnRfBlKL4cCM1T2MSVozgyJFuKYIjhNBGcIoSRBC14bhOODcECcRox3EYseMhrJgpbKBI4VYqgSlFUMQrPgaNpTQjwTQFXySRXtosbRtrqZ3Tl8/rcBX3KvCYWEBHwiIDmlA9B19CM/D7Q9L6mFEAPJhUPJxQPwfJAU0pbBR0gojntUwBF87pYm2xolHAARbb4BFOazRoyZcyYMqc7sqc6cic6Csc7Kqe7WuaHaEujkqVhzfKwaWts4M3kxDfjU9+PT38/MvVd79CuSjdKpLZV1zMycrBP4sjPEiRpmYb8/P768hF8TSelSEhKIlJikPR7MMZtKON6M+MyhGbDoWpSYDU5sIEZTFBfR8rCKynOFSSXOqpvAzmg0YZDNjUCFiIFNJD8GklBrYzrFHGitL12aFq492rq3evJl9vm56uKvTXFm53e775a/eb9i5291a5BGZ6dXYu6XouOqMdeqMVcrEFfqEJeqEREVLSGl7WEFjeGFDUE59cE5VUF51SEAHcopTAwId8nLtc9Nt85rsgxvsI+seZsch2QXWLNubjqc0/K7e/n2V1NcPC95uIW5B1580ZVbbFSDevsKbD03+oaCuwacu8edO8e8uwe9ukZCewcuCRVXq6pDrt7MyzA556fZ7avZ4m/R+lFr5K4gNLqiDL8xUJORI4oJEsSViAJLRKGABAqFYeVSMIKZaH5suBceXCGPDhNHpyqCE2Th6bJQtNloRnysExJWBobdGhExQhynvazirfH4HsrLZvrNeub5YCI1nZK1rfLt9eq+tWP/v6//O9/IbeSv6LL+FNwCCYDvTqbOaz1BMrqU+LKE/JiEnm6rFp+8ZwPJD7YQEhtg1dERT19UCt8TJ+Loy2k0ZYyGUvFnMUy4XazfDUjF1GdmkvMS2QVZZVGR9mfOEll6PWdL9t6dqSduxLDO5FomNRYoyXVKpEV5OoKKAQnt6yyTZt8y7asa1vc8ZzTvsfrfEU1bDQpt2pE61XSlSrFWhOo1pau8QRDSiZHQ4FNKQzjquEBw5ylY8fc/bJr4E1f37uBgRe9wy/Mg5vGvnedfW8HOhd7pW19Io6RwzLwhCKxWdu1oQSzUDtfAJ8KzCBitL9idGxzOxb1bVY920yFtnCay5CN9XSBGSldIKm2Bdp1lXZVb9pUd23KO7ZAsZy0EyTXvVF37hg73imM89V10PKkR3JILb0Ggmmm9Q1tG/pATd26umOtvWOrw/K2vfO9Qm/FMOjp6fer4i40RnnXRfvdumV3JcXj3N2jv/T7b0evfHno4mf/eO5/T0u6AE2NKXp872Kkj9+9CNcHt++A9G3JWLNis5y3mE+fLmTNz238frLch6/mH96BP9c78CFK4a/ojvDDpf7N3/y7huyw+vzAhgpvaKMbluBO53myFZ7cNleezomvdeS1ObAUdgT+0Xrix0XIX2TBP0puBUX2IJHpaAICQBEY3PFJMvyLDJBBV3s+OsUhNOKkr8fp/SlD/yM45H7V3/VWiMfTG8HZT67lx/2WYoE7ZMOhgvgr+QmR2SkRyYne0bFn7scdfpD0ZXTm4ZicQ08LT9QTLlnGG1d3+EvzrK15+tYkfKLt2QDZcwR1ZAr16Sz643nMr+cxnyzgP50nfGYlfGolfLZA/HKOeHiCcnqA6WXm39ZJs5WKRrmSrJKKDWJ9h8hkELbLRW08lYrWbiKaB4mmaa5ioYO7OU19tYZ/t477xkr6aoj1uk3ynNW2gpJZ0Cwqi1Ahw6Up0HFCXBqXXs6VExkGLdE4itXPk9pWGYoNlnSLq9jgt1m5ynYGH86hP5HgAwyYs32oT8YR/20K+XcziL+dRvzdFOK/TyM/nUfbraIDZ6rDdQ+8xGHukgBvuY+/yMOP6xXA9Q8WR1wSXrzECw5VhV/qvnR98MK1gdBLXSFhHRfDhuJvr0ET16lx87ZiuYtzHH8rx2Oe477IcV3axyHAQiscZ1DSBgRq22wgRLeBkJV22ko9NUs+PkM6NkM6CvQTCP2IQyBN7gigIJspRD0GWGiBAZqFQHaC/QrbcZXjBFhojWfzhdYEnvvyWAGxctzzCxzgC52dZZ+ZASzEOjXNPDlFPz5JOzZJPzrFODbNPD7LOmHlnJzjnpzjnZnj2c3xz88KPacFfuP84CFuaDcrrJ0WJiWEslBhRHhEa9OlRsjV2sZbtS0PIJg4OC0LKygBGXFEUPkmB11ANqShqJpISsgfxCHARbjfwyHlb+NQ8765BKUpm6nyRhDGQJE2UKQQiqSBAlIcDjLu5FAWiPxWwplAKjhLDZYwhhJKV0KpCijoPsJLIFhRA0ZYB4QS1CL4NUBIQS1SWIsW12Ek9VhpA17WhJU0Ijh1LbSqZmJZK7GYxSo1KmqGtVVTupJZXc6cLn1OmzSnSZhti50BhXCgRwgUxSkeTcofTvygB+Pyh+PyRzbJHo1LH45JH47IHo7KH40poieU0Ta/SB0DZgrNaJ/O6mKt+kSrIWmuPXXOlD5rypg2Zk4as8fas0aNuaPtxcPt1eOW1vkh9vKIcn5QtzjcuT4+9Hxq6uXk9PvJ2e+m59+PTKxoDT1UhqShiZRbhEnLpOfmt9XWjuBQVh5xhAfXMIvZlGQC/QmK9RDOugNl3WhmXoHQImrJwTXk4CpyUAM7lGy4hVFFVFGdKkhONRTveopfIyAiQEFEf2ANNZADIeQAsNJIvtDKjKJJ0yyjuJ1X/a/fTn71dvzrd6PfvBt993Ly3Zul12/W5hb7xWoEjPCkGnGxChlciQyuaA0uhweXtgSVQAOLmwOLIAEFdf75tf45Vf5Z5f4gWS61ODCxwD8+zzc21/NpjuvjXMfo3LOP8k5H55yJzrZ7lOl4L93pZoLDhYfnAq97eIWFeAVGxjx9SiBXmSwVXQMx3YOh3TYWOt81AOTUNeTUNeJkGfZot4QQKWHJicFhwTd8vdJ9PEsCPMsjvcuSAssaL1RQLhQJwvOkwTnS0CJJaKkopEQElqHFYttDoEJJaJ4kNFcalguW4tAcIFFoFpAgJIMdlky59Iz2IMZQl71hRL6Zx+6uNm5uVK5tlKxsFa9ul21uVAwYHv/9337AoT/6tvun4FCLaDadMJFCmkmiLCVR1xKoi0+IU6mEyfx8RGPaXWr5PUZZctyjuIx6WSJ5Np5mTWMuJdJm02iTeVwwCGjtWnRNWkqxGlEvhJRhKoqOfXkajlKqQIla/wslGCtk2hK3TbLRdHRuCiI5ujollUKTKc2bMss7EOYGArJV3S8l5teSztfAKZKaX7LbX2D0Ow3al+WSVxDlJl23SMRQ6BVZ3UyuWWLWaiYlhl0QbCC3vFB3v9T3bOk6t019L40DIJtud2Zks1vRjiirpDQjKE04pWa9zQjq8Xb45l1Wxx7H9FZo2BHyjdCiktq4eAOBzMGhqgvy4VXVBbHx5Hpkj3FaKh0gwcgCKqfdNNEOSvL6vlJ1v9X1vtL3vNB3vNH3bFKoIkx5trqpWkelKERdestzheU5v2OBpZlha5cZ+iWqfAbMJshvqUlJucMsTCTH3ax4FHLlhrP7bftPAn/9kc+nn4ed9HwU4HHN9cH9wKyH4VEXvHxCfD529f4s5M6damaNZL5GtFojXKriT0Nk80s7vz+G9c/1VfjD6354Bz7g0B/9ufxnP+Bv/uZ/Lqn0LqvzqIY5QwnnKUJ3kd5X0emr6vLS9Hhquz10XR6aTjeR9hyac6gG/3F+60dpcDC18PMk0IWMOAxy5xJbP01BfJGJOJ3d5BKb5Rx+8aSv+0l/l3P/FIcCXByD3BzDvJwv+oGuIc8rAR6gXu6qv9uNILfH1wIzY66ANAWg/Njr+7oGGoeA8uIis+MiUuL8Y5+dfxx7PDrh8yepnyXkfZlSdCSj7AQUG2LqKli04lYncZujrYudRWCszTDZbQJ3fA735SL+82X8FyuEQ8ukw0vkI8vUIyvUI8uUo4uU47P0syNM927+lXZxQpu8TK5slctoKglPJRJIhVyOkE5XMMl6Bd5kIRpG+XKrmb0+Rd5bw71dx75fIL4dZb00SLYFmkWiQk/lwCTEOCP2qhkVqsdeVVGeykXlgjYa3aAj6HrwmhFy2ySlzcrQznK1A3yFgM0sFBEvaTAOPehDI8iPppH/OIf4hznUP8yi/nEa/ctp9JcL+PPblMh15D1LaqT0ejAvxJ8XECgIDBVduKy4ccf0NLY9NlYRdU9/50FvVMzQ7Ucjtx4M3I7qeXB3PPfZOiprlZ4wx7g7w7o4yw6wsj0XOAcBCbbWoCUgGwU5AhACidjz9DNWKgAhME31xP5A1aMzxCMzxEO/px+r447MUW0jVufpJw5YyOYLsR1sNXIAsTjAcbIV4O03I9n6kZa4zgtsRyvLfo4FWOjUFOPkFOPEJGAh+g8stI9DJ2ZYJ+c4p6zc01be6Xm+3TzfwSpwtgo9ZgXe03yfca7vIMung+KtwvsKUAG01hBcywVoU2RD07UGeBQUF9tKT0dzCrD8UtBKRJY1UBSNQKBSDowhwstApdxvrKGf1n9yhwjyGrKyjqaG/KgfbSIVOEkDCGkggXFGQNJaoqQGiCSto8hBEl0jHaQ1ALUdCPQdNVLUjWRVI0EOUKceI6kFQolrkOKaVmEl/Ee1iqoQokqkuBotqUWKamDsiiZaSSOpsJVcwOKW6JVVfZqKkbai8bbcibbMiba0CXXyuCphVBk7qnw2ongyLH88LI8ZkkUPSh8NSB4OSB71i/cletQnfAjUK3rQJ37YLwZPPRyQPhyUPRxWRI8on4ypY8fUCWNtSeO61DF9+pg+c1iXOajL6tdl9+vz+nWlg/q68U70wpBwcVhjHWhfGOpaHR/ZmpramQBENPNuyro7MDIuV2lwRE5DE76oDJ1TQCst0yJaJ4WseS2vT4aSc0qZrFQS6xmGG43gRMFYt6DMa420i3WU0BpKSBUlCMIJp5vuEjQXqumO5SSHKpJnPcUfuEMHOFQPlsBBAkRkewj6iCLRnIeartrpJcnSmnH7ef+b12NffTX1fHtkbXVwaXWga1BMYObXo25XIcMrEQEViIByeEA5LKAU6l/S5FcE8cuv98ut8c2p9s2q8Ekv9Ukr8Uku8rWxUI73kyzPmEzXhxlO99LsbiWcvv70zI3HjtejXa88dIu47eJ/ydUbtAL5Xw8OuZ+ekcYVVnb0pHUOXLYMelkAAg05dA052pbDDpaRc5YRp84BXwFgnaLAyxev+nileHsU+7mXR3qWpgaVt1ysoEcUicJyZSG5khCAQCVCoLBiYViRMKxQFFokCgXLfFFYnigs37YSki8KzhODnUNzRaG5wvAc9oUM+vV4dU72mgzz9Rz1xXLz1lrl6kbJ4mbRynbZ+npFnzb67/72f/uz30T+6i7gT8EhtGopgzieSppKJs8nk5dSqPNxxIk08lRZDZlem6VoSFY3V9aUNBYjunKZK5nc1Rz+ahp/OZ2zkM/eqGIt1ZIGilop4ppCSkFy5tOHgZEPmtjdWP0KqxOkYD9v67MqzNNkOI2Qm8EpyGjOKxDLLTrT8zbzV2LzK2n3C7HZxjayjj1ZB5hzusMxb6G063XSvXrhbqtgCjjjSEgLuSzLwGYI8WwOXq5r35B3fMXUvaGZ9limNalmU9m2o9KudVvW54fXp7oH6Hg8CUtpk1iM5i2tdlFpWGG2bzEsb7imFxrtgrAAMp6R3ZcaP0eEDsnIChbOQkYz7t2gRYRqIY0DBjOqvKIuI1Mn6TT178h7dtWWnbbO58qut2DYq6F3u005SKouBv+pEI0wtE9KLLt03XOcyoqSzTeJpm5WNpy8Eu7z+JLnPQ/vwCMVjy9X3guPv+XrGXb2E6/Pf+Hy69NBZy4nXIez0UgKElKd9+DS+YjAU1cf3j/kfzuDoGlQrjQrnjcKt2CyNZxmlWHe3HzxB5LlPnwv//AO/FnegQ849Fd3X/ifAA7lQJ2KkE51lPMYoavA4K3p9W/v9zX2e3b0e3T0uXX2e5j7PXVdbhzlWQTrcAXu06zWT5JssQqHkloPJyPA8vMUxJcZiJOZzedjc85fvHzK1/2En/NPOGSbx3rQO/QbHPI9wCEbEQEcuh7oHn3FPz06Mu/ZVaCfcCj/2RVQPpcbF5kZG54W65scez41+XRm1rH8/KNlZcdqa082Qk4Tsd5a2f0xU6bVVDCvzZgQ3R9iBE+Qna3k00uk46vkY6ukY2uU46uU4ys2HVsmH10iHV0ggRGiJyaojn2MQBP7loafIBMVSSQQkQgmEMC4/CYqt4YshJBURJJORtaaefLRdt7iEHV7jvRqnvhmkvJigLetk60KNVM0hZjDKdURr/di3QeR9j1o5w58iI4VrRCW8ORouoJOUQqpajUNRDFrTXy1TCKBS2lPtHjPbszRUfTHU6hfzKF+bgVL9EczmI+nsJ9OY08skDx3OVEvWWnW5tSO9BjZ/TuiW7dlUQ/bE1IGi0qmGyBjdXU9RUUjxWVzJZXz+WWL+aVz+YWzpQXLLaUb1NJFZvIM4+70Pg7NsT3mWa7zTGdbRgLwgpjnFpk2O8gGQrRTc5QTVvLx/alBB9NUD83aWOjL3xfpy1nKoTkqKJA7BlhoETQLsc7+UCPHddpnIeA7uS7/KJBit+8LOdhY6KBZiHFykgZMoaMHAmVyU/QfWYh9yso5Pc89Pc87vcA/u8CzX+Q7Lgpd5gWu83zXWa7zJOv8KMO5l+pqInu2Ef2F2CBKazCqJRQGv9SCvN2CjWkhJLRS0pGMfCy3nCCsIYprCZJakMENSuOw0sofVYGVAtke4mSgZM4mgryaqKgFaQrU39IBGoHEObKiFlTTEYCbBA6RVODEFQRZFREcoqwlqepAujelDWLL+FY3kNQNBJVNOEUdVlGHkdeipTUoSRVCXAkXVcCE5S2CMpjQJrgYqLxVXAk2NrGKG2gFEHIejJJL5RbJpWUGeYlZXtAly+2SZXfJMrpkqV2yZIs00SKN7xTHmcXPgIyCxwZ+tI770CbOQy37kXZ/qWE90HKA7gNpOPe03PtAOt4DPT/awH/cLnxmFMebpIkmebJRntIuT9PL0/WKTIMiz6gs62xrGOogLAyrFoaMM72m+aHe1fGxTYBD0zO7U3O7EzNLXX1dfLEEjWNCmvEVNZiSClptnYZIGFOJJozCDgVKxC9j8jJJ3Hgs/zGSex/OuQNj32iiX6qnhtVSAREFN/MiWJ33iLqLAIfKiOeqyV51AIcowAv6DQ5BADXZSuYC64mhUEokiJhTGqtMPbihceHMgnZ5rWNyVt07yO/sY4lUjS3EJ7XIy1XIkEokwCG/crhvOcy3FOpT3ORd0OCVV+eVU+OVXeWZUe6RWuKeUuyRUODxLMf9cabbozSXBylO91Mc7iTYX7p/NvS6Y3CkR2ikf8gF/8DQAN/AEF+/G36+jy6EPSkuylaoSzsHHnUO+VuGnC1D5yxD9vvLc13D9l0jdl0j9pZBV4XWH9IUdOt6pK9nord7kb97+WXPkvSgMviFCqYNh3JkNtsHIFAxP6yIG57PDc/hRWTxQU/RhQx+RBoQLzxDEJYtDM0TBeeLg/KlIflioNBCYXgB+2KG5EmWlYb4dpLxagm2tVq1ulG6tAUMovLVpTKT+Pbf/ZcPvUN/9G33T8EhVtfLMt5SPmshm7GUzVjN46zksecL6XM1GAm2Oo+c+YRTXtmC4OXRprJ4yzm81SLOegFvPY+3XsNeInMWpYIpKktEz31SfCOwLi6BiZaweQMY/hhLuak2rnQNjrXpezgkIqE4peHpXUhRMZkqFnH7tW1L8o4NQfce17LLM4KSuV2x5RXDuMO07GK12xjFNpbWjYdT2VDYmJi9ZJBs9nTSkvJKPC/W342VNHHl0lmafoGkt3LaN1hty/1D2+sTq3OdHdX56R7eXndjku0cQ/o7e4ct0zrdqsDwFU3/NVfznI7v4KdUDN+9MuBzcu6q32Zp5hYWr7p9ud/7fG+Eb6Gbm5ImNWv763LKuWR+R/9aW89LTceOrmOjc+y1df39wOimXtGPrSzFFWfKmTRj1zzduI5Rb6FUy2j5GkG9yugbuV+T4XPV7e7jwBZkLhFdFeh+NiTU1ePK+ePhdr43vfzDzwZdtK9vymNSkQoWtbE4vTD7CZXHKUKRE1tITbKZVuV6q2SdqtvlmfZE5pfbe3947tCf5dvwhxf9N/4O/LM4BLLSMXiqQq0FY7BAmDrIAfzQO/RHf4T/6xzw7/7mf05tPlGMPYsSeQgMfpouP2Ovt7nPo7PP1fKjOvvdABopTS5U2RkI7VAu6tfJMIBDXySBOCYEEIhj+gIENKU3OjzNdrx45Qxwh37EIVAvd94GQj/iUKCrQ6jn+Yu+bpf9gTVkI6Kr/u7XAtweRPqmPbr0eziUG2trJcqNvZgdG5oTH5CX5F6a6VRbeA5aYY+pt6fCHNhoJyHeRc8M7hNcGeFfH2FdHqUFT9C85qjnFylnlymnVikngVbIJ1ZIJ5aJx5aIxxYJRxaIR62Ew3OgN4Zweojo2kkO1tFuKFhPhNwMDjePxc1nsTMZzGQaJ50mqaGryVSNjK3sVomnzVwwQWh3gLHbzd4yilflqjmeto8po4pYmSZ82CDafgx5ZAh5rAfj2EEO1TGiZdxsPr+UJaxnS5FsOY2voEukSAU3V0e+asE6DGO/mMIABPrFHPZXVtxnc/gvZgmHQK3aNMlugeb/XBTzXlX+QgCZQVR2l+Yb8/I6CoqH6hutOPwmm73IoE3jcetU2i6NuUug7OJJWzjcJgmzzUGt8epmmcmTjLsTrIvTLP8Zltsc03mO7mil24Kz52iAgk7PUU8CGpwl2+riZomHZ23Vg0BfAM3ua2Zfs4CCDgQCtamHrbSj83RQIwdC5E6vsO1WuQ6rXMcV7vmDlqSfBEBokecEQuTm2XZzzNOzjBMz9OMgMsGGQPsC66B3aIZxfJZ5cg6wEPv0AvcM0CLv7CLPDoQuLPEdlwTOi0JnK99phmM/yTw7xbIfYzqASO5epqeJ5i0jeLMwPiR0EBYT2Yq504J6BMXEtuBT4OQckDuHYpWAlAU0vwwtKkNLyjCyMoy0FC0uwUhKMZKyfSiqwEkr8LLKfSICgQr7eKOqJ6tBZjcImgO52w0Ah0j7LISTgnjucoy4zCZJue1weSVOUYVXVhNUdTYpa/HKWpyyDqusxSiA6tDyWpSsBimtQkgrYeIyqKi0WVgCBRKVtPyg0mZ+cQOjoJaSW0/JbabmEdgFXGGRWFQgE+YphTkKQZZSkKkUpCsFKQpBskKQJOcnyHnxMl68mP1MwHjMoz3i0h5yKEAPOJT7Py7Byj0ONYr9k2j32bQHbNojDj2Gx3wqYMcKufECXoJQkMwXpAqEGWJRrlRU2iaD9HZQrSN666B5rt+yODK4Oj6xPjG1NTmzMzmzOToxZezUMbk8BJrRDCfVNuKr6plQmJZBHdJIh01CvRLFF5Yz+FkkQSJe+BQjeITi30PwbkOZlxtAuBw5pI4WChdGcrseEHUXqmgOZUSHWqp3Ay3Qxj/AFLK5Q37AIAIPQUMRhBLYQApqJIfAKJdxrBi2JF+ubzR0YbuGqPpOhEhVw5GWEjlpjbjbNeiIanRQFcq/EulbgfApb/UugXkWNXvmQ9xz692za90zq93Tyl1TSl2Sil3j8l2fZrtEpzsDFrqXZB+VaHfzydmwG3Z+Ye4+AUF+AZf8/C/6+Fz08b7m6/3A3/fJ5YvPqqvyNPoiy8Aty7Bn17AzMIUsP8jeMnzGMnwaqGv4vNbk34oMvncnMsAr3tejMNCj7KpXSWZwBeJCFSscmEK5AIdEoQWC8CJOeD4jIp15MYlzNUlwM1FwK55/4wn3SgznwlNOWJIgDJTJ5UtCCiQ2HALLIklYCS88V3g3awoD+26M+XYRsb1au7pRtrxdtrZdtTxbpCSH/5f/83/517kz/H/5rH8KDgl6diHipTrRYg1/qZKzVMqYquRM1nMXUTRdTerTumd34EXFOJquXmCtFEwX8qwl3OVS3nIpZ4HKGR+QzC0IJ8Y4+lEspgfaPNCCGoLyepEqPW3U2Lar0c/ptBYZV6LgMIw8so5Nl3GlSplaQGGxMIy2tkG+aR10DbG122zNJl27TZJvkJTrdB0Y57qjlmr72Cxi9ANVepIsLx3/IKrkhH3jScey48fr3ALxtRy2coGsXMe0bYp6Xswt7k70tE0YWAxkI4lCwhHYGSkxgwZWt17X0bUiaN+ha7Y46iW2oFuJxpEvuOmO/mLD8cyLm5emblxTO9gbj39GdDrGLKnRt823GZZpVDkZTTYa+nt61rs6Ns3G2f7+sblJ6/jgZKe6U4jDMFua+VSauXMO5HHzOvYYpg22cV3a+RzN60ooKheBUvPWSja+htRa6+/t7uR53u926KfuZz8/+ckXv/6Pt646luU+fHQ7QCNitgmEDCKWwiTGFxV5R8UVYBXAaAKpEjzjDt+wLTDsbD7/4A79G2eQv6B//5/FITD0an5haWFx6QMO/aXdZAAOJTV9UUm2Y2h8NT3Bpl6fzl63rj6Xrr7z+3K29Ll09rt29Lvr+zxFJhek4EQ+5uOkll+BYR1JrcAa+hI0DqXAv0iFHUuH2Mek24VfOunzm2K538ehABeHEA+nCB/X38Uh1weXfFIfXsx9egXoAIqAAA7lxl7Ojb2UHxdekBBclurfmO+LLvek1XsIWtwVaDc90c1IcO4iuw3QvEZovqMU73GK5yTNdZbmYKWenaeeXqSeWiSfXCAeXyQcn8cdteKOzGEPz2AOgSiFacwXk+jDI6jTvViXdkKAinJZRL/HZcWw2DFc5l0e7TqHcYvNS2RJq+kqAkutFqqG5dIFtWhNI1xTiKxi+ThX1c1UKZhiqJQR24nzG8GcmkR9NoH6dARzrA933kwI1pGvK6j3JIynQnYaj1Ms4pUp2dl66v0ugv8Q7uwk/tAM7pNZ3CdW/BdWwpFZ4vFp8slpMOqH7jLHDN2Uxn3T0fxtJ+NVG3uZQ50iEiaJpDkGa00i3gY/FSokS3LZ247Ob8xd7/XGt2rtnkL2XCXa0bCWpNAJduoI4+4o88IEy2+K5TrDcJyh2c1QT4NRqtOU4zNAZBCTAAISDk8TD00TvpwmfLGvz2cIn/8uCx2aIx+ykg/ZZq3aWGi/Ro51ZvkHFnJa5Z5f4f6Q0HCAQ/umkOM8+9w8297KOjPLOLkPP7bIhB9xaJ+FDmrkQLgC+4yVc3aeawdMoR/lsMh3Aiy0IHSxCgAOnZ0E7UbMU1OsMxMsu1HWuX6Go5nhrGV4yukBPMoFCuEGCh0FQz5qRj6BIOMaMclNuLQmUgaUmg1j5yMEhUhxEVpchBIVosXFaHEpVrqPNAdQJKv8CYcAEdmgSFm37xTZrKEDHMJIKtDicpSoDCUsQ4EVcTlaUoEBLpO8CquoxipqcDYWqgUshFXWARb6LRyqbpVUwiUV+zhUvK+iZmEhUBO/EMLJr2Pk1lJz6mm5zfQ8BDOPwMkjc3NpnBwGO5vOymKwspjsTCY7nclOY7BTGaxUOiuFykwi0xOI1Fgc+QmWGIPGR6Pxj1C4h/t6gMLdR2LvI7BRrdh7rbh9YR8gcA8RuGgELgaJf4wmPcGQn2LA4fQEPCOJyEwlM7PpzCKRqNHSwZ4eMc4MWGb7exaHh1fGxtfGJtfHpzbGp5YHRwbUWhmJyoQhGS0IWiOcCmnho7F6HntQL+818pUyOEdQShdkEfkJOMFTrCgaLXyA5N+Fsa820iLqqaEQZgRGfp3fG03WX6qmOVaQHOpoPhBaEIQSDAFtRQCH9uvlfsIhCBnUy4VCiBFNhCso+iMCJ4ksSGdIsqjCFCzzGZIaAyPeq0NH1qDDqtCBlWi/CpRPOdK7bB+HCqEeBU0euRD37Dr3zBr39Eq3lHKXpFLXuAKXJznnH2U43k89dy/JLirB/nqMXXCko29AkI/XDR/PB75e93087/t4Rft6xQf4xNtwqDpLY8gz91/vHPS0DLrsG0TnLUOOliG7fRY6ZRk60zUEcMgP1up//06kv1esn0d+sEfJda/CrMBy5IUqdniJONTWOyQMyeeE5bMu5rKvp/Ki4sSP4+Xx8cqkOFn8Y1HMA97tB6zLT1ihibzQHEFIviA4D+xvq6kLL+GG5fFvZE60wL4f5X+1iN5ZrVvbACxUsblWMdeXyYd4/uf/9GHu0B99U/1TcEjVt01QLWLkCwjpIkaxzDSsaQZ2lMoBFYksLUuApd1trioikRRsySxXMw9VLlZKl+sUKzCJVckwT2OVq7SOXd7Ia7r5NVa+iqNb4awJOK+XOaySLtIE3VyOulfT3qttHzAZ+zr6OvQDRo2aR2zC1xTS0RSNZVtkfCMxvhHpX7J0exTNNl61TtfsqduXZBgE/uH91F98UvLZ4apjJ2qOH6s/erTq089qPvus0sObzeig69ZYqm2GbqFnwjo5o1Prcvt0tRMWw/L06my/dUxPMrCxYq5M17MmMG8wtes8/Z7UuK3lqJm3Qjm//j/6Tv/9SPiXI5fOWJyOEX71j6gLl0R8lapzC0wlEmkXsHCWiErt17cNGXssCqOcQjdLpOOWjum+gbFO86ipd7Crv79raqBnHeRrC02vxZZdhWWDJRuTiPQKCk7YUiCB5SpRlTxc86PH98qgsICb987anc14fK02PyYn7mZR9gOFhC4RiFk0RlJ6rCuYfiYaZOrmOGA6rXGLY1jhGVa5utWN57bxqR/+PrwDfwnvwIdiuT/6c/nPfgDAoWToZ/UsB74x0NAfZO717Op17u5z6u5zBOrqc7L0nTf3n+/odzEOeCi73YmKs0X4Xye2fGRrH4J/CQRwKA1xOKP1ZEqN3d2444Ehh33cTvq7HhTL/QEcCnJ3DPdxjfzRHbqy7w7dv+CTcv9CzpMrOU8uH0BRztMr2c8AC0UCdyg/NqIgPqw0JRSSdwFTfoHZECGGh7dhQsykwB6yzyDVY5TmPkZzHaOeH6M5jVEdxqhnx6mnxymnJsknJgnHJjFHpzBHJ1GHJ1CHgMZRX46jPh8Do36Qnw8jj/aiz5pxrjpigIwcLqBG8mmRImq4mBQoIgUL6De53GSWpAZM02RpOtjqMa5ymi+f4kr7WRIdXcynitAMTo6MestCcB/BHp9EfTKB/mQMc2gQe7ob42zCeesJgWpShJxyXUx9JKU9VlGj2snhPQS3YcLZceKJKdKRKZBkDSiIfHaKcm6K6jhOOz/G8AbGzqI04W0X/PsxxdcDuj2TdkOtWpbJl1Sq9XbDhtk4p1MvmYzvJqa+n5n/ZnTyhcWy0a7d7FCvm4QzCvgAO72HfqePETHE9BlhOI/S7MFbMU4+Pk4+BjRBOjYORDg6RjgyRjg8YRNI0LaFaE8SQY62bb7QNPnIDBnUEx4DmqMdn6OdsDJOzzPPLrLOLbEdlzlOyzYKOgAhUCMHZhbZtMB1nuect7Id52z9QvYzzDNT9BO20jjAQnRQIwcMouNT9JPTzFMztm6iszNsu1nOuTkwjIjnZOWf/0kgTQG0D83ynWd4DlMcuwnmqUnmKbAcZ54aY54eZtr1sRy7OO4mbqCWc0lIv0EnReGwD1pRDxrhD+th0bWwmKrWp9Xo+DpSaiM9E8rOhvPyEPwClNCGQ/sGESCiAygChXPVgIh+gCJlHUlpIyKwBJbRvjUExrZW/MBCwjKksAwhsgkJuAgMdZVXYxQ1v6tatLwGLa+2WUOSygMcagE4JChu4hcBCmriFzQJbEsIO6+OkVNHz6ln5DYy81rY+UhuAYqTj+HkY9n5uANx8vGcPDwnF88+UA6OnYVlZaAZqUhaMpwc30KMhRKfNeOfNAHhHkOwMft61ICNPlA9xqYGTEw99jFQA/5JPf5pA/5pIzGumZwIo6YhqNk4ejFb0GQycSeGTZP9lpn+3sXhsdWxydXRyXWwHBmf6eo1iiRcDI4GQ9BbEIwWJBeBlZOpJpFgsF3RZeRKJM0MbhGFn4nnJ2AFT7DCRwCHUMIoGOdaE+NiIyMCxouk6O5Jh59RDZF1jPOVlPMNdP8fcSi4gQiq4wLrQbgcJRikbwNAgpBDGshhEFIEhHihiXQFSrkJo91GMO8imXfh1FtgxFAj4Uod9kINJrQaE1SFDqhE+1egfMuQPiVwr6IWj4JmdxsO1btn1XqkVbmnVrgll7nFFzk/zXOMzjz3IO3cvWQ7YBBdj7EPuujq73/ZzwtkZKf7eaT4eCT5eKb4eqb7eyddinhaUpKq0OSa+293Dvp0DriBurh9KHLar5c7azOIhs4CHFLrfesh3nduXArwjAt0z7vgXnTHIy/fvwQTUcmx4VCBODiXF5zLDMti38yUxCVr8hKMFYmWhuSuxoSOuifakgfSlHvs+/dol6KZ4cncsGxeSO6+8rkhheyQXMH1rGko4vsR8dcLpBcrzTvr1a+3IbuzVcPCx7S0s//5//j3f/abyF/dBfwpOKQb3mO0bTHbdqmaHZZxxTy62t87ppdLFKxGE7FBi2wS4hEKPt9o7DN3ztMMi3WqxWbNc6xymUNQtjdAhxDMRaJumdi+jNcuYDTTjYqeGiILQlIoV8XKealYKxXx1AqZtk2pb9PLBVqNWCfnsViERkRTg1w5Km/fEuhW+W1LYs06Tb1G6tok6TZlkiFOVU766S+aHM7WHfuk5ejhhs+/aDl9Bu7qWn3+HDW3jKOZadavMeTvNB0vB6an+sdg5n7fkb67Zl2DdVg7ZaFOGBESYmmbgt7Wq+CZDTz9vNywq9dtakl8WVKo4OLfWYL+r+5bP58rdRq7cxr+q79viLhOpMnkHS/VxtdK855EMYFqwCgpDItEISVSWVA4E403a+Rj/eZhS89o19gIcIo6B9u0E3z1Ase4xzU/F5qWGKI+HlfNQNQIGtOlDVkyeKmGhi5NTblz/aannz+0oTzj8c3kJ/dboDWtiDo2h0Zn0nF43IOHz6gco7rrpdT4VmR6Keh4zjassfVrbO3aBxz6S8CAD9fw/xC0bXvqm2+++SFo+0Ox3F/YrcOGQ7BP6tn2AnOgvt/f3O8OWKinz6G77xxQV79Dp02O5n6njiE3bZ8nQ+NQTvo8ueWjJPjnibaB7odsjUOo4ynNJ2Lyj0VGfeHt94W326kAN5Astz+J1cU5wFYvt98+5HLO39n+AIcuBXhcDrQVy132d7/i73onzCvhbkTW46s5T4FsLASU+/RyXizQJZviIwtTr1fl32upeEhseMiGP5Th7hvINyyUC31UvyGq+wjdaYhuN8g4O0A/00s9YRPlRC/hSC/my/7WLwdaD4NlP+LQvsDK533Iz4B6kIcsyBMmlJ0W46zAeIpwPiK8jxTnJcd5yLCeEkKIgHKHw0lnSGGgBYik0hOVZorMSBNKqFwwOKiJxixk0R7ISCEdWId+NJim+vkw6rNB9Jd96ONdqDNmjIMJ62LAe2oIgUrCRQXxkpoUpid6W0jOg2SHYcq5Eao90CjNcZTqDHBulO4+zPAaYAQOsK5MiBKfdyG/txq/m+1/Pzb4qq9vw2haMbavdpqXuzqn2nXzXZY31oVvltffzc5vDw4ud5mWu3WLXdJRNbKTm9XOuG+iXbTQ/Xpo53spZ/tJJwaIx4AGbTo+SDg5SDg1iD8xiD8+hD82TAA6OkI4Oko8OgZIiXJ83NZYdXqSdmYKiH52im43wzw3y3K0sgHwuM6D5G6ux4HmOZ4/aZbtPsNynWKcn6A7TNDtx2lnRimnRignRiknxqgnx6inxqinx+h24wz7CabDJMtxkn1+ku08xXWd4rlN89wPBNYnuS5A45zzoyyHYYbdMP3MMMOmIcbpIebZYfa5AbZTL8e9ix/QIbyk5t4QMG4zyHcJ+KhWVBQEdre6Kaqs8X4pNLocGVuFS6oFUETNaGHmILgFSD6wiUDVHCh7O9ABEYG4uSq8vPpAAISICjCk1dZ3ZLOGROVIQSlQK78YCC4oaRWWAtmISFqJklUB+PmnQkorEZKKVkk5EExYCuUXN/GKmniFPwm4Qw3svHpmbgMrD6w384pg4OT8YoSgBPmT+CXggg+E+kGFKH4Bkpvbys5uYWZA6elNtJRGSlIDOQGonhR/sNJAjq8n/o7qSPG1pPgaUnw1KaGanFBHTm6gpjUBVqTlIxlldFGLoVMwNmoe77PMDPQvjoytjk+vT8wAd2hpaHTYaFKy2LRWJKkZRmluZcLRYjxZx+V2KSWDJoVZzxSKGqmcQiIvHcuLx/AfYwTRGOFDtPBeK/dmMyMSxonESG9wzDGq8US68QqE7VZHd2tiBTUxQptoYY3UsAZSyI8KbiAdCGwJ/VHhDaRwCDmikXKxmRLZRImEEC/W4SNqcaE12OBqbHAVICJM0D4R+ZUhfIrhXoVQz/wmz1yIZ3a9V2aNV1qlR0q5e0Kx87N8h+hs+wcZ5+6l2kUl2197fC4w0t3WKeSZ6u9W4udW6Oue7+Oe5+OeC7aEBkanp8UKxNmWgUeWoQDLoPuPBhHAIWAQ2fqIuobPdQ+7ihXeJaUelyMuBHsmRXgUXAdDhzzyywOKCRHlvIgScVihMCiHG5zNuZIhjc80VaUP4pJHGQmTgvhxYewIL6aX/MDQeFeae4fz5D4l8hE9PIkdmmmziUKBR1TID82T3c5bQmC/H5Z9a2W8XYS/nK99MV6x0pbZ2XCFfvPof/4Pf/MXdkv5K7icPwWHtIN7PN0OS73D1DznGlY1HRMamcog5XTqhF0KeYe0zaBXG/QyiZStV3YwZX1w+RhUuY3RbFKpQm5+hr4aOo2XTKElM2jFNFLZVUnjphWSa+Fa04ZYt8jiyOgUgoDHlkpEYpGMx5bxQKOcVCzmY1qgeTBEHZXFyi2tTCssRNFIFIWWYOiga4bUCnNT3sOb9v+YF3KqMPhYbYRdtvPn6U6H7h76Vegv/oHbjOHpF/Cdu2zVhto43DkgN3Xld3R7jHb7mrS3e8xxw723zG33GcTL5p5o3XiUZAglsQzpzF0mtYxWHj2EvaTM+fvRkiNDxaeHG4/N5pxv/uV/gnnZwerrZeYZRQeo39tQmXZZ7B4sUsznWFTy0Z6OBb3SQicS5SKGpV1nae/qNPVJZRoWz8BTWnn6V7S2dVbbNFPaw2EKWsuTVKhcE6GCXpsmxEFKMxPys5LrK8sx9WVBLifjnj3cByEqncWksxgUCuH6tZvNrVx99yuJ8ZXAuMczPWfp11m6dZZmfX3ngzv0AUb+Ut6BD+7QX8Gd4PcucR+HPm3gnPsJh4Aj1NV3ztJvb+kHSyCHfTl2D7sZBzx5eqdaypdpLfvzWEHcdusXychDqYjjT6oPX43/xO/CR+4en3u7nQ5wdQh0ASy0j0Mu50HuNsia+6c4BIjocoD7ZX/Xm6Gez26FZzy+CqYPZT8DvtABDoHCucs5zyKBTZQZfzMz5UF+XkJFeXpjfRYKlk1FZwjxsUriHS0x1ER266LbdzNPdrFOmFnH25nH9PRjOupRHf4LXesn+ubP2qFf6KFfGFq+NMAOtcMPGWBfGuBfAOlaDmlajqpgJxTwMxKYnRB+TtB6TtR6TgIEdxQj3AToQDbxFpWVieM3IQSEVj4NySXiWM0ESgGJmEAj3GPjw8RYNw3qtBFxxAz/wtz6eUfrlybEUSPihBF5uh1t14510uPd2/A+aoKvluTTTvLoJLt2U1x7qe69VI8eim3ZR/HopXj2ULy6qT6d1OAO+pUeQfyCGf7e2vH1/Mjr6fEXIyPr3d2LZvOC2WztNE8a2629PS/nF75aWX85t7g+NLTY02ntMUx1ySwqpJKRKSU/kJMuqUh+WqKzgWBvxJ024U6ZcSc7bTrViTvTiT1j+UGnuvGnunGnenCn+gin+4lnBkhnB8n2QxSHYarjMNVphHZ+lOY8RncdZ7hNMD0mWB6TbK8pts8Ux2eK7TvJsmmC6QNMrVGG1wjdY5DqMkBx6iM79JDsu4lne0g29ZLtesn2fRSHAdr5AbrLAN1tkOk+xPIcYnkNs32G2b7DbL99gRXvQZZHP9Otl+HSTXeyUM91Uu0sVHsLDcjOQrfvYjhYGOctTI9OboCJF6HlXpGxr/MZN5nUW0TCnVbknTro3dKG24UNUUXN0cWwJ2XI2GpsAoSU1kzPgnHykQKbR3RgE4ElCiwl5WhpOUZmawqy9QXZeopsS+AggX1Q4lKEsBioVVAE/y0hRCUIcRlSWoGU/QaKUPJqAEjIAwEikgJ3qPzAHWrkFUC4+T+pgZO3L7AFbC8AsAQVlMAEJXBRWSswoMQ2gZVWUUmrqPgnIUS2KwGC8wthvIJmTm4jKwfCzGpgZDbQ04Dqaal11JQaSvJPqgUPgWg2VdNTq2ipldTkSmpKFS2tlp4FYRTC2ZU0GcLQLRkeMY/2d9lwaHh0dXxyfXJmbWJycWSku62NRySSoDA8BEpqhAEckpHpJrG4VyMfNMmNWiqXX0tm5RG4aQCH0NzHaH4MRvAQJbjfyr3dwrqG4F8nq+5J+xPbJlNo7VcbuV4Qli+MG9HCughjXoQyLjRSwxupgHbAMhRCCbF5RDaFNFBCgSBAwCnaVwMlvIEcUUcMrcYHV+GCgMBKNS6kCmODokp0YBnSvwTuW9TiU9DsnQvxzqn3zqzxTqv0TCn3SChxfVbgFJ3reD/L8W7auTvJ564+PRd4xd3H/6avZ4afW4WfWxmYoOrjXgSgyNc9NdA7+vHDh3hCsrnnqWUwBOBQ1w/FciBfDnwYOnTbWMjR2O1KorokJZwPD7gU7pF+w6ckxrc8w6+sIaiUFFrMDy8UhxWIQnJEkTmqp7mWmrwRevqU6tmM4f606daU+fqE+fqo4Xa/5K4Rf1dV84B4/yb+0gPGhRReWKYoJFcaAg7PVUXlL7Wiv+vivR8mvByCbHTkzrKfDDdc00W7Cv2++Nv/9QMO/dG33T8Fh3R9ezzttkC3y9W/5OvWVeoBOgolY9MMep1BY9aozW1tWgmbwUA2sGCNdLqMqtlCar4mtq+xGWxaXlx7I3QUQx9HsSaRspFWaWc9iZmRSalvEqgmafJRAoVdnJuJgkNxOAybw5cptCQys6a2oRFekZJ7Jb/8UlH5nXuPLtRCK9F0VCufUc0gYThihViZnXorIcbPx/7vr3h/FOX/Weplp4J74Y6//FledAwiv1iq1rN7TMJuumKoQj+VIm4L0UlDhtQ3xrrvW4xRQz1X5fxQFu+Rqe9R28B9cR9Fah40d6jUnIqWnHPL7NDBxp9P1vx6ouqLFbyD7Ml/NT/6THXvqAT2TCEWtemmmKZ5seG52PRC3vlWbn6jML9SmPZksj4ilkhAN1GIKBqVgWolFWaVVJZAhOpZug4Eee/ydZNiqQkHbalOuWnAF2lQpdiSZEJTeU7ys+KCrJLMvPibN7OS4igsNk8kJ9PZFDqHRKUz6OQ7N28lJZeb+18Ljbu89ufc9h2GboOhWWe0rX3Aob8UFPhwHb83hnXIuju/8fZAs6uvJhefD02vdg3N6sxDXEkbjy/813jHHB0d/+iPxn/bB/yEQ6LOIMO+O2QBBXL95zoH7Gzqt+8aONc1YCOirkHnjkEPocG5nvplOsAh2GeJsM/BDNYkMH2o+cjdgs9C7//KPeAjd7cvfVzP+rs4Bjif35cTkJ+zAwhX+AGH3JzCvV0v+XtGBgDZAhUi/dyuB3s8uR6aHm3Doaynl7OfXgY4lPdj1Vxm7PX0hAfJKfEpublZZeVF9TXVLfVQZDUOk0fDPOFgIxVkbz3Tvp193MA5ouMcUXOPKtnHlIwjcsJnEthHovqPxPW/FjV8AiRu/FTc+Nm+Phc3fimCHBJCjvAhx3iQExzISTbkFAtygm1bOclpPM1psme1uFCRQTj8vRZyej2lpIZSCSGXwgkZWGw0AXmNgghhID24yHMi+EkJ9Iis+bCk+UsZ9LDchlgn1a1n1Eh7NdpJhXVVErwUBG8V0UdD8taDqyV6G4g+eiACKKjzbret+wHpSH5t5GAV9bKeEztmaHkx1/F6YWRvZmxnbHSlt3feYlno7lro6ZmxdC4NDrxaXHq7svZidn51ZGShr8vabxyxSDSSFhY5nYa7x8BeYuP8RThXKdZJjj6nRNur0OBi7H5SG8pOA4QGzpidFm2nR9sZMPbt2HNGvKOJ4GQmOneSXC1kN6Auikc31bOb6tVD89mXby/dv5fm32NTAFA31d9C8euk+JnJPiaih5Ho1k5w1uPP63BOBryTgeDUTnRuJ7oYSa5miqeZ6t1B9THT/ToZAZ2MQAszeF8h+wIrgeApI81bT/XQUVw1JOc20nktxQWsa6kuYEVLcdNSPLVUXx09UMMIVTAjJMxIPuMqm36dRrmNxUc1I+5VNt0tgkQVNj0qgsaUwp9UoGJr8UkQSjqUldPKK0QKi4GATYQEEgOfxyYbF0ltXIQFXCQD3UHlNlgCLCQqsVEQwI/fFdgIExTDRaXA/7FBkbTygH+AWn9LAIdAgkKToKiRB8gn73f1AwsBHGq0eUeAiIpbhCUwUel+AF0ZiGHYVylMXHIg+I9qEYI9i6GCwmZefiMnD8LOrWdl1TEzahnpNfQ0gD3V1BSbaKnV9LSqAzHSKhlpFYzUMjpQShkttYKaUUvPb+FU0pUYQ498aNjyAw6NjKyMj29MzayOj0/39urFIgYaDXCI1AQDOERvQSoozE6ZrF+n7O+Q6drILE4VkZmL46SiufEo3lMkLwbFf4TkP2jlgPahm2jhHZo2RjWSqR5PI+uvN/MCmrkhcP5lOPdqK+cqjH0FyrgM1EyPbKJfgFABAgEQ+g0O7UMRAKGwekp4PfVCPRXMMgqrIoZWEcKq8EChYFmJC63AhJSjg0uRgcWt/oUw/3yob06jb1aDb0atb2q1d3Kld3ypx9Mil5j88w9znO9lON5Jdbzy7FzgNXevgGveXik+bqU+bmU+7iUgC8HPI8/fIz3A89nt6zGNkFRNe1Jn/+XOAR/wexAIVOgcBFnbAISAHCyD51UGF0iz/f27TqG+N6/45D0OqswKqasMqUWElFNCi/ihICCuQBwOkCavq7hwjJw7qXw6Zbk22Rs23u832u811O8z1B08aL7Ur75lpNxlZVzD3bhGu/iUF54qDsmRhhSIQrPlN7KmaxpeSbA7asiKPH+S+thSGqaLdmsLOWlwO/r3/8uH3qE/+hb+p+BQ+8ArTtuG0LDHATik2VTJeyoz09DNzWq1QaXUSsVSiUDGQJCI1TXUqhwunc3SvcBo31O0k1wsTlKbN0ykj2FpI62UCaRsEC7qbQXdgpm0+ga+bIilHi+tqPV2sKsuKUS1IiQSpbGzWyxvQ2DIBAYHSWnNK3uWnptYUYvmK8bFunmhZY5tHpLrLVI6uyIzPvZ+5LH//h89PvmvAYd+Fn78s4AvPz/yn/4WmlNOqm8WCDjyoS55v9Q0xDV1YNslGf3ivF56xWAbfKCd9H+z9xbgcdxZvvZmYiexY4oTJw45iRkls5iZmZlZ6larSd1iZoZWMzOImcFiMkPixE7i8PDM7uzufb5T3bIsO7CTZObOvd9V9t16Sq2qVqukUdfr3znnPz9Q0cHFC/iVw0PS0cmpgemPeoZudEs6hLAIbII3y+AD5rEdfRf3dJ7dKdLexzm5eyrkdFvgCU6WE5va3D9wrfvKh52Tn6umfied+KNq4vc9U79tG/68rX1ayOEphQyZmCOVKyRCVVVuWVlmcXvfdenUd6KJz1oHVtplvQ15Wez8uFF6VmtlBiUXX1uUkxQbT6XypeL+goxiNoPX1jchkHdL5G1iSRuXJxFyeZUlZRHhaRNz37ROfKcY+1Y+/lvR8Neioa9EA19+sZkO/TPuqjef8xddgafSoYV7v2+dhaWUERRXvpCOfyoY+pDVda1ZPlPB7BLLW3/Rl/gfTtrUoZ/7zrBWLKe43IoUy9mpdcgA5Gd65RIARjS3AjHR5emly1AvN7FsqhzVqxAcwzU80aGUpqORRR+4JL5h4v6Gnino0BkrIx0bQ31bAwNbA9jq2RroqkEq5ZBiOWTpIWMPG3NPWwswIk29nJ+DWayfIy4GRMiXGOelMaIMpI8IBMkPnxCAQUUnYlLjSTkJBVWoyhZ8AyeHxi1j1NXQ0qGTXi507FMa9Ldp97ef7Os42dN5pqv9TFfrmXbRMRnlPUHl27yyd9hlBzjlCOyy91glB1jFH7CKjzBLTjBLT9PLtBjlZxnl59TADrLPqjzPrLpAr9ah1JlU1TsWNAVlNMeSKUm50JfSHFbX6NlcZ0OrM2Y16HIbL/PqL/Bqz/NqL3BrL/BrL4rrdWSNBqoWEyXNTEG3UDKsFCxrJcdOxXZoZTu0sRzbWM5tLJdWtmsr07kNwamN5dTKclaxnZRsdyU3oEuCmhtueHRv/HcPr3/38a2v79z8bHXlwdLCw+Ul4P783KPr1/748CEY0bf3Pvz06rX7SwsfrVxZnu5oU1YzWWkUangL1ZtBc+LRrYRUc3GLibTFWIZgot4aySlGCoqREl5hi4mKatpKNW2jmrbTzDro5p1Miy6WZQ/bupdj28e1B/p5Dv08R2CA76Shn+/Sz3MG+rguQC/XGejmOHWxHTtZdh1Mmw6mVTvDoo1u3s6whP1Oli0sO9vNse/lOvYJXPoErn1C9wGR54DIa1Ds0/+YPpF3n8ijR+jaLXDu4Nm3cWxaWZYqpmUb27od9jm2rVy7No59B9epmw/HuHUKoN3LTSn0kIu8pSJ/oTCEzY9sZkVXUmIKGmPym+ILKAlQMldCT17TISm5GUrm2vIAWns+kvA8Zt2LNu7AZynteSBCja3ZDcqsBtUT6iGcUWU3ghRBetNV0NJdBFC6i5q71jQGdjT7DR150C+0MR2CXKhKDaRD6wGRWoqgrQjGLWjmLuTXd+Q3dBY0dMJ2Ax159Qi59R05QF1bdm1rVrUKno1cISdWyIjlMgKYz0bAgkqkIEK4QimuQILNF6flAcK0AiG+RJhRLy+RDLDG5/uuXp29ubxwb3n5wbVrn928CdMUIBpanZjologFFIqESpfRWRIKQ0FlDcqU8wMDK5NDi1d6Bvo4AmkRU0Kmy7EtihSKMqFZGdusjAaaFJFN8jBae4RoOLH/Krl7BcsaCKpXuTa0ejS1+je3BlFag5pVwY3KoCZlUKMioF7uXyv1rhJ5VIncK4VuCAK3CoHrY9wqhJ5AGd+9hOsGFHPdijiuhSw3IJ/pmsdwzqE6ZlHsyU126fV2hFpbfLUttsImtdQSVWyRWGAWn2sck2UYSTYMIyI65Jus7xxiYe3sZWmVZG2WZW0GLpRvo9YhG9N0GxO0h1McEZcsV+AnZ+LnV/3mr9otXDOfgWVYrxqqvchwYt5EKL9MIJz1djNzt4qJsivMcKmsdKulQojlWiZzzoeWoXbHjG6vzFls8V168f0+3O2ZwOvLVqsr+stXLy5ePTt/9Rz8dV1cNl1ddFka8u+u9eFEu3I8A+VuKBhJ1wU25UTs8UDPJaXdzEu9XhKzVOA7gbUeCtQZsTs7b3Lhpv6lN17YnCz3c9/0/u3X6ND41b90TP1eNf6tYvxPHeO/6+m8koeOrynKV0k7elWdfV0dUmVncwtPxVO2NlaqeM1tgzdEo9+K+5dVzY3zHPpdyICowltU/h1q37WWjhssZW9BHi+/SNm2pBi4mZ2Zxywtvrk4d3v1+tWVGzPzi+PTs4Nji+K2KZ7ySu/4p91jv2sb/Wvb9H9IJ79VDf+ncvRBX9dAZ0NVbVyU/9mzpq/uN3/1Had3T7ge1LZ45/jhF3c3ZRa0NzBauayeiWsdk3fGxz8bUy73NJVfldTdaW27OTG7PL660Dmy2tXbJ+uR8QYnxr8c7f+mU9jbSEorjPSnRDoJT73TumfL2Fuvj+59c/GUdv/BQ/V7Xqx7b0drQjitgUFhqnq6p/rG70lHH0Hs0zn+zdDow7HxB91dYxIGs41Hl0v4QplCJm3lNLfUFZV3dc11jT5QDd1WdU2B5FWRYlvrE1sr4ljZiZXEpHwyPjkewxEOd808aBtcUKj6+bJuhkjBFwolYqVU1N4q65Dy5f7+8QOTn6jGv5KPfi0d+044+I1w4GtB/5dffLtZLPfPuK3efM5fcgU2dehn/13+l5+ATJZr+qBCdlE5ZTu6bHdl2Vw9Sk7vysrl6ZXLmnRIrUM6V5YNhxeMRQOXS7lH0xo+QDcdQTUj6VBy45Hg7LcsQ3bq2L6iZ3zQ3Pi8taGeDeJCBjYG+jYGsP9EhyAgAh1yNjd0tzYDI4JhTD52FjBlzs/BPNrXARvlCSJEjEe2SEAUD/Vyah1KAh2KTMQkxZJIMfnlcRWMxHoplq7KYnML6MU1zHiRxLOr3bSz83xn16mO7pMdPafau7Q6urRb5adEzIPs+gOs2vfptQdbaj5ornq/sfz9utL3aosP1hYdry7Wqi69UFl2qaJcp7JCt1pDuU5NpW5tlV5NlV5VtUFZtWlejV16nTe2IRTbGElqDMtr9C9rcKuqtamtNW2sN2puMKI0Gjc3AKaURktqkxWz2ZbT4siju/CYblyWG4/tzucCngKut5DjK+T4wzw0PieIzw0WcAKFbD8h20fA8uazvXhsbz4nQMiLVEjSxgbr798e+frB6jef3Pry7s1Pr648XF2BUOjTleWPF+a/unXzL59+Bkb09b17n6xe+3Bp8d7K9MKVTrmiuoWJa6DH1dGCGmheFLorjebEoNqzWuyZLXZsqj2H5sClrsGjOSLQnfh0JyHDRcR0FbPcxGw3CcddyvWU8bwVfJ/H+CoET5DzfeU8HznPV8b1lXJ8NEjY3mK2l4jlIWS6CZmuAoYzn+4sYLgKme5ilqeE7SXleMu4PgqBv0oYpBIGK4XBraLQVlGYSo1yjWCFMEAu8JPyvSVcL+SVsN1lHA8p7HO9pTwfKc9XzvdTP4m/UuinFPnLRQFScZBYHMIXRbCFcS28xFpWcjk9pZSBLmWmlrFTKziYaj6uXkJqlGc0KbMgIAJaWp8Uv4HzrLMuSJpHIAVqBPNRZtYrMjXbOkUGbGsVGXXwIQgSpEYdec2dEOlAjFMAo7TBf4DGx5HOmg61ghHlaErjQIEqYZQC9A49jUaNQJxq4eDW7FoYutCe+0Pk1IIFtWWpyaxpzahWkSuVJKBCkV4uJ5ZJ8YgCaeIgMbYISYTSCsRpiAiJMLkIqblCTL4AVywkNyjK5EPcycWBa1dnbi7N3V1a+nh19dPr1z+9cQN0aHFsVMXj8pqa5Ex2O0/YxhV28sRjbZ0LQ8MrV4bnr/R097A44kKamESVpTXJkhvlCY3yuEZ5LNAgj25QRFNaozj9Ca2zePkVFL0nuF7pVa/0bQALag1ragtfozWsURXaoAqplQfWSP2rJb5VYh+gQuRZLvQoE7iXwRbZ8Srje5dwPYu5HkUcj0KOewHbPZ/lkct0z6a7ZtFcMlqcyBQHYqM9vt4OV2uPrbZPLbdJKbFMKrKILzCLzTOOyjaMyNAPJeoG4/T8UIZuEZa27m4WNpGWFjgr80wr81xrWEfVLMfWLMPGBOdgGRceFA0BUVtH6sh42OSs29yKw+wKrENgPjFvOjBhqOwyqKw5GxVxzs3a3t8ahXEqLXOvobjWcpyrxM4lSue8NqfMdsfMgYC8m4W1D+UlH40l3Vx0X1k1WVy9PL96dm5Va+YqANO6dRdXLZZn3Ic4njy0HcvXU+qe2O5C6nLJ6HbE9zjEj3qGTPq7XQmyuhJkMO55Ycru3Ir5pXsGug919Pdv6tDPfxP9NTo0tvintvE/qMb/qBj7c/fYdwpBT3Z8NKumEmaP9rf3dajkIoWCypX39SzDdGxhU1l7q7x3/C6H3SUrzl0RSe/wu682Ce4y5bfovastrasM1VBppbioSCQd7xi8WV9QMSiWLU6MLc7MzswsTM3MjU5M9w5Pitt76dLOtpF7HeO/bx37a8f0XxWT33SM/nvr4J0OibQhNizk4IGIo0fc97/ruf9w0IEzge9pW+x6y2DHa2hzu4mqlt7G5v7e+aH5767MPGqXdLa1lHc3FV0fHL69vDw72j/SKuwT0pTMutH21vmhFQWzX0RhpQU6VMc6NQTqcy6/1f/BC4Mn9s5pHVq4dKL11JuCg7skZ14pPPFBn6BD1LbAobXKFGOqwYdtk39sH/10cuaT1YVPlqcXJ/u6hjskfZ0quVwll7bSGlvKcnLb20cHJ7+UiUZFvFaRdIBehB1oIcjLk2h5qKpMdEJMRFJqdh2jT9i7IuubkqvaJXIpTyyEdZiEXLFMoGqXd7LpvPDIlPJGaER6JB/7Vjz8Ha/vS17fI2H/l19++7dfct+6ec7mFfgnXIFNHfr5f5j/1WeADqW1HCkWnxWNmg8s2E4uWswumc4sGV1Z0Zte0ZlZVlfKLenMLOpNLhr2XDFgdp7LZRxKa3gfdCil+WgK5Siq+VhozrvmgTt1LPcamBw1N7pkbQgiZLimQ6BGhk/pkL0xokNuVqaPAyILZMqcg3mUj31alDvSJrSmQ8iUOWTWHORFSQFYVAgKE4UipSXmFCSUtMTXylD0bgJXnsWureSncRT+ik4zedd5RfcpRfcJVc+p1p4zbT3aqrYzIuFRDvsol32azT3L5J5tpJ+qajpa1nCsuPZ0Yc2lvGrDnBpTpPG6zjKz3iqrHroOrHLU5DbY5Dba5jRC4Y09qdEV1+iT2hyAbg5OawokN/nlNXsXUTxKmt3KWlwqqC5VNLdqhmcNw7ue6dvA8mtiBVI4oS28cCo/ksaPoAsi6YIIhjCKIYxhCGLoCHE0NXRBLJ0fTedH0vnhNDV0fhSTl8gXE7t7627eGHz0YPWrB7e/uAf/Wn/9wdXVh1evPlhZebCy/N2Hd//62ed/evDpN3c/hFFgHy4v31mZnZnqlChqm9jptSx0FSuukhVewQquYgbWsvzrWQH1zIBGdmATO6iJHUyBNhuE0BYuEEblhtOQFwmvMJopjGaLYtjiGI4kjiOJ18DdAA/2xXEARxTLFsaw+NFM5DUDkQCDF87ghtM5QBiNE8bgRgAsfhQcCcdzxfF8SYJAmqQmWShLEcpQAmnKBpL5kiSeJJEnSeAiwJeO40njedIEgC9LVJMECOVJYjUShESRDD6bxJSkUMWYRiG+TkCsFaYDdeJ06BpqkJCaZBmgQ42KTDAiDY2wVZfAgfNQ2oEnUvTEhVrXXKhOnvEMtfCIMrOhVZ0RQYgEFtSeq3GhZ4AR2+p6uVyNDoEFgQtVyDIeQ66QASSgUk6uVmQAUFYHmU9Na9YPgSiQhlo1oENAlQJOT0cCIilebURYoBipi0stEKXmC9F5IoRchNQcQWoeH1siyqC0VrWPiWdWhkGHbizN3llc+Gh5BdqH1I1DN5bGxkCH2A0NEhqjWywbUraPtHZe6elbHBlenR6dnexq7Wihi3IpYmKzLK1enlInT6qTJ9TK4uoU8XXy+HpFfKMqhtoZxx9GcYYSKB2h9TBfQRnUoAxvUEY1qqKaWqObWmMaW6OBelVkvSqiVhlWIw8FqmUhVdKgSklAhdi/XORXKvQtFfgV8/0KuT4FXJ98jjeQy/bOYXlnMr3IDE8S3Z1IdcVTXLBNTph6R0ydI7raIbnCJqnUKqHEMq7QIjrPJDLbKDzTIJSkF4jX90s1do+xtPdzsnLyt7CJt7DEWVpkWZrlWiG9Q5k2JmRbE4yHQ1JibFJRQTSV7i9vdesbcuofseoaNJN3GDN4OmXVl1Co8z6uxq5mfqFW+EyX8kb3ao5LpdipTO5cpILeIbUOjUUUftrU/GVv/r3poKtLVouregurOlBxByAzu69enrkKBXhGK8v2EypnIcmcEegg8ohqdSF0OBN7HDF91pFDFh7j5ubTFjoLZmevGmvdNrzwsb7u5zoGX1wy2v/Ci//q95D/+77+r9GhidU/KEa/Vl75vWLyD0Oz3zGbRaSYCBWHOdjR26nsalPKFUoVk9feOXijt2eBV1bWx2gc6R2l1rOU5YWrfPltTsdqg+AeQ3mX3Xe1WXG1RT5d2dBRXiaVjfSN3ZPROWNdPXPjY1euTEHd2tSV+dHx6d6hUegPYss62Yrxzokv2yd+3z7xbfvUFxCPdA0sCmqq3N55K/7dN4nHjxCPn0x59zDD2iPr2MXUd49naelkaF0kX9aXkcn9rSMD0193995iNnNJGNS5M2cOHz33wcFj/m52fULKAK+5m10z3S5dGJzlUbt7Omdig93pCR506zOi06+NHdxxx+TIA9uL1/TPjJ39YPTk273n9xcf3F0eFjc+/21r/736lra8ylZp3/2O0Y/Gp29eGZ+bGxtdnBoeG2yfGBns70VolUpr87IVciWb15UWlVJfWF5TTs1HxXCKUmvT49DhPkbax/w8PSNiccRcSkWjuKyOVllTVVlZWlFZVlpWWVJcWVFWX1vdTCLnO7gE2HtEFTd1NgrnmO0fgxHBQkmQDj3aTIf+Cbf1m0/5y67Apg793/fGgOgQ7Ug29xSlU7d9ynJs0WZ6yWp62Qwma88sQxMRzNrWm100mF40Gp0zlg/p1MtPk1qgUu4gqulIcvPR5JajqdQTkYUHbUL26lvvMzY5Zm54ycpA31rfwEZfz1pfz8pA18pAx0YfuGxjcAmK5WAlViczAxcLI01A5GEDW1Mve7NwLxt0hEt6gte6DqXHe5MQfNIT/YioAEJaSHp6PC6bjC6uS6oVJdM7U7kyEr++TEKgtwWIuk1FPRckXaekXSflXSdVXafbus+2dZ6Vqc6I5WfFqsvidkN+uzFNrlcvvlDOOV9Au5xDMc1otk1vdsJTnHEUF1yLK67FjaAGT3EjtngSaN4EujeB6oOn+qZRAzC0IAwtBEsNTqcFZzKCc1gh+ezQIm54MTe8lB9ZLoiuFMZWCeNqhAl14qR6SUqDBNUoRTfCVpLSBIgB1GPQjWJ0EwIKPtUoSW4UJzaKEJpEyRRhGkuSqequW7nW9+nDq188uPPFh7c/v3UDqpg+uXr1PujQtdXffvzRXz///E+ffPbt3U8+v/nhR1ev3VyemRhv58uqGzhZVWx8OTe1jJ9Uyo8v48cC5fzYCn5cpSC+CiGhWphUI0yuFaXUiVLqxfAKUxulmCZZWrMcS5FhW6DwSY6lKnBUBV4D7WmochwVDpOmAc3i1CYRukmEahKlNIqSgSYhkKKhWYQCWiQYmgzLkOOYCjxLSWApiSxlOktFYreS2CoSsr8BpjKdqSSuoSIyVQRWK4yyQGC3pWvgtJO47SR+G4nfmi5oTRe2EgUqAldJYMoJdBmRIiE3STKbZFlNMthmICKkpgHRoSc0QM4DPqPKbFRlAc1t2WrAjgDNfnZja1a9MqNOQa6VkWpl6evUyNJr5KRqOQliIsiIoHAOYiLwogYApAhZYggBGasNlXIQ9cBaQ4gLQXUchEIZlfKMcimpTJpeJiGVSWBLhF/jMimhXAoFb6A06ZUKUpWSXKXM0ICo0RPINao1NDq09iEcrwCnUpfMSfGloEPStGIJpgh0SIhGdEiIQgAdEqKy+ehcXlqJMJPeXttzRbF4bfzGtTmo0rk1P3dvcQnyxs9v3v7k2rWl8bE2oYBVX8+ntPRI5FPd/XMDwxANLY2NrEyPXBlvk6kaaeK8Jkl6gwxbK0fVKJKrFUlViiTY1iiSahWJtYr4elVsU0dcU0d0fStiO7WK8DpFdL0yFmhQxa1Tp4wFahXRQLUiqkoRVaGILJOHl8nCSiWhJeKQIlFwgTAojx+QxwvI4fpnc/2zOP4ZLD8Swwf+d4qneWFbPDAUd3STK6rBBV3vklLrnFjlEF9uG1dmG1NsHZFvEZZjEpJlFEQ2DEg39MOaeCRaOYY62Hh5WTqFW9gmm1vhLCzSLc1IoEO2Zjl2phn2Zqlu9tERof5EgmtltQONYc3kmFIYBhW1l8nZ2gmJ2n7el11tHDzNYmJtsopcKxnu5SKX0jUXcs5udc7odMmcjiv5hk39diT7zqzHyrLR/NVLsKLr3CosYQQLGSFz6mZgVN013eWr5rN9DpJ8I1qwpcAjvNUF1+VEGLBPHTYPHzN0m9I1m9fTuaZ//o7e+U90dT6/bPDlJaMvLxrt37pZLPez33Z/jQ5N3vyDYuoL2fTX8ulv++a+4XLbavNzZgZ6els72hUQBSlUqg65ahCKwQaGVzvo3M7asgGFsKGyoqOq6rqw7RpVsVLLvcdQfcjpW22SX20WL9RRlQX5rfLBnuEbfCprrKf7ysTY+OTE4OjoxMT02MhUb99wa+cgX9rVwu1V9N7rnvptxyR0znzWNvlxp7ib5OXpsf8V7OH3Ul/dm3PwcOaho5hX36o4drbpnH712UvYt97BH/ygytu1R6jsHfu4o/tGXBTmxRe27Xjlje2vfrB19xvvHTgQ6u3WUJzXXFAsoQmg8o3CGR2auRcaYdkcaazQPdp9ZO/UBzs+MTz2qcOl28ba0xcOT5060n50P/PkvizdixNDdztn/iju/YhcLqaLJgZGb09MrUyMD0+N9Q72tnZ3tvb19Hd29nb3dKvkkuK8gqRU3Nnzl08eP3FW+8IH7x9+a//+U8eOnDh66MA7b7/x2quHDh48dvSklvZF7bOXzmid09LS0tYG1P+vfVZL66y29rlTp7VPnNQ6cvzM2YsGF/Ut/aPI3P7Puf2fCgYebfYO/bIb982z/hlXYFOHfvbf5X/5CUixHO1oOvN4mUiL22vYP2M7uWQ3uWw9tWw+vWw8DYVzS0bTiyaTC2ado/rM9vMl3GP45vdTmw9Bpdy6DsWVHXOJedvY/k0T42MWBpes1CJkra9rra8DLgTAjrX+ZWt9RIdgJVYHE/11HQIpcrc28bQ1DXW3Tgl1JsR5EuPUxXKJPsR4L7UOwXA5Hxi0nYv1KSSHZmel4AsLk6tpSVQpisslCiuL5Jjmdh9OtzGv+5yw46S086Si42Rrx+mOzrOdXedb288q2i/IOvWkfaaiAQtOvxmtx7heZVQiNMliWBGpzrgWzzSaD5rmg6EDfhi6P5BKD0hlhKSywjDscCw7PI0ZlsYKxbLDcJzwdE4kmRuVwYvJEsRlC+LzREkFkuQiGbpEhi6Tp5bLMZUybJUcX41AqEHAA7WA7EeQ42rk2GpZWg0gTauT4hokRJosR9pdP7/a88mD1UcPbn/50Z1Ht28+vHHjk+vX7q+ufHx15XcPPv7r54/+/ODR7+5/9uj2xx9eu35teWZ4tJUtqa7n5VZySaU8fKkwrUSUWixCF6kphK0EUywG0qC3BO6YK2VEoFqeXgu3+wpynRLu7J/Q0ArRB0Jja2ZTKwQpCLAP/tAAhyE1Y+Q6OeIJMNysRkoAqiX4aglunRopHh6slakX/1FmtKgyaa1ZVBgVDbTl0NpynwYeyYHHW1qB7JbWrA1k0tozaW1w755N71iD0Z7NbM9mtWez27M5bUAWqzWTrsygKjIoiAWBC2U1yjI1IqRxoQY5GV7JOvVyUp2cVK8kA/AdAU3Id/oU8P3CZ+sUay6EWJAGeTpcN6AGPqXMqFVm1qmy6lQwIy67HtYXUlvQY5D2HgAJfBQZVQpwISQLKpchOlQiAYglEoIapMitFEwG4h2oeYNeIEX6OlALV/UU6ZpQaANwAHgU6BCYFb5MBi1DT+uQAJWnJkeYksVPyeFiSoWZ7J6mofmO1ZvTt68v3lqcR3RoYemjpVUIiKBqDorl2kQCZn0dr7m5T6ZYGhm/Njm9PDa+ODa0ND04OqIQymspotwGCYhiWpU8pUqRXKlMrlSkaAAvqlImVCnjq5RxVcrYKmVMDaCIrVHE1Sjia5UJdarEutY1alsT4REN1aqESmV8hTK+TBVfqowrUcSWyKKLpFGFksh8YXgOPzSbF5LJDSZzgknsICIjAE/3xzH802i+qRRvVJNncoN7cr17Up1bfLVLdLl9VKldZLFtWIF1SJ5FYLZpQIaxP8nYj2jmmWrlHOtgF+xu5RVg4RxpZhtnZplkYY6xNE23NsmxNcm1Nkq3MU1wsQ/w97GPjTFPwxhhcZfRmIvxCRdDQs97eug421m5Wgb6W6SlOhTWuFcJPMpkroUK51yVczasHdTqRIbRcLMJJd8JWr4ZJd+edV5egcF0sFoRjGEwVE/uNgAXml7Vmbl6aWnVcH7IWlasSws1FXiGgg51OxGG7DFjFlFTht6zunZLemZX9Q1u6enc19H/TMfoy0vGmzr0y95Af40OXbn11/a536vmftu++Jf+xT8IREOjXQOr05MTw0NdHV29HT393YO9/eOtUCnWM3Wld1JZXSWsKWwsyFCWlK/wlXP1ouU63m2W8jYXxmPzr9KlV+oZ4tzcdnFPM62dVUcfb++YGh8bGR/tGRwYHR0fHZ7s7hpo7RgQKfpa2B082WzvxFc9U990Tz3qH70hKm70P3rced9uzxe2JL7ySuaRYzGv7A154YXiI8frTmpXn9ZG7Xu94PAp4nltZV3T1JV7bE6Xl7vfju079u17e+/bh3e++cHLr73z0q59e19759QJ7bau8c6p69Kxr7pnv80qSqjyOzNkcHTg/Z3TJ1792PDYh9ba96zOLeodbz92gLN3u+jt7SWHXhPkN4/O/rVt5i+qkfvdA1evTN2enpwbH+8ZHFL1w+C59i65rFUskXX1dAhEXGw62dzWReuC3sXLBpd0jE+e1D5x4tSZ06ePHD3y2r59e3bvfu/dd08cP3Xhgo65hY29g5M9/Gdna2RkpH1W29jYxM7O3sHB0czc8oz2hXMX9M9eNDx70eiCrjlv8HPB0CPBwBebvUP/jNv6zef8ZVfgKR1a/PD3o9d/q2Fo9Zv+xUed0x8rR24KuuabhT1SxeYohV/2l/wffBaiQy0nsNTj2ayTtdLzwj6jrimrwTnr0UXL8UXTiQXjiXnj0Rnj7lF9btvZSt7xDOqhtKYP0M2HoFIuCWg5im45kVx9xjv5oKnD28YbdMhKH8mFflCHHE0NXC1NNOkQVM25WZl42JgEuVomBsE0BQ8YpQAipG4i0uiQV0aCRx7KpRTnVJPhUZoVml2Iw1aWp7bQ0jj1JEFWMTQqdLiwuvW5XWcF7Sdl7SdVbafaVWe62rR72s91tmor287KOi6Jew0EA8bcYRPWoElLj1ml3CKLZY2jOGEo3miqH4qGgGYEoOmBaHoQmhmKZkWgOVGp3GgMJzqNE4XjROB5kQR+FFkQlyWMzxYlADnipDwJqkCeWijHFCnSShTYUgWuTEEoVxAr5U9RpUj/cYiVSkKFAl8hx1fI8FUy8Ir0BmkOp716fKHj/icrXzy88+j+7c/v3np488aD69fuLS/dWZj79v6H//7oi798+sXvP/nis9sf3V5dWVmc6h9SMMRVdbzcCh65hE8oEmKLRJhCCWatb0SSli/FFUrwRVJCsYxYKk8vV5CASsgfVEhpVvXTpVnqBpV1cmuh3KsttwYGRquyqyHlUGbBMIAKKPqSZwBwc4+Ue0nTESTENaTplXISdPnXQKcNtNlAcZoquxmadhCQZXYQ2mCGNQLsN8HyO2uoRxcgZEKG06BEREW9mmpWS1tWS3u2BmobAq09B4Ad+GyzMhPyH5gg1wD+I8tEtogFPXEhUKB1wIXWUCBSpDEi8B+1/q2h1qEMcEXEf2TpVVIiUAnIiFWITKqTHDm5Sl3kph4c92ReHBIHqQfKVa8DLqSAy0WGywWUIjqEuFCxBF8sxhWJobYNCzMPgA1eRCiTI8AvlYYKNZXKNapU6evAgxUK+F0ilMvxpWodQoxIjFkrloNoSIDKFaRk85MzuUlZHHSpMIvfRxtb7Ll6c/bOjaW7K4sfLoELLX+4uAwudHdxYWZ4UCXiMRvrBTTqcFv7jSszt2fnYb4C6ND8VF93r4ApqWgQ59ZK4GpgKuQp5YqkckVyuRJ2ktXAh4kaKpQIlcrEKgWAJEhVyqTq1uTq1hQNVarkyg1UqJLLWxHKVEmlgDKxRJFQJIsvkMTliWNzRDHZwugMfiSJE0FgheKYIVhGMIYWiG7xT2nyTWrwTqz3iq/ziK1xi6pwiix3DC91CC22C8q3Csgx98sy9cs08SGZeeGsXFJsHaKdrIM9LLz9TF2DTOzDzKziLc1wVibZNiYF1sZ5Nibp9pbxznZ+Hi4uPh423p7Gnu6Gbi4mzg6WTnauTlZBrhaJARbpBMfCRo9SiWeR0hVxIZgpB0sGQTrU5ky+El/wHb/52zHS7TnnRVi0YPXCDPjPij5MZZhZ1YNRdTOrl2evXli6qrcwbCkpvtgSZijwCm51wXY7EofscePWiRMmQVP6rjP6tvOGZksGRrf1jD6+bPToktEXm+nQL3o//DU6NH3jb92zf+ma/2PXwp8H5n/f23/9yuD05ODgxOjw9NT0+OD4cP9I/8AgTBhgcqUTfbODPBW/sIidly2vqZyniedqhEvVnNt02W1W92gpfblJOFjSLM7MEzbyM7KpjCb+oKptcmx8aARsqntweGRkeKKjo1/e1idu7eOIupm8oa7+j0dn/jA8881wz0RTQprrG6/b7njB5/ktaW+/hXnrrfBt2yO3vdR0Wqv58PHC198i7n+DsP/9qP37eOSMhZFVGEZkZmz+8ss7X3lt//bX97/06lu7Xzu455VDL25758jBc22dk92Tt3sX/9I3/+eKFkKG0yujJof6DmwbOPTyTZ2DSxcPTJ99e+zUfuk7u9nbtor2vsA5/UbCed2xkU86Z//SPfXV5PQno4MzA53tk8MdMKd7cmK8p3tApWrr6u7o7umqrq5Mio2xtXU6f9nwwiVDH/8wBosvFMthSgJPILSytdvzyitvv/nW4YNHrKxsVar2mzdvd3R0qJTKVDTa0dGhs7Njfm5uenpmbn4hLCLm7Hn9cxeMzl40BoSDXwoHvhD2ff3ld//5y+5cN8/avAL/8CvwlA7d+uS7P//7f2n4w5//49vf/enzL7/58OOHK9duDQ6Ptbd3/MO/PDzh5mS5n/vuADqUQjmRSjlGoB7LY56ol54T9Burxsw7p836Zo0HZo36rxh2jOoJO89V84/mUA/imz5IbfwA1XwY0SHKsaSW46iWE6n1ZwPQR80d3jE2PGKhf9FKT9dKT8cS0L+MoHfZ6jEQE9kawjQFfU3vEBgReBHM3Xa3glnb5nH+0D7kSYj1IsZ6psN8OTXkeK+sJLdClGMN3oaaYdeQ7VlaEJtVQSZRSjM4eblCdIU8qLndntWpx+84J2k9pWo93aU606vUGlBqD6q0+5RnOlRaitZz4q5Lwl4dwaC+YMiI22/RqLTKpVsSmh1xLT4Yqj+ahiRCGHpgKj1oLRfiRKZyo9L4MXheDIEfS+RHk4QxZGFc1poIJeZJknIlyXlSNLhQsSJNDVZjRKVy+Nf9nwEcXyrHlsiwcAtbJsFVSAg1Ekg5SvumZPfuL3712d0v7995dOfW57duQr3crdmZ1cnxr+7dQdKhz7787pNHD2/eu7W8tDg72t0nognKq9kZpRxCER9XANPDREgPPTJPTIItABeS4Yvk4EKEEjnoEEIZYkTQiJ+hkaIfIatKla2hUplVqcgqB/+RZ5TJMkqlZDVwZ68u/XoaxJGQiWdk8AGYNF0H89mQKW05DVBapvwB6mFBUkVWnRzIhEYdTWZVC/GLglQHuqIkfz+9QTQJLAiSK6h5g5wHqteelLTB/jpP6tyeLnhDch7Nl1B/FWgHWpuRoC6BQ4AGIQh/quQkkB/Ef6CeTQ0UtpVL09fRdP6oQWrh1Gg+RICLsAZcEAW5DKIhOalERiyWEook+AIRFvlJbQCGH8AIBKAYhsKpKZEhhvPM7xVoj8Z/1oFHHh+DK5Wp6+XEGKR9SIzOF0GxXHIOPymLl5jBScxkplSIckSDzMmlvmvXZ+7dXP74+lWkIHP16v2lpfvLSzfnpif6umVcJrOxTspmTfT0ggvdmVu4OjW5NDkyM96taqVTeEW1wqxKmO4tRZfJkkvliaXyhFJ5UpkiGSj9HmBKFRuoVKHWqVChyltRZY8pbUWVAG1PKFahilUpRYrkAnlSniwxR5qQIY4jCWII3Ej414o0dhj8LxdFC0yi+Cc0+cY3+sQ2eMXUeURUuoRXOIeVOYeUOgYW2vrnWflmW/hkmXlnmnmkm7tiLB2SrG2i7C2DXcx93E3cfEztw8wt0VZmmdYmher1iHJtTQm2ZokOFpGgTQ5W3vaWsEyAt615oJ15lJN5ipspLsicTHbKoXrkyT1y2lyz2p1Ah3JUgFOWypE0Fp33Jav+6xHi7XmnRVjDYPUc+M/Mih5iRKtgR5fnVi/NXz2/DD1Fg5aigouUUCM+okOQDpEGHYljdqmj5pHDht7Dho7DxhbjxobLhoZ3dQ0+vWzw6KLhZrHcz33Lg+N/jQ7N3fjP3pk/Qbla+9Q3PZNfwAI7k/2TIz39g319oEOjfaODPQPDIEQDfXJxa1vneGfnOCO/Qpqd111dO1vDXSjhXitnf0JXXWtUjOQ1rlZyh3Ma6YnYVpq0rWeVwVb29/RMjowODg22drUPDA0ND4+3tvdK23sl7T18aTeHP9jWfmty9o9jV76pLy7FWtva7nrJ/oXnU3buKDj0Puat10O3v5D02g7W5XOCs1r1hz9A7X05df/+gF1by3y925rEGck5TjauO7e/tmfn/l2v7X957/49e9/bs/f9LdteczGxYTfRRaK+3qlv+ub+WNSEwzm+PGR8YODgy93vvTh19JW5E/sWz7+7qnNoUfugas9O5ivPS868gT97mkVXDSz9pf/Kb6fnPhsZGB/ubh3vbe3qlMskEqUcdjqHIC3r7aM00gmodFtrx7OXDc9fNsbgsmSKTicnD3Nza1hbKDEF/d5772cQiSFBwS7OroODwyqlyt7OztbGWk9PNzEpERqp0tPTY2LjpqZn6xqpp89ePn/J+OwFtQ71fS7u/0Lc//XmKIV/xk315nP+sivwo8uw/u1vf+sfGptfWP7888/v3LkzMQH/4LGpQ7/gz/g//hTQocTmYynNxzHNR/CNB3Ppx2ok51taLzK7LvB6zwt6z/E6tejKU7WCo9kt7xEa30tt+ADVePBpHTqJqT8XknrcxvGApdExW71Ldnp6dnq6Nnq61ogXAc/oEBTLraVDIEVQNQc65GZp7GNvGu1ti4l0x8d6EWKhZA7ZqnXIE3SoGGXbgDNjZ5gws63rC3xKq2AxGXwJH1UhgT4EN2qbObv9kqhVW6U83as4PaKABYi0JxXaU0rYOTOgON2hPCNvOyvuPCfqvSAe0BP1m1GVlgU0M0KDHYHihaX6p9KgRi4AywhKg39jZoQiNXKcSBwvmiiIhTgoUxifKYjNEsVli+JzxIm5SCiUvIYUVSBLhYK9p0krkmGLfxZybJEsrQipbsKWiHHlQmK9JKdjlHv73vTXn939+v6dr+7e+eL2rc+uX7s6Pr4wNAgf/vsXX/zpsy++/fizj6/fvrG8ODs91NbJofAKy9nEEi6ukI8pgOlhQrgPRnSoEEB0CFckxxfL8BodelyOhQRE61SpwIuefLj2OAxDU2QC6iyIXPas/GhciFj6NGVypAemWonEJrUqKCdDqAc0g9rWQOruoOhunXWHURekQS0fsUYBxpJepyTVq8hAQ2vGD6ACjSHVwvEyQjWU7X2PGojdZFC5tw4cuVbwpql5ewySZanr3zRA4AOzDcggQmr/eQLS7YOA1+yUw7I/6r4dTfPPWgsQXAE1FUgW9xh5OlwZuFbgpUVSfKEEVyDSBDhPKBDDDw6AcC9NQzH8bkjTwHCAMjl4kQZ8OZJGbmBNh5DPbtAhtFqHUvKESTn8xExuPIkVl8FIrBLnyEe4U8sDq1evfHhj+VOYr33r9mfXr4MO3V2YW5mEXmgln9bMaqpvFwnnh0duzy3cnJm5OjW+cmVkfLiVL6qpYWZW8IhlQqjATCmWJpXIEkrUOgSUqCl+TIkiGdAIkkaWvu9LJaoUDaA9iPmoKWxNKWpDFbWhi1ToYhW6SIkqUKTkK1Jy5clZssQMaUK6KJYgiMZxIzDsMBQjOJkakNjiH9/sF9fkG1PvFVnlFlHpGl7hGlruHFTsEFBg65tn7ZNj4ZVp5k4ydcGbOaaawSQFq0gryxAbcz9HC3dfM5tYSwuitSlEQ8W2JoW2prl2ZpkO5ukO5jg7M7SdKcreHG1vnmZnincyI7iaEoMtiZlOZLpHpsIjs90lE3RI5ZQLKB0ylfakobCc+42Vj/pId2c9l5eNZ1cvQTo0fRUK5HRhjgJMU5hbvbhw7eLKqvFEuwUn43JTkDnfM6zVBd/lRB5wJI3Y4wasEjpNAlSmznILC4WlwYCZ3oyR7jV9vZt6epuDtn/Bm+Kv0aGxG/dlszcVc7dV46sUlrSjvXuwr2eos6O/vX2kr6+3va2rvbW3p72nWylXKdlKqVjJouelKTIzOvPrx7IYI5jqpWzKrWr+bBGjF12xUs7rI1amG5s2ZWXIukYYPElfX/vo8Hh//4BSqRwaGenuH5Ap21VtndCXxJFImfx2Sets1+TNJoWyIS/Bbv8+g60vpB55v/7UwcL39qW/81rcti0l773KOfse/cArPcb6eQfei93xbuabF6pPmyad1CvMxsURI7bvevnVbe/s3PnGC6/v3rf3gz173n5+6y57CwNyZipTLpbOr7TPTJIy/fHmb3ReOtB1ZHfvBy/NnXhtRffgTYPj1wwOXTt/cOz4ftq+5wVv7a05fjwnPKpjZL53fnVwcqq3XdbTJujqlUrFbJVc2KqU9XR19fX0drW1syj0JBThorHJyfNnz+icO3P5/JvvHXj1tVfRKIxcpnR0dD546HBxcVFkZISPt09fb686C5q+Mn0lISH+/PkLp8+cvnz5Um5e7vziEgqDOXTi2OlzWifPnTp1/kxDK6NWyahupT/4+rNfdue6edbmFfiHX4Gf0qGJqZkVaM/d1KFf8Mf7n3kK6FAC5Vgy5RhMiktrPERsPpRNP5bPOVbMP1ouPFwpPFzFP1TGPZRH+yC96X1kvnbjIVTjYWgcSmlGzkqCNVhbTmHqzoelnnR1PuxsouVhaOBuaOJmYOKib+ygZ2ivpw9eBBmRhRqkj8hA194YRimYuFmZQZkc4kLqrbetcYSnFTrcFRfjCSVz+BgPXLQ7IcYjPc49M9GlBGXdjDMSkHX52UbUAvvamsA6TlytJKxB7k1R2jJUhlzVOaniTJf89JjszIxMa0GutSjXXpJrzctOT8hO9slPtapOyzrOSHrOSvsvSfqNaSqzQrpJeoMNvtkzjeKbSkOiISi5wUHhDSscx4nCgwvxY8kgQuo4KFcYnysGEiAUAhHKl6aodSilQIYulKX+EJhCWVqhHPt3UiBLK5BhNd5SJMKW8LFVgnTFIPXG3YmvH9397sG9r+/d+frunc+vX7s2NrYwMPDN3Tv/8eiLP4MO3X/40bUb15cXrkz1S5UtdYysMha+iI0p4KILBOhCIXQNqXMGKW4NCIggZ0BcCG7fCWtFfepavmolqAupGgRmA+AzUPCmaXfRAHmIpvW/VIxQBiAfEkvhEQnS97Le/QICAO0uNUpyLbTfbEDTjbNOLeQz0I0jJT4DiE0VUj2IdGEhjVgKolqKEC/6QaBTCw6ulOJ+kCro6ZKlVcuw1VJctRQPvoRUvqlr3tbRtAPBgIQnwEgD8BlEckB48OoRBesgUV6pGKtZ5xT2NQeAF30fGJNQCi09agUFYL8UfhBI7SIWKWWEmW+aOQdPA48/BpkOByEP0volwWiq4NQgieIPgViTpneoWIIuFKMKxKh1HcrgxKUzY8n0hBppXtu4YGpxYHlp8u7VJdChz27cgnTo9uzs1SsTcyMD3XIxp7kB6FPIVyYm78zNX5+6sjo5tjQ1NNgnoXFLS6iEQhamkA+jGhLzJfFF0nioZyuWJSJscKFn9jWmhMiS4glFiqQiuRrYUSQVAspkDWovQqlBFypRAOhQniIlR5GcJU8iS+LXjQgyIjQjJIUWlNQSmEAJiGv0ja7xjKp2j6h0C6twCSl1Ciqy9y+w9cm18soydyObuRBNHLEmdikmNvEm1lFmNmE2Vr5upg6wIBHGyjzLxrTAzrTQ3jTf3jTX3jTH3jTb3jTL3jQT7MgWgexghnc2Twu0xpCd8VRPsswjA2rk2hyzVY65KscclUOmyoHU409aLS74uDX97lTQ6pL1HBTIXdW5cv3SlesXpq9dmLl6Ye7qpYWreovz5v0CM0aaXnOAvcAzRuVC7AYdciIPO+B7bZIVFsE8K+cWe/NGBz2una7SWqfX/PKA6eXXXtwcpfCz3yB/jQ5l8/GeRTa+xbaBmbbo3CCpkgZLDXUqRG0yUbtc0q6SdrbL21rFCiWPr+AU0AqSMn1Lid7M5MiujApVWmV7UtEMuW6loGUhu2kwqfB2Ib8HVdAYHJWdFkOowtWza1VKRV9vX3t7u0Qi6e3v6+obgEUalcpukVTJFAmpAnEZg4JrIkXWBIaEXdLfucVw61bSxUuFp06Q33s75Z390a/sIr2zr+TYGzVH31LaWhZfvGy55eXgbe8Tj5+KNDqAr3Jwxei+cuDl7S++umvnvhde3bl31xu7d7y2ffeut99+JSLHHk33jKX7JDW7xaScIZruU5x5U/HOtoEjexa03p7Ufmf+4uGJs+8OHd4rfWtb9a7nGrdvazxxJM7yMo3T0j051D7Y0d7K7W5j9fUL21r5ShlfJhF0tbcN9vb1d/XKBCIsEXNW/+x7J998//S+907uf/WtvT6+vu3tXShU6tvvHNi5a/ehwwfffuctLW0tDw93NzfXsPDQK9NTAiHP2MTw7DnttLTU6ZnpJkrT+Uvn3zn41rtHX3/32OvvHHvNLfeEU/YJC+KBxXsT//Cb2s0n3LwCv+wK/KgO/dd//ddf//rX3/72t5s69LP/cv+TT9DoEJS9QfEbuvEIpulwWtNBLOUDHOU9XPO7hOZ3iS3vEVsO4imH0poPpTYfQTUdRTXCcO3jKc0nkikn1Dp0OrXqfDRKK9jjbLi1cZS5XbSpU4SJY7CRvY++pYuOoZ0uMlNBo0OWyEwFHdAhJzNjVwtTTaUcZESw9bIxCnUzTw52wka7Y6PdsNGuaVEuuChXQrRLRpxjSbIVBWsoJF8SZl9mFho119tTeF5UhQtVaU1XGrIUl4RyrVbpmWHx6QXxmRviM7cByZlb4tM3xKeWxCfHxSe65SeUbcelPSdl/WclA/r0VqNCpgGxyQrb5I6h+GJoEA2F4lkRBHYkkROdzotJ58eSBHEZwniojoNEKF+SWKDe5iM6lJIvReVLAPQaUnT+00BkBORvoECO+THyZRgEaVo+tPeIMHn81HwOqoSVJuyou3pj5NvP7/zh809+/8n9r+/c+Wz16s2JyRvjY7+7d++/vvjy3z/74rf3P/34xs0bKwtjY91sUV0ZJb2QhslnovO56HwBCkaKQfvQRh1CoiGk7ApmMeMqZAC+Ug5StEaVgqjucYKGH7UGrAGRiOYWH5IQXBnc/Yuw68CHyIPqpT81a908pUNqs9qQvcA+RDFEUBeN5MDMiSoZrlKDZANgNTLcMzqEGBGiQ0+ADxHgCRXEauiokYGNYH+QCmlapRRTiWyx6i+E/0GqEE0iVIIoImjSHujpAtUBsGUSAAZRICA7iAthS5CRFci+5jpsRCNIyGCDdUtERIiguUTrOqSZcABdPTl8KGZbAz7cSJ4gpUCIgpEYxeLUEjAiSdoaj9VIExxpUJsSWFMquFCRCLVRh7J5CWR2HJERm0FPbFAUdYyJJmd752dGbyzMfbi0fG9+8drk5OzAwJX+3rHujlYBl9VYJ6S1jLZ3XJ+cvjUzd3UCmaMwNdKhVDFq6bm5zalZtOQsdkI2Py5HHJsnic2XxhVIEwpkiUDRBjRGtP5IofqAjeRLE9aQJRTIE/PliQWKJA3rXlSoTIFoSJ0OJUM6lC1PAh3KhIxIEk8SxxGFMY9jonA0MwxFDwEpimvwjan1iqqGqjm3sHKX4BLHgEI7nzwrr2yLxzpkZJ9qaJtkYBNnYhtpZR3kbOLsa2ITa2GBtTYD8wELAhcC8uxNC+wROyq0My2whRWKzMkOVlhn6yR/+wScS0qDJ17kSVK4kFsdM1sdc1ods1sdMlodySo33DAKf42OvTMUeW3BaR5mJ1y7NHX93JUbZ6dvwKJDF2H09sqS+dywbWuNOS3Ogu7jLfZIaYNFh5wy+52yBpxInXapPJvQWkfXbHdznI8O0fNintuFCucLNU4Xdr+09Z/8FvH/w6f/NToU2eR9DvvOefSb+nFvJxY6cuWlQlGDXExTSJliAU0mZsklTImYLuPxeGx2KT0/EGOehbUT4RN7MKWt0P4WmTdNaFrNpE1havpiC65m0Lvic5SplbUZmcnZ3uUUUgu9RS6XSqQigYAPY+qU7Z18kUwmaxdLlSyxqJLemEXL9St3sKs6HZJ10V7rtTNbtlza88rZ7S9d2P6SwWt7Lr+wxWL7S5Y7t1rvetHxjdeM9791fPsLhhcPuMceCa075U07qp/wyhtnXtr5ypt7dr+1/ZXdO3fsenXHvt2v7trz+i7vEl1f2qFAzgcRje+ERuwh6e5lvLuLt+/F4VNvzp09OK13vOf4m12H9w+feZd9aDfhtefRL2+NOf5KmM85DquorU8o7eD19ov7u3kjA5KuLlgzVSAVcsRcrlQgVEkV3dD+JFXautq8f/L1A6deOXX5YBImvq29Iy0Nf/zYyXfeOfDa6/vMbcwMTQwDAv27OjtysrOCggMnpyZAhyytzNPTCfPzcwwG3dHZ4fwl7bfff+Otw6+9dWTvm0f3WGbvNc98RQe/be7uyC+7c908a/MK/MOvwKYO/d/3zoEUy7WcSKQcT24+DisIoUGKKEfQ1KMptCNJLQdTKAcxLYex1GNp1KOpFPjUMRAhVNNxNOUkinIqRU0qRSut4mJyyqUkH2OskwvRzo9oE4izCkg284o0dPLVNXPWMbDV04OSubWASF/Hzkjf0dTIxRxcCDByszKGrYeVQbCLaUKgPSYSEaG0SOe0CKe0CGdcpCMpxr4o0aopzYiXfomXeZ6Rf7ml3pTGt2XIzelKA6biIlumLZSc6hCdmhKeuSHUui84/Yng1MfCUx+LTn8kOn1LdHpOeHJAeqK19RjokLRfW9ynQ1Xq59N08Y0WuGaPtBY/LC0IzwgjsqPSOTHp3Nh0fly6II4kis8QJ2ZLknKk0CYEzUIIuZqWIUlKrmgD4pTcjUhQMGIByN0AdBn9BDkSdI4YnSNKhQnIWZyUbEZSPhXFb629dm3ku8/u/P7T+7+9/+E3d+5+fu363emZu1eu/PH+/f96hOjQtx89AB26vjw/NNxO51cWUwh5VHQuA5XLQeXyU2C8MlJzBdVWEESogVvwEimiLjCIGW7o1eaguddHUN/6rxd9PbEgzX0/KBDc98Pdf7EAs45GBoBiiKFgq54HgEgRxCnIPIl00CqIXJ6EMHJiFcQ4IGDqJAd5AWq1WAc+XKcC1OV7XgTa8wS1UyGhkJrH0vLUE649szi1XIwuR7aYclFauQi7ToUY9xTQvgWXAnltmrQHDAe5VhpKxZgNaL535GrAdUAUUXOhnmGDK66vjgpXSZ0LYfKEqfCTAgvK5iX9BDm8pDx+Ur4guVCYohkViCBGF0vAeZ5CI0JAkRj0CaFAlALREJArhMahBBIrlkCPIdMSm5WlnWOiscmu2cnhq9NXwHauT0zNDwyOtXcMt7X2yCUiBpVRXyNm0Ca7e0CHrk1cWRoZnhnqGeyW8kR15RRyVmMKqSWBzIzL4EZnCqOyRVE54pg8mHYgjc+TxIMXFT4NYkrwuCQeoiQ44AcBKcqTIYAR5ckTc0GNHnsRqFG+HCEXeodkiVAsBy6kQVM1BxAF0O8XBcWuqazwFFpwQrN/XINP9GMjCi1DSub8CmwgIHLPMHdNN3XCGdunGtgm61vHG1pHm1uF2Jt6eBjZhZhaJVmaE23URmS35kJFahcqhNTI2izb0hxna5PkaB/l6xyBco2q8Exhe+EkbulKmCnnmNXumNWGkKlwxrWGJk8UpazIoq5OeS2tWMzDlO1rl2evX5q7prO4qr+0YLw4bjkhtxNnWtBDHNkeYTI3bJtLdo9TTh8Cud0+lWEflu/qluhrERisGxB8PsxfO8FHO9n77I5tmzr0s992f40ORdA8j6TuOxTz6vnI99EVgRR+PpVRzOfVioRNQn6zWEgVCVpkErpQyOCLWWWs4qA0h1y8bzc5fxzV1BpbKA7JvEKkrWRxR1Pr2uKLZmBF6JQCaXJNIyEfRwgurSJQmU0iEYfHZ8N/IrFEqmxj8YQCsYzF41E5zEpqQzYtz6XAxrDgiEfUe3aHtuu8vP3Q1hff3vLcm1ufe/v5505vecngxT3nt750+jdbTv7mxQPPbT/6+m5voqkn9bQr9T270jfPh7305oWXtu19Y/uO119985UTF4/s3Pbq7lf3ghHZZ152azziQz0QVfFWiO8e4sV9LW/u4O17aeDU29PnD08Zne48/a7kzVdUB16lvLmNtG8r/tUdocdeKckL5XNKlCqaREHv7Ob3dYt7WsUqJa9dJexuVQx0tPe1d7TKZe0qeWdvp5u353tH3nr72F6vUOeewa7BoREajUGl0lMx2Mv6l8VKQUllsa29NZNBm5+DdSPGxsZG4+KiAwJ8V68u3717e2h4qKOro6q24q333njr4OtgRG8eflUH/fqlpNcuoV6fuzv+D7+p3XzCzSvwy67Apg797L/L//IT1Dp0KolyMrn5BNS/IbQcS6Iej6cei6McTWg6im46jqEcT2uBLegQIkLo5pMYSIRazqBatFDNWrjGc+mFuoQE4yw/lzLPiGrXhEqnxDLHhDzbSJy5X6yhg6+uuaOuAfQRWUBGpKdj9ViHnM3BgtZ1yNDdSj/QyTjOzzY13AUDLhTpjI1wUuOYHm1fkGhdgzGm4XVopIuUvMvNdUZUrjlVok+TX2DItFiSkwL+sS7eiTn+mQ95Wp9zTn3BO/W54DTwmUD7Y6H2suDUqPhEu+qErOeMpA8aoi7VCS9lUy7j6hEdwrb44+jBeGYEuBCJG0fixxNBh0RwdxVPliRmSZOzpEnZkgToHcoSIWFRtigJkZ8NOpQjTgGyREkbyRanfB/Nkd9/PEuUkgXjjwXJZHYCiRFHbonLbkziyKtWV4a+fXhbrUMffXMX0aGP5uYeLC3+9cGD//7yK9Chbz78BHTo6tJcT6+igVlS0IzLoaGzmagcLqQNyLKb+eJUCJ0KpOreIY0OrcU4IC1rQYcm7kASD8SONA6gjjU0sQ/ozWMLKhJggEJ+6jqaRwCNDmmMSJMRlYERrQUsGrNCnlOtW8gMPU2G8z3BeCIbJWIMoHlhmoM1cdZGNgZB8OJLgcexCbKzQV3KxOjHYMpEaWUi7EbKoV9LgwTRM9Cw9Wd+xoJgdvn3KRKkAsVghhrUYdE6JY8V8fGVx8Elgjly0DKkKZPTJEJqF0qE9OaH4cZnc+NzeQl5/MR8QVKBEMKi7yFKgSAIKIJQSF0jh+RC6sPWdSiDG5/OisHToslURIc6RgQjY+2zk0M35+buzS/dnp5bHZuY6esf7YCCFy69rrq5qkyjQ1fHJ1dGx+cG+sZ7WtsUTAq9qKgBl9GQlE6JTadHp7MjSfwIEj+cLIjMFEVnw/A3JCyK+2lyxbHPoDk+VxqXoyYbIT5XbUfrrH8qU5qwpkPSBE3J3JoRCcGIYCBkJGREydRgddWcX2y9NxTOQUYUUuYUWGTvm2/tlW2JBEQEEweMoS1K3zpB3zrW2CrC2tTXycjJ19gm2swCZiqQ1GsQrUdDUD6XZ2OWbW2ebmGZbGkTZucc4O3pG+8VmO8T1eSTzPXEyVxJMGUbdEhtRJlKJ4LUK6kTHTfZELnQ6bc45bA0Z720aLa0ZAKh0Oq89dyQ1ajYoqPKkh1vw/L1FbonKVzT21xyepzy+p3z+l0ga8I0O4YRPdyCgiwcI3RtI845hZ/xDD3tHXJm2/ZNHfrZ76K/Roc8q2zeS95zOHHf+diDmNqwamZOA7WAwSyjMyo47DoBr5nPbQIp4vEbeIKWcnppaIZvGtGDk5PaRiqgx6fVh6M7SHXjmbSulPLW1NKRwiZmSi6HXFCehUfj4irKcqhNNUIhk8OlM5h0vkAskMjpbB6bL6KymI20xsqmqtzmvJAqf5Pcs25Obzns337p+Rcu7tx9+sUXjm974eDW589vedF+15umO/ae2/ri6edeOPrc9ndf2WYVfdqfetK9/j0dzM5zYbveN9oNBvTSrh3vnNxn4K29Y+err7z22rZXXjSK07ItP2xXuS8i+x1fl1dwl99gv/8q/41tvafe6jv6hvTYa+wDu6h7XpC98Spz746CXc8X7HmxzFxHQMnj8Kt6e3idHUyBsLatjduulLS1SlplwlaRoFUklPO5LAaFx6W2d7e6eXq+e3D/O8de+eDUmwePvP/+B4ff/wBWGzr4NhTJHXhD+/Lx41qHj5z44Oy50/r6lw2N9HX1dLS0TsOHOroXjYwNDA0NdPV1tc5r7T/wxv4P9r15eN9+0CHMuxeT3jkT+8bMrU0d+mW37ptn/eOvwKYO/ey/y//yE5BiuZYziS2nkyknYaACinICJsUlt5xMAhpPoOqOY2tPEOtPkBpPEJuO4ZCJC8dTm0+kUU6nUbRSm7VSG7TSqy9mZxrmRFqXefu3eKHZXkSWG4Huim9wRpfYRqeb+Ubp27lfNrHVNTDX17OAyQr6upp0yMnc2EWtQ2oM3C31/B2MYnxg9SFHTIRjWqSjRodwah3KibcuRZnXpRnVEg2qc43rai2b2TYUoVGz+FKLRJsuPMXnHOvinlzga93nnf2CfeZrjtZXPG015x7yz17lnRkTnWpTnJJ0aQu6ztIU58tZF7Ka9ImNdvhmLxw1AM8MxbOjiHCnyEsk8hMI/HiCMB4vjCOK4sjiBHVMBIVzsRlCpHwuU5iQLUhSk5gFCBMzhYkgQrDVkIFsk7KEyVnIdu1BzaeQ4x+fgjwiWCODn0TmJYKMEZnReGokoTGSXBfLEJUuLvZ9/fDWHz+9/92H96BY7tH1Gx8vLHy6svzXBw//15df//tnX3774ScfXbu2ODel7BBWtuTlNqRlUVEZzJQsLioH6q9gmJgEXSCDRiYszFFYT4eg50TNegvK4x0J6MTj4jewGo0IgeFAr7w6EXpGh9ZdCNkRYgqFsOjnUxkRGJF6ddE1s0L8Cqkcg+1a1ZnGeYqR9ZGeBdYP1QANM+teVArjBJ5mbZy0ekklOFjdLvX4xKfUBVUi0gA+g9F8XxtYt5dn8h84coP/CFNLBOhiQLhGEXy5dcCINLkZBGhqKQJFLIbsCOoVH7uiZqcQBqCDC8HshB/RoSxu/A8CppTDS8jlJ+YKgCSYFKdBYzs/QR4SDSXnCBIzkN+xGDw1Kp0S3yAtUg1wB0da5yaHYYD7w6vXH65e/3h5FeYlTPZ0iegtVQXZVYU5AiplrLNreWRsZWR0rr93uEMqETRWN5Bza1Dk+gRCM/zGRhCY4QROKIEbSuSFkwSRiBQJo2EcNvCM8Gge/D7Z6iNBooBsyf9MliQWauTWeUaHCEhGtGZEKTSkai6xyT+uHlqJvCIq3SEjQowoz8Yzy9It3VwdEBnaJBvYJBpZx5iZB9mZuLubOEJAFG8FEZB5hp1Zth0MVDDNQ3bMMmxh0IIVxso2xszW18LR2cnTMdTPFR/gVxEQRfVF8T0JUucMFeJCIEWw+hBJ6pYqC43uyQgbbvGdUrnN9znPD9rNDVrPD9rOdTsM8a1VZWa8VFNGoAvHI0zimqZ0zWh3ye52yutzzu91zZI5p9Y4h2C8XP2CzW2jLltEadlEnnQMP+EccfKll7f8y99E/q97Ab9Gh9zLnQ+h959IfdMUe5rcEltNz26iF1OppS2UUiajFlyIzaxjM2tY7EYeg9ZCq0eVRPumG8VmGKAwRqgY27RoV0o2WZhXBqlqQxqRV1CQg0pISvWIwDvFk0PLyjOba0p4PDqbTWcwaALImDgcGptB5TIamU2V9RXZZRnx+VGBJZ62WfqmF14x3rX93PPbLm7fofP889pbtx7dsuXcCy+YbNtltG2P4ct7zm/Zdur5l97Z9aKO9wdeNadsKt96P+J5I9Q7x23e3PHayy/s2Hre8aAd4dyeN3Zvf2XHy69ts0ZfsK88Ypq/0zf9TW+XPal6+ygf7OK/8VLvyf2jZw6otN7kHdrN3b+zbf9rvP17Kve9mLN9iyo+XMGrZrDKBPyani6mXN7U2cnvapfJJTzQoU65RMHncmmUxroqvoAllqnc3L0OHHrjzcO73z786quv79m1e++uPbv3wJJDO3ft2w+O9Nb+9/e+c2jfW++/+sHhtw4dfe/4ySMnTx07dfrYocPvnTp1/NTJ40eOHX7v8IHXD+zbfwhc6LW3Tr2mRzikm3ZIO+Gd2duT//i72s1n3LwCv+gK/KAO/ddf/vD7L7748uGHN3s725QjS9Mzi8Pjm5Pl/k95B1H3DoEOnUlqOYWCoQhqUimnUM2nUmtPYsuOkkuP5lQcz685kddwMrPpOL75WFrz8bTmk7gWLSxFC1N3Or3kXB7WqCTUscEznOeBl3pkydyzpO4ZAjciwwVTaRuVZuwVcNnKUdfYQg90CFme1d4Q0SFHc2NnSxMXxIUM3SwN3S30fe2MIr0sk0McMOFQJucEW006RIh2IMfb56bYlaTZFaXbF+Y7VdR71rE86/n2dQLjBuGlZr42m3Wig3Nqhqd1h3f2U865Lzjnv+Re+JJ9/ivOhYfcc9c4WmOC022yk8K2MyyVVi1fu5B6MbvRLLPJnUQJSKeFEZmRBKggYicQOYkEbgJiRMIE0CGCCGKi+HQBiBCMmItRE5shiM/gJzxBkLAuQqA3GYIEEKFsATqHj86Ff/IXJIH/ZAgTNMC+RqIy1c9A5sUDJF48kRtH4MALiMLTI3CUCGx9GLEmspmfPzPf+dXDm3/47KPf3r8H4xMgHbq/sAg69JcHD/7ri6/++imkQx/fu7p6ZXJYIGMWN2RlIzqEzmQmZ3NTsqH5BO62kXQIowGpmlPzeD1WzaqsG1mrdtPUvK3du6s9p0CQ+n3g8Y08c9OviYk2lodpnhbWgV3/ohp1AYf5PuuaoTGljWHRepwFO5qn+sHn2eBF6OI1FwIdQq8Z0XqY8yTVeVp+1CIE5rPRecCFiviowh+iAJq1BDDBAr4dzWWBnTUxW38l6pnXT1BPSlibfw3RUBY34cdEaOPjG+MjmBQHwMi475MvWtMkqJEDcoSIwJPhN40ZjW2JBB2qEeXJeph9g4rZiUFYceiz6zc/v3Hz4dWrt+dmh9oUDWWFGdiUoiwSr6V5uLVtYXBodWxsaWRgoE3EopcXVWIyqhLT6+MIzVEEWiToEJ4VTOCEEDjIlsgNI/HCM3mR2YJoWCAI+DEL0qwglAXHwI4oJuvvJhN0CP6RQg1ZDbQPIcVy6g4iPD8Kx10rmUMzwsCIUlqCEhAj8ouu8QYjgrEKYEQ+uTYeGZYuBFPHNCM7tIFNkoF1PAREVmZ+jiau3qa2YRaWSdbmaTZmeBtTWJKVZGOKtzZPtbZKtraLs3IKMXVyMXKysPAwcfO3jApyIgX7VwTEUHzQHFei2JmkcCJB7xDokMKVIPNOUkRFqPC+HSUu3XX2fc3WfRSL3maL7lorRb4VD2VBD7bheAcIXOMlzngVokNZXc653S557a6ZPBdUiVtwso+LV4iZRfRloxgtk5hTllEnraNPvfjyZjr0s99Mf40OBTb6HkS/foH8nlOuLrkpobI5s6mlsLGpqLGpmEar5nKb6IwaGr2Sxm7k0Kn0plpsZYxJ+nG74vddc990wL1tE/OeruPb7qE6XpEmjkF6rtF6LtjLlllnTNK1fHJsMmqT6ptLuBxKU1N1c3Mdl8+kcygUZj2F0ZhXkItKTSbkYtzjbR2TzOxjDbX3bdHbsePCCzsvvPSSwZbnL7647cTzW7Wf36q/bafRS7tMtu25uGX7qee2HnjphdN277iVnj1H3H0gaIsj7uhp23df3rtt6/YXzrsd9qm5eOzsO1t3bt+xd6cjXt+t7oxJxh4nzD4Px91xOnvL3t8ufGdXx/H9Q6cPyE7vZx14mf7mHtmB/cz33yh4dUfz6dMKYopS0igS1bFYxVJpfauK3tUu7O1StCnFEgFLwmNxYBQ/i6ZQSGA2HpsjzMzINbG68N7pPR9ovbr/vb07d+3ZsXvHzl3wfzvfOfjGkYtvvXV618ELrx48u/fQmb0fnNz7wfF97x954/3Dbx/44M33D74D27c/eP2do2+8dfx1EKG3tF897PDauaQ3zifuPx//5tztzVEKv+jOffOkf8IV+EEd+uPNLl5Camk9jZ6bV0gqbiqtEMhHxzYHbf/sP+H/nBOQdYdaziRTzqAop/EtZ9KbTpOazqQ3nCHWnM4oPZmdfbiIdLAi60hN4YmqqtPFDaezm08Rmo9DTESma2UyzpKatDILz+anGNSEuLK9YxUepA637E7XnA7XrFb3DLknieWMLrYKizdw9tA1t9E1hEUEQIdsDfTsTQwdzOBGwtjZwhB0yNXcAHTIx8Yw3N0iKQjRITXOmAjn1HCHtCh7fLwzGeOVSwrMyQvLLY8qbo4tZ0VX8APKBS5VQss6vgGNeV7BOjfGubDCuXSHrfcRy/BjttEDluFDlv5HbJ0VzsUR7jkF/zRHfIYqOFdDv1hYq59bbVvQHJjfEpVNjSW1xOKbY3FNcQRKPIGWQGQmEHmJeH4cQQB3V0gfkdqCYhD4sRn8uAz+00YEbiNAIPMTMvlJufzUXDYWyGOn5vEgpUkBX4KB3WQBJEuIC2lECLKgdDVETgyBHY1nR+NYkVhaeFpTKKYmGF8Z0cDNuTLX8fVnt//w2f0/ffrJ7+5/+OnV1bszMw+Wl//y6ad/e/TlXz79HNGh1dXR4V46r6mwLiO7Li2bis5iIDqUw0d0CIrlCsCFQIrUrN2Lq8eUrd+jP72zVvOGKNBj8gWpQB4f/X00nwI0DrDRiB7Lj0aB1oHnf+pL/6ALISHPBjQRDTTtbOwygn0kWdrgQjA6AoAZEho2PDOqCFpu1kAVgdIg5W1rYdeGHXgQPvXDFPJTnqGAl6whn5ecB/CBFGD9BWimWayDuNCP6hBSJrfuPJmcuL8TzSkaQdKoEaRGz6ARIcTD4RcPdIgRndYSiW+KLWGRBW3UvgHFzNjArbm5T1auPly9+vHK8tXJ8VYes4CExSREFWYRhQzqWEfn4tDw9YnxlbGBHiWnsSEnuzgpvTyW0BBLaIkmgg4hk0iCCexgPCsIILJDiOxQEieczI3I5Edm8qOyBBqgxegxgqgMQVTmOuuP/+TOui9limMyxE8Z0XqlHKJDvDUdwrBhAHcEYkTU4GRKUGJToMaIIqs8QkqdAwodfHJsPUgWznhTBzAimKmQYmQLc7fDbCx8XcxdfC3tI6ys460tk60sUFZQO2eZZGEVY24bYeEYaO7qYexmreeqp+d+wcz7kleQeVyIS3pgQLF3ZKNbMtMZI3DGyp0IKqf0Vhey0h0r942XhoaI492FKXaiNEsR1lyYZi5EWXNj7TnBrlwff7FnnMQVI3chtbnBwG4kIGp3zZa6kiiuCdke/jG+Dm6hJmbRl/Riz+rFnjGKPW0Se3pTh37BG+Ov0SHfSq9DKW+ex3/gnmea1YwuqyPV1GfX1OfX1BU0USoYzMbmlsomSnlTSwWjubGlqQFXh76MP2VZc8Km7F170pu+mbqeSdZeiZeDUq38Upx9Mo0cCg+YlezXJRywTj2ZnOdSUk5spJbVU0qqG4qaGFUVjQU5pcTMAmIcOsor2jko3cMoUls/6JRVwHn9vVv19u48v+1lra1btF58Tmvr1lPP/ebs81sMXtpp9OJOo227zz//0sl/23J0y1Ytkzc9Cs9dxOx52/M3Nqg3z9i++dKrO1/e9/rr2ttdSk4cPLfv+R17t+/ZYZ6obV/0vilxu0X0S/5eb8TpvFr81jbJW690fbC/9Y09wv27Ze/sbXv/9fbDbwkOvlG6b1uZ9sGKGFdmS2ZPD729vVkkqpGIm5RyDhTLqdT0dLV2d7V2dqqkMqFCKROL5XQWvZKdbpfyrgN6/1mrt7e+tG3Lnhd2vLJ765aXjNzOueRoGWD3WGXts8G9Zp/2mlX8LsPAfedt3tl7eNt5i6MnDd85qLPnqNWrJzxf1Qp/92TsgUMR+w+Gv/5u8N5D4W8ci3pn+tZmOvRPuK/ffMpfdAV+pFjur7+9sTDCaVYKOlRtMx9urjv0C/58//NOeX7Lc0SGNrb5FB7Cn4YzebVahdXahRXahUWnS7OOV6Udakw+SEMfYRBPUgq0amvOlbWcy6WdyaKfzOdplwgvlHEullZdKsMYNoQ6c7wiW92IPa5Zvc7ZPc6ZXS7kDrcMqRu+yTGBYO4boGfjoGtso6tno69nY6hvt6ZDJs4WRi5gRKBD5gbe1oZhbhaJgY7QPpQKLhQOLuScEu6UEuWcluxLIsfkleDzajJzm3PymTkFPJK6KSKiWOBTznVoYJgKmMY9HNMpjvkCy3aF6bDKcLzGsL/OsF5lml5h6vcyL0uZF1i0C9RmvcZak4pSq+ISt7LaqNKGxPz6xIyqOHxpFL4kmlgWS6qOJzfGkxmJRE4CjhuH58USYNAcwI1SE03ixpJ5cZpgR5PtAOl8BNjJ5CZnM9F5DGI+LT2fhsujY3LZqZm8lHRePIEXm86LgyAonRNLRLIgxIIQEWJFYZmRWNgyojDUMHR9UHKFP6Y0hMIvmFvs/fbR3T998fAvjz6F9qGPlxavT0zA9s+fPvwPWIb14WffffTxnZXlwf5OCqu2oIaUU5eW04LOpifnsJNz4AZdPbIMGd+s2dnAxlv2p/dBJ35YfnJ5qGcA2VsXJM1ZYFDredEzYdHjrOmpLAhRBSRU+QEKBWpvUUvRug49PckAqbLThEuaZ1B/I4iQPKMlBYKUQhhCIEhCtojVQLyD3tgB9XgfHvzh5AceX5efJxbETcrnJuVxk3IB3kaSc3kI64K09pLgtX3vB6EeKAddQ4jPgNhoLCiDHfuDkFgxz0Bmx5DhYPVZG9XoqQYkfgKIEJABv6isGBwtEtMcjqmLzG3BcRWNff3y6dH+a9NXPlxYghWH7i3Mzw8P8Cl16ai45OgQ0CEZlzXV27s6Pn57eura1FCXjFlZQSTlx+CKI7G1UdimCHxLGJ4WgmcGEVgIRIRgIisknR0KkDhh4EVqNQon8yJIjyHzIzRkCCJ/ErU1qR1pfQfZF0WTRTHrkNS5kIaNOgQdRIgOwaA5JCBaM6L4Bv+YWp/wCvfgEueAfEfvLGs3MCLIiHDQR2TskGJqG2thE+pg7eth7RZg6RhmaR9paRdjaRcLImRqF2zs4GPs7GbiYW/oZabrcfmSm5aO22l7f/2AILuEQHeir1+xZ1idWyzdNUnoglE4E2AxojYXotIdLfGM5vn4cwLcOCGO3DBHLmyDXHkBPgKfULFHnNwdXIigcMlocyO3uaarXMkyNzLbLa3CPQrr7RkSYO0QZmgcc0k/7pxenLZ+3BmDuNMvbKZDP//d8dfokHe+p1bS4cupR/3y7HMbcaXV6VU1GRXVOeVVubUNZVAdV9dYDjv1zRXNTQ3NzQ25VKJt5kWjnDetCvYZEl5zzTWKq4j1JRt74c1Cc0LcMiz1CPsv5+6/mH7kYsIHFrFnwggBhQ1Z6aWYpIzoULSvX4JHMMo3mhBqG2yq7Xn4ZMg7x8PeuBR5SN/ziMmr287s2HLmpRfObXvx6Latx7ZuOfWb589ueQHSIf0Xd+hu231qy4uH/u03B1/coqWz34d4Tid4m07U7pCKs2dd3nrxtd0vvfr668d2+lRcPHzxted3vPHCni0n3F6xIO51zXnNIvKFwKD9sYav5r+/nfvO7rbDb/Bee4m9b7vkPdChffKD+0Tv76t5bRvhnR1Zrjp5GO+mZlJbW5NKRe1o43Z3ygZ7u/r7OgcGuhUKsVjCl8pFSpVM1dbK4PKrqDX4KpQjSssV+8EZywMv7dy2551XDxw59PyWFz64+KZXjo5l+puWpH16sdtsMK9YJO+wTXjfJvjim6f3OoZZ6HqcPu309vmAA1ohb16IP3gm4fB7gW8cDn37YNCbR0PfvZB0cuHu7C+6cd08afMK/OOvwE/0Dv3nlw/mRZz2iasfb+rQz//r/U88A3SoSnSpsOVUbvWxwtLjZQWnanK167K0G/Gn6CnH+TFHZWFHleEnFHFnhHgtYaUOl2VIF+s3SC82tV2kd+lyOgzZfBNmsRUj0YXrG6JwS+10JXXDiFgEMuyr3NI5bml51mFh+g4Ol02sdfXN9XXNDXRsjA3sTQ2hXs7JzMjZzMDFTN/NXN/b2ijMzTIx0AkV5oIOc0aHOsM2KdwNlRiIJaEyygvzKC3ZTF4WV5gh4GWIaBmSqixxXo4Il8+LKmZ4NtJd+Cz3NpZPHzNkiBE5yIgapocNMwKGmG7dNBtJvTG7Qo9WoE/NMm0h2dYTXKvSAyqyo8vyEgtzErJJ0WRcRCY+KocYk5MRm10Ql1WbAL3mBGYcjh2L58QgnUUcmMENwE40yIwm2EGyHfjndjWwQ+LGk9mJRGpyRhMut46cV03KryflNBHIVEw6KwXHiseyYxDtYUVBFoRnRgE4RiSQRo/A0CPS6JGpzeHJNUGJpf7o4uBmQeHCcv83n9/905ef/vXLR7/9+P7tmZmloaH7iwt/+fThXz/7/E8PHn4LOrS81Nulqm8pyy7Hr6VD9KRMZkI2F9bcfDK4+akhzvxkKOT7IVJyuT8PxIg0qLOj9bBIo0Y/BDy+FpiAuvwIiNtozEST1SC9Os80Fz3OjjQupBEhDWoJeQpIb/J5SQW8xAJkC3lOSgEP9OYHgU+tZT7P7ID5PMOaCGl0aCOP1eiZlwEX/Ad/IusTFJ52oZgM9hNAe0jsmHRW9A8CnyKxY8mcOACc58eAzxKZUVhqeGpTGKomnFyPYohq+vrkkA6BDsGU7Y8WER2aGeyjVZelxoYnRYVUFuV2K6SLY6N35mY+Xp6/OT3SKWWUleAIOdGYovDUmnBMYyiuJRSHzGYMwjMDN+gQGFFwOhukKATUaA12KJETSuRCNV1oOi8MGb3AD88QgBGBFyH7JD48+ASNLD0JlB4HRxlrOgRGhEASRqULo9ddCBm3zYvUFMtpdCiVGa7WoSAIiJKaNRmRf1S1V1i5W0ixc0CevXeWlUeGhTvZ0jXd3Blr6phi5hBjbR/mZBfgYe3lbeXha+nmb+7ib+rqaeTiou9ir+tqpedpZuRvbOinp+Nx7qLLKTOvC64BZkFB9jEBzmm+HllefuUe4TS3BIkrrtWZ3A7j5lzSlS5YuVuSxD1S5Bki8AoSegYLPcNEHlES90ToL5K74uWuUFmXqXRNl7vgRK5Ypiumxj0hwzMoxt/ZM9jMMkLXMOaiftxZvTgt3bgzevGbOvRL3hx/jQ7R2qjpLZD8E1uUNco+UVunuL1D1NEpB3p6OgYGe2HRUdjpG+zq7+/r7+9X9EoqBPm5HEyZmFgKCxazi8Xd8hZxTUVLIVcurGFW5LZAnTA2n0cq5pCLqOlZFel17NqS5qI4QnRUWng8MRadlVLaUJyIjyNVYzNp2CwGpoKfiyKGZ0SGpIUFYEMC8SEh6LBQdHAwJiAIFxRCDosgh4Snh0aig0IS/QNgLhsWl1hJI2eVRRfRMXWtGeQqVEhsRFBkZHRyGCwoh8mKDwiNDo1MxJZgitjEcl56Xn1KdQ2xvpjYTEKL8WglHi3FJssJaFFaMiMlnI+NkxNRYmxKMzaRVZWrkrbw+XVdXcKJ8Z7R4Z6lhZnrq8vXry6vri4vryzCRDjYgfVU5xcXB8fHO4b7VGNtVYL8QlpyckZ8UEhQdHJsIjrJz98vMDagmE0q5KLLBKQiJjafhi5kpFWw8lv41GRCEl1MKWzOwpTFEeuTM+DNtAmd0Uwg1GLI9XhyHSG/JauSX/LpVw/+8Xe1m8+4eQV+0RXYHKXwS/40/2vP2bLlOUGnCYVztqLyUHnWBzXYwxTMSSbqDD/+VFvEycGgUxO+ZyZ9tIcDtXuSzw9WmIyI7fq7bVV9pvIR47ZJ0+4x855uuy6mpyzDVxgaLPVIaHXBtTundziTOlzSO9xAh0h8D3yJXVSEvpPDJSMrHX1TPR1TWI/VUM/OxADq5RxNDZ1MDZxNDVzNIB0yDnOzUuuQKzrUBRXsjApxRccEEIiojLLSbAo7l9ueKRggiQbTJf1EaSdRKiVJ2Bni+kx+ZjYjroQW1sCIZLESRSyslEmSsTJlLIKchVIwI0RNXvQS66YM0ya0KTXehhbj0hzlWxMbVpkSX56aWIJKLEyIy4uOLoyJLY6NL0mMK8TG5hfEZ9clplPjcUy1wDAj1KsSIQsTQYcPkupAhRskPGrwamAHESROPJ6WmFqVSCjB5hRn5Jfl5FZmkWvxREoqnpGMZcVhmFFpkAUBjAgsKBBUx9HCUyEUooalUsNRTaFJ1UHxxQGpJeEsafW16+Pffv7hnx59+udHn3919+7K6NhMT8+HC/N/evjgL599Bjr09b2P7iwvdrfLoLgioxSTWYvOakFlMVIyWUnZkFP95Ozm738WAqUcbnIO52fwlD5t8KJn1GiDJoE1rQc4z3rLY39IWdehtbgGkqJ1/wFT2kD+2rM9eaqngxoktAFvyeMm5nMT8pEtWE1yPjflR4BPPas9mkfyOIkbyeUk5vwY3MScDayZEi8JhmX/4E9kvWVoPRcis6LXITGjgHRmFJjMD7JBkBBlInFivw/UyAGgTAT49YNfs4aQpMoQbEVcE7e8p08+PzVyY3b2o8Xlj5dXPlpenB3qp1QUJ0eHpsRHNNVWjPV1XZ+d/mhp4dOrSx/OT/UpOZVleEJOVGphWGp1WGpDKLYlBNsSgKUF4BkIBJCiJwQRmGBKgRpwsI+0GCGAFKXzQkkgRRuAR5AH142IB470rA5BRkQWRIECaUgXRhGFUQQBEK3pGsIjLhQJLgSsFcutpUOgQzBTIQBYayKq8AgrdQ0qdAzIt/fLs/PJtfPKtoHaOVesuXOSlWOsnUOEg22Ik3WAs6Wfq7mPs4m3naGnhb6Hia6Hga6njpG/rkmgrpHfRR3X04auWra+uh5BZn5BVuFBdsn+zpk+vrWeUTx3GI1Agl6gDuesNpAiZ7zCJVXmmix1TZS6JsGO3A0lc8VIXXBSZ7wcOo5cSOBCQpdUliu6wS0p3yMS5esdGGjrFGpsFqVjEHvBIP6sQby2QdwZCIg206Ff8Ab6a3ToF90abZ60eQU2r8D/W1dgU4d+wV/mf/EpW7b8pm/cWtmqx2w40Zh+oDn2XV7kMUX46b4grWkfrRtuZz9yufiRi85190uL0To3ym3uKD1Wx9wmrtgOz1pNLFpdmbO8Mukw3eXb1+AvSfYTekco3DBtyHs/uR0q4KHew40k8MCXOURFGTg4XDK0uqxnpnvZzOCStdFlOxNdBzOYqaDvZKoHPK1DLhANpQQ6Jge7YFOis4sLC1q4OdzuTPEkQTyLl8xhpTM42RWcbIwgGSCKVUQBlcjOz2KSStiZ1ZyiBm5tI4/SxKM0cuubuWVUNrmxPq48y6ssyaE2zInq68P0DqF6RTb6JdaHpdZEYqrD0dXBqGq/lHpfdKM/uiEouSoqvhQbV1CUQK6Pw1OjMWAs9HAcA4jAMYFIBFYUjgXdPo9RN/+oK99iCIw4bF1yWgE6uyArv6Agv7ggpyIbW47GNiTj6AlpzGgIglLpiAVBaRyIEOJClBAU0ByaXB8cV+YXW+BPrIxX9bLv3Zv77ecfgQ794dNPP71x80pv70Rn50eLi7/75OM/PHjw+08++eruvZsLs+0qUUVtXnpRCqkqKaM5OZORnMmG9qE1HcriQo/+s/zgfTnoUDYn6RkdymYn/RjPHPmsGn2/12jNl1LWjOX7uYq66gykSJ3nPElpfqJpBw77vv8gjzz95HmICyXkceLVSgNuk5zH3gB8uMaz2rOuQOA/awrETshRk/0/sdGXsjk/8FNQ/1x+oEYOXAixIAZC+mOecSECAzp2Ip958LEaQY6kVqM1YkGEACKM2EYahyJQDWGJFSEpxZGV9IKOHvHS7Pjd5cUHV69+du36x6vLC8OD1KpSiIaS4yOpzbXTY0N3lxYfXl35/PrKg5XZ8R5pQ20mITcqJT8kpSI4tSE4jRKEaQlIo/pjaYAfjg6T6/1xjIAnqB/BMhBwTJCiQBwrEM8O0ngRApIXhRB5MJhODZjSk/gISumQejmNBSEi9BhEhASRBEEEAdkiOvTYhSKwHGDNhWABIhQjVJMOJTUHJDT6xTf6qafMeUdWeoaXu4WVuAQXOQUWOPjnO4AReWZauadbuqZZuqCsnRKtHOOs7SKtrcOsLIItzAJNjP30DXwv6fuc1/U5a+B/zjjogmnQJUOfszouJww9tGwCdRxCDZ1DTfyDLVMCXYp8gumeKTK3dPVohJwu52wkJnIktUJDkRMRUDnhZU44oTOG44pmOqewXNAcNzTbNanFNa7GLbrAIxzj7Rca4OwWamEToW8Sfckg9rxR/FmjeG0Yi2y4qUO/6P1zU4f+37oz3fxuN6/A//YrsKlDv+hv87/0pC1bfzM+ZzM0ZNbGvSjIO8aNeV8RdKzfX2vG+9xtt4ufOV7+2l73aweDT5x07oToPixz+LzT79a0x/SC3dSi1cyi5cKC5cKczeK4x7TcX5Xlzfb1lXmg2lzBhbI6XKAbmNzqRhZ64MrtIyMNbe0u6lpevGyuc9HS4IKdyXlH0/PO5pecTC85GF9yNL7sYqLnaQnFctZIOhTqhA5xSA60TQ5xIRHQRfVNRZzWLOEoQTydJllIky6myhYwsrk06QxWOokTD+FEChyvhcSuzuXVFwkZxSJRkVCmRlgiZFVwa4vrM3PIMbmRfhWeflTnKLZTMscZw3DDwpDtWh9snU9akw+O6oFnuRO4HgSWF5YSmFyTEF+SFZ9dHU9sjsFSIcMJQ6CHQ57zBIh31lCnPWrwcPNKjyM3p5LKCdnFuXkFBXn5+UXlxWm5qclFcdimhDR6dCotArIgdEsouiUEtihKMLo5GN0EhCTVBsYUeScUBhRScCOTygcfr/zu0f0/PHr43Sef3F9dnezpnunr+2R19duPYNbc/e8++ujLu3euzU63KYUVdbmkouT0ykRyU1IGPSmDlZj5I/ffmZyEH4WdkMlKyGIlbuQndAg+9VNGBHV3G9qNcmC6gyZ3gio+dXjygzqBKAQXEQ/gmaAGGVrwdHSjjn2e6dtZe/JnoptcjsaFEnLZQGIuO0m9XQc+1ACPaI55lnX/yWLF/wIyWfEZ7B/k2U4hMiuGzIxecyF6JFENgRYBUwd/Cgb87iGCtO5I66kRWBARXIgNM+VicYwYTEsUqiEcdCixILSoidzazb+6OPnJjZXPb17/8ubNh6urK+OjrLqqlOiwpNgIOqV+dmLkw+WlT5aXPru69HB1bna4lcUoJRfGJ+eqqzrrAlObA1IpfpgWvzQq4AtGhAD+o2HtQ780uh+GDlt/AMNASGMGpLECsaxAHDsIxwkG8BrYQQCMpwPSueHr7UbpvAjiBgj8CDw/XA3sRCLT5JBcCEQoPI2NgGGFQ5kczFFA05/SobgG39g6WIbIK7LSA3QotNQFSuaCCp1Ah3yhcA4CIrKlGwEyIkuXVAuXFAunBHP7GFObSBPLcEPzUD2T4EuGgef0/c/oB2gbBZ0zDblgHHDhssfJC27H9HzPmARfsIrQdQ0zjgyyy/T3a/JJEHsQOlwzepyzup0zO50yOhwzOhwyuxCyOpwyZM4ElmtKvVtsmXtEmUdEhWdEmTssuhqQ4e6T6uUR4efoFWzlEGFiEalrEn3BKPacSdw547izRrFaRrGb6dAvefvc1KH/7TeHm19w8wr8v3UFflSH/vM///P2nXsffnT/888/3+wd+iV/v/9p52zZ+tzMotXstNVUp/FA/YW2xCO9fseueGrfcL/0wFkHXOg7W71vbfU/c9B9EG78TbXr1z1+t2dcryxaTi6bTy+bzi8ClkuzLov9Pn3VHoIoD6lHYpt60YwOlywYjtTqliHyIJTbRYbrWztc0rW5fNFO/7yT6XlP6/Netuc8bc67WZx3NjnnbHTR1VjHy8I43NU20d8pJdgJFeyACrRHhXnmZGdU0ARFwn6SaAornsFI58GFEB2SghfNY6WzWMkkVtiXxpXhOVwyX5glUmZKujPE/WRxH1nSnSVtzxVKciiUrJyC3GhUhUcc1QHFs8eJHEg8ZxLDLZ3iTqR44OkeRJYrSeBCljiTxa7pHC9MU0RiBSExtzyR1BSHbYmAGAcyou+jUSPo/NGAhRCJFkWkJJDqMdlVWTnF+Tm5ebm5+cUlFeS8zGhCOLoS5ComlQo6FI5S6xC4EIoShGoOSmkEghOq/aOLvDEVES2SkuWVoS8e3vz9o09+/9nDrz/66MPl5ZmB/qXR0YfXr3/z0UfffvjR1/fufX771urMZEebqLoxn1SchC+PIzcmQtdTBjMBbr5/ynw4yAHPwor/vg49Y0c/LUt/R6EdZE3/Q66iMRnQofVk5lkLevypn6pYe1zJpvlyIDO57PgfU52Nj/9g7PN9/8lgxv2PbDwL0aEfNqKndGitRk6tQxoR0riQRodwG4AhhBvRfEpjRJrISKNDRBaEljEwRx7PjMExorG0qFRKREp9aGJlcHxBUF49TtXFvrYy8entq1/cvvHlzRufX71668oVCa0JExseHxlMaaieGRu6t7jw8dLCw6X5T5anV6d6VbLm4moMOjc4sdAXVROAbvRDN/uktviAC2lYUyCNCNEQRwIwNN/UDaBovmi6XyoAaqT2IkSN2EEaQJDwnFANBPAiXjgBWJMfjQJtJEJdIBex5kKIDoVhWKFpzLBURmjq/6BDMHTbBWYqBGp0KNfOJ9vWK8Pag2TpRrR0w1u6pVm6osydE80c4kzsoo2sIw3Mw3VMQy8aBZ8zCNQ2DDoLOmQWeknfV+ucy5Gzrof1/M+YR1x2CjcMDrbCBnlU+UdxvTAqdyJMl+l2zgAd6nTK7HHM7nfM6XfK63LJErvgm1wTCtxDcJ7eqd5eGB/YeiZ7u0Z72QX7WnsGmjmGGIJfmUVeNI4+Zxx7VqNDxnGbOvQL3xc3dej/rTvTze928wr8b78CP6pD//Ef/yEQK4ZHJzZ16Bf+/f6nnQY6NLdkvrxgdXXMepFrNJx6Ysz72Iqr9n3nS1846PzWTv+3Nvrf2Og8ctb5Ms78D02e3/T63J5xmF42m1wxnl4xmlsynl02W1y0Wx53G6a7iJKcJF6x6nQopwOmxMI8JfcMoTuu2DooTNfURe+iq8kFH9uLoa6XYnwuR/teCve8GOBw1tP8tJuxtpvxBW8L/QhXy0R/e1SwHTrYJiXQBhPlk5+fV8lW5IvGCKJZjGQOLZlDSefRIEWSeQzCbBpERsIxDK8Hy2sjCDuJ4n68eAwnnsBJxvHSMYJshCwZyGS15VSy81ElZd74FgecwI4odUgXuaTzPcF88GwvLNsDx3UjCp1IMgey0pkkdsfSglKqUpPyS5JJDQmY5sjUFqS9B0NVV7hBq89GNNVuarfBtISmNUcRG5LJVbjM0qysgrycXPgOiooLqzJzc4ITAxIKQrGU6NSWSJRah1KQGrlgcCFUE7hQYHJ9QFyFT3SBV2ZDkqKffvvm9FcP7vz200++e/DxF3fv3llcWB4fgyUyP795E0QI+OL27U+uX1uZmexsF9U05REK47Fl0cT62HRKHAkSKrhfXxcezb3408AB3yeDGY+o1AYyIWj6EUCNvp8d/ZgRPT7ySSj0gxnLuiypBQbhmaadv7OB5xnpWn82eMJsZvxPgTjhT6G2oNi/j6eU6QcvOJkZi8RB681CzGhNNJT+tAshOkR7okPPuJDmQ40OIaindECbEAFxISjgjEZa4KBMjg6jCyPRzWFQk5lQERCf759Th1Z2Ma6tjj28s/zo9rUvb177HBnmfqVLwCIlx0YF+VQU5o50d9yenbm/MP9gaf7jxenrM4MDPdxGWja+MDw+1yu50hfKTFOavNEtPpjHOvSMEa3pEPWJDqGpPilqQIo0IGqkiYxYgYgdMUGKQnCcUADPDQNwAG8NcKH1ffVO+LoLQTSEYYeBDqUhOhSKYSCk0kNS1QGRunfIP34tHfLUpENrOlSE6JBfrr1vjq1XJnQQWXmQrD3Srd3xVmBESEaUaOYYb2oXa2QVpWceftk09IJR0FkwIuPg86BDRgHnLnmc0HY+dNHrhGn4JfsIA58Qs8Qgp8KAIJpPosQjrd2F2OmcAXEQpEM9Dln9jtl9jrntzhmQVFe4RBE8fKJ9nIL97IID7EIC7AL8rTz8TJwDDW1D9CzCLptGXDSOOm8cfXZTh379m+GmDv1vvznc/IKbV+D/rSuwWSz36/9Q/+9+BrUOGS0tmt2csbmttJxJ15rxOnbLSeszh8vf2un9zk7/Oxu9r20vf+Wh+0e8/d84/r8d9Lo1azOzbDS9ajADLBtcWTKcXTRbnrYdE9hK0mzF3pFqHcrtcM5Vrz5EYjklZJm6RBjpB9vrxvkb4WLNMlFmeViz3DQTcpIhKvRymOsZT/MTbianvS3Ph7sZJAeao0LM0KEmKcEmmBjX/OLccq4yRzyJFS+ipAsp0vlkMCIxAlo8ixbPpIqnUkXjGOFImnAAKx7CSibAkdDiuVTJLEY2kyqbxkqn0wXjuS09RRms4oC8Bnsc1z5N7obtCCF2x5E64nDyyBRhUKLAOwXal6WO+FbHdLkzjumHrklKKchHkWoSUpuiUygR6JZwTEs4UtvWAk0IIShqKIoahrCW8ASD0mCaQ7ENMaTq1IwyUmZhbk5+YV5BUQGiQ+VYIt4t1Dmc7INpiMRQolCU8GRKSAolNLkpJKUpGHGhhoDEWt+YUo/4Yt9ydvrEQvvD+6vfPfzo248/+vLDe/dXV65PX7kxfeX+8vKjW7e+vHPni9u3Pr15497K0uLMWGsrv6IhG1cQm1oSgauNwjdFE6gx6YxYzf03iRFLYsT8fcSSGXFkBswZ/3v5vjv9dJqUxQLX+h9yFY0mZW/gfyxgW5efZwMZZhy4DXzRbICZ+D+RkMWIy/zJl0eGq8qI+WX84I8gnRGTzoyGSQlPoY6G1kIhajieGo6jPpUFafwnjRoGY+KeyYjWizk1QwsBGOCOdKwxolJpkUgy2RyW0hAcX+4bk+tFrk6QdlJWV4c/ubP42c3lL26uPLq6/Mn87JUOVQkJG+TulJYYI+exoHzu3vzsRwszd+cmb8wOT4zIhJKq3KrEhBzP+BKPxBqvpAbPlGYvNMUbsyEjWg+LYAeyI1CgdVBUn+QW73U0aqSxIzQDIqMAAMMISmMFA+BFaWqwnNAfIQwsSAO4EILahdQ6FAKgaUEoWrB6shyiQ9A+pC6W84yscg+vcAstc0XSoSJHf2Sggq1Pto1Ptp1Xpq0n2caTbOtOtPHA27ilWrugLJ2TLRwTYAy3oVW0nnnEJTAi45DzAOiQWcglw4CzlzxPXPQ8YRh8zipcxyXMKDzEOj3Qq9o3gumRJHHBKqFfyDmjDcmIsjodMtscM0WO+EanhGzXoARvV79AK9dgU5dQU9cwEyQRCrxsHnLRJOy8Qai2QYS2QfRZwxhto1gok4NoCAIi2NfaHKXwC94yf40OpVGGzLPE1YGsBdPaJdPyRbvmZpd6nEtZknNpvU3mgHF+gyfHrWbAnDZgRRu0oQ7aUofsaMO2P4IdbcSeNmpLH7VljNjSR+zpI3b0IRs4cQPW1AFb+rAtc8SeOfoExqgNdegZHOgjzoxhp5Zh6+ZhC1qvNaPHjjJm2zJoT+m3a+m1b4YP++zgJdH7beiD9vQxV/YVR9qYIwO+7rgbfdqWfsWaMmVL6bOh9tu2TNhShm2pffa0djjdoWXEFnlJI/BsjxmypYwANi0jNrRRBOoIAjxCGbGiDGuwbB56zLB107hV45gGy4ZRhKZxy6YJi8Zxi/oxi7pRNbAzHMftDKe221S1GVdNmVUMWZd3W5V1W5V2W5d025b02hT1WRcN2JUPWVf2mRa3hhLlOaE0ukXRF/P3/3l33P/rf/2vP/7xj3/729/+eV9C88zwJeALwZf7Z3+hzef/p16BTR36BX+Z/8WngA7NLhkuLBjdnLO832O7knNhwff4XWftLxx1vrXX+629wTf2el86Xf460OBvRW7/rQz+dtTj1qzl/LLh3IrB3Ir+zLLelRW9mSWDxVnTMYmFGGch9g5X61CeRoekTmn1VoEEI9NkR730eKsikn1dkQOlwo5aZUmtNG8sMS8hGeBjz0d4nPSxPeJneyzO7yI2yoAYb0BKMEhPMCJjnAvKySU8aaYYJGcxRbqQjOjQvFqHZlDiKyjJBFoyhhYNo0VDqaIhjHgMI5lOlSyiJUuwBXdKks7BWTjxYg5npqikrTC8osaNyPNO64pKGyPiZouw00UpI1kx7ZhQaWSI0DdS7JqkdMQqnKCDKK0uLrUoB02qTEQ3RCc3R6S0QJ4D8hMKLpSsNiINyZTgpCaQGf/ken9UXRCmKjq9HJNZlJlTUJCbX5RXUFhUXFxQWBgcE2QXaBmZ5ZdWH41pikU3R6ZQwpKaQpKbQ5LVOpRSH5BY7RNT7J5U7NsgzF66OfDVp7e+e/jhl/duf3rz2rUrk/NDgzdmrnx649oXd259cfvmo1s3Hl5fvb04OzHUyRdR8qsIqLzIlJLwtJpIbGMUvgXupyFkQCwIbrh/2oWQO/I1QJwAMCiQojgyREzAT6pRBiNhjaczpWc0acOHkD79XWVmG3Uoh/VsndvaMIO1Nh7od/oB1ElXfAYjPpMB27XXCSPIfwLNKeQnPAnQvn8N0+nRP8qTS7p+bX90h8iM/sExCUh1nEaEIJZsgXDyR9HMJ1wHAsyNTW7qMe6RqfRINLgQJQxqMpNqA2JKvCKz3fHlUVxF1fxC1/2bs5/eXHx0c/nzq4sPFmevjg5Qygp8nW29nG3L8zPHulS3ZifvzV25NTMOOjQ/2d7VzaihktD5/rEF7rEVHvF1HklNXmtGpK6L24jGhUCB1kmm+iS1eG8EHkmm+aTQfQEUzQ9F80eDFDECU5mBqawgDCsYw14jjROygdA0DsKaBWlcaEM6pDEi0KEUKuJCz6ZDVe4RlW5h5a4QEAUVO8GqrP75MF/O1jsbBirYemRAE5GtG9HGHXQozdol1dIZZeGYZGYXb2QTq2cVpQNGZBZ20STkgmnIRctwXYswHTCiC14ndPzPqAMifd9Q08Rgx2x/PxjZQHVL5LpgBC44gStB6IwXOOJZDmn1jkl5zuEpnp6B/jYOoUbwJJaRulZRuvDM+iFa+qFaBuHauqGn9CPOGERpG0aDC50DjOPOq9uHtDd16Be8g/4aHbIp6Qsxot/fWvndlqLfPl/e+XKZ+6E8j4NZVXtwc9uJVVqNWqkTW8vntlbOvVixsK18YXvF4suVS9srl16uXN5RtfIslasvV61sr0Z4uWZlR/XKzurlHTWLa1Qv7lCzvQphm5rt1UvAtpqlXTVXn+Hl6hvbam++WLvyUsX8rrLFvRUreyqWt1fPba9c3FV2dUf1zV3VV/eULbxYdXNL7er+qvbDRS2HKoR7qmafq33wYuXK9qqVrRW3t1Zc21GyurNy9YW6uedr5rdWXX2x8tbWkqtbChZeKlqC72hb2eJjkP2XyhZfKF9CgJ3SxRdKFoAXS5deLF1EKFl75IXi+a3F81uAornngcJZYEsRsn2+YPb5vOnnc6/8JmfqN/nT/5YzbUpRvF4iexF3ZUvW4FbyzHNZ0/+m5rkMYO458sJzxIXf4Gd/g5/bkjrzG8LEq6ltPpaN92Y++f4N7n//938/ePCgs7OTzWZPTU394Q9/+GU3wXAimUyemJj4Zaf//WfNzc0RicTvvvvu7z9l88j/A6/Apg79gr/M/+JT1OmQ/vyi/vV58/v9dsv5Fxf8T9x1OfeFo+63DvrfOep946TzlZfu75Ms/4vi/beegEcTzjfmzBaW9OaWdeaWdYEZ2C7pLswajUutJHgroU9oq2t6p0tOl0s+dBCxbRKLTZzwFpfJIbpVWZaUCitWozmPYiyiGohpBvxmQ1qlXkXWBVzMsUjvdyO83sfGnM/DGZSQ9EvJeiVko+Icl9I6YomAT5YOoaVImRwKiYZmU0XTqaKJVNFYqmQYLRlIlfSixT1oUS9GNJwmmUqTzIE7gQ6hJAvJ4oUU8SJWupwpWsyv6c2Or64NJcsSCaPZqXP1CSucyFVu6AI9cKrWvzfTWxbtI/AIkTmmyB2IXI/05ih8BQmTVZyEqY1ObopIag5NAnUB+WlGli5JerwDa5gkNPonNPgm1vkmVwemlUeTS7G5Rbl5eYUwQyE/r6CkpDgzO9Mj0NU7ziW1NJZYn5QJQ7eb4tEN4SkNIejmUFRjEKo+IKXOP7HSO6bALSHPq56bOb/a/dlHK1/evf7w2vLN6cmRNmW3VDjV3317cebDlbkPl+fuL83dW5heHh9ok7KamosyilKSc8ITi0JTq8OxjZE4SiSBGplOiyKpb9lBjX7i3h0+q0F9TAxpHVoMiRYLdXcbIdPiMunxP4xaPNbJYkDYssaGx+MyIYH5KeIzmWtkMZFgRwMS72zgaf9Zm/2g8ZwsYP3rql9qBkICWQN4ERN6q9TtVY/5EeVTO+EzaBSRHkuiRT8BzJMek06PBYj/A9EEWtSz0BF3fQY8PQpHj4QxHsgkjxbQoadIbYFphKEaYH8dCDBBnCA12ojaoyBKisTATDkw8PrAhGq/qCKPiEzXtMKQFm7e+Ljk1vLwRytTH69Mf7w0fW9uYnmkj1lb5udqa2F4MTkmVMajL04MX5savTY5vDreNzfS2t/NoXEL0wpConPdkUiz1iuxEXTIG02BIAiahfzXwVD90C1qYIfqh1KT3ALpkA+iQBovonqDCz0F1TeF6pdC80uh+6EYAQCaCYAaIXa0jtqRQjSksUOxj9FUyq0HRKBDyS0ByRSExCa/uAbvmFqvqGoPcKF1HYKAKEg9Xw4Zup0LAxXsvLJsPTNsPUhIQOSKtXLGWDihzR1TTO0TjWzj9W1iwIh0LSJ0zMIuA+agQ5F6JqGXLvuduehz0jD4rFWkrkuEcWCYdVKga4a3b6l7WL1bPNUdTXNPbXFGNTok19jHFziGpzn7hHnZuwWZWYTrmkReMo26ZB59yTTyvG7IKd2w0yBCiA6FnzaK1DKK0jaJOWccc84oBqrmtI1jtV7cXIb157+F/hodykkQfrSz4rOtGY+25vS/nOf5Ad7jAKFyT1b/TkL52XIz1Ni2qmsvVd14uXzp5YqFHeULuyoWd1UuIVQtv1J99Rl2V62CAr2sZkfNys6ald3Vyzsr555QMbuzYnZX1fzumoVdNQs7axd31CG8XL+4u3LlGV6pWN5dsfpS9dy2upEdddPb6q4/X3djW92Hu6vuvVh78zdNi88zJl+jDx2gdB1ooJ2sijtMMD+dF3W8pvzdZsFBauurLT0v1k/8pmb8N/UTW+qXXqpd3lWztKducVfN2M6Kqd2VqzsqFl4u1zD/cvncy2UzwLay2RfK518EyuZfKJ17ESiZ3V46r2FbydwapbPby2fh4G1lMy+VAtMIxVdeBIqmXiyYeDFv/IXc8S25Y89lDtgxpG+WS14mze3IHXqBNP48QJ78DWniufTJ59KvPJc+8xxxdivxynOEiefwE89jJrZmTu1K7R679dUzt8XgQktLS8nJyXg8vqSkJCoqqqys7JtvvoHDIH6BnnaIYuAYzYf/pf4PHoEtfLh+ADwCR0LHx/Ly8pdffqk5Zv0/+BA+q3kS2ML+xmBn/Uk0zwnHaE5fP+X7zwYvb3Fx8d///d//D7zF33xJf/8V2NShn/+H+V99BjJKYVlvdklvZcH43oDVfN7ZuYCTd10vPHLU/9bB4BsH3S+cLn4dYvgfhZ7/qQj6bszn7rTt8qLR7PKlmeWLM8uXZpd1NNu5GeMRobUQYyvyDW9zS+90ze10KVQ4Z9eahJEMzTI8LlYT9FkNxnyaroh5Xsw6I2GdkLGPS5gnRTQtTuO5itzjhKR3cQkHC0jn60oNqbXG9AZjar1FfYNHGZ2QL2LhpQNJSDS0kIIUwk1hxCNY6BGSdBPlnURlG0nVmq5UEaUqgqQTRm9jJeNQKYcSLyWLl5PEy8nSFZR0lShdzaKMEzBNdei83rKcJXbatdbg632uNwacbvQ53eh0n2V7dWa48f3dxU4xoEMCtwx6OLkmjZCbi8LVxCc1hsc3Bcc1Bf0QATENfjFIN4JvQnUgpiI2oxQPVXLQMlSA6FB+cXERgYQPjvJPIcVm1RDzmjKKW7LTyhPiS4OTa0Pg9hTGyoERJdf5x5R5huW6hJKdc+qT2/oYc1M9y5ODswPdPRJBS1VpVXEOq6VWKeV0Kvn9rcKhdslwh6RTxmquL8gpQGOyohJzQuOLQ1NgcHhDeBoFbqNhrkMEjhYJ0x00wJBlPD16/cPv78BnCYxoIiOaADtrd+1wm/7sLX46OBIkSIgVxP+DgRiHmUBmJpAQ4gEyK2EDiWTWU6gPewo4dyMkRryGdEYCQHqKtU+tH/N37yD1h0S4PlTEOfFqcAjR2MfgaDHfR/3Zxz+Ixz8LLBWc5wnwI4AfE/xooM8HgRYJ3T6pLREAmhK+kZTm0O+DoiABJlLA+RTwCCxsBQM8IiCNTGgIiq32jyrxDs1yi83yzqtOFspqRoYks+PtSxPwK9e7MN4z0dfKaCwP9HXSuXTKzcWmtCirUyUa7W4d61SOtEv6VZxWWUsLqzA1PyQqxyOqxCOm2iuhwTu52QfV4gvmk0r1B9CQ8ND8QX4QsVGTrCaxxXedhBbfBKpPAtU7ATpsaL4/SBLNN4nul0z3B1IYASnMABQrMEUNih2EwAp+mpAUphpGMJBMD0ykBiS0+GuIa/aNafSOrPMKr/UIq3YPq3IPrXQLLncJgoAISuYgI4KquUJHZMRcDixDhMRE7mQbV6KVE87CEWvukGpul2Jqm2xik2BkFWtoGWNgEW1gFqVvqsYkUk8v+Px531OXA7WMIi6bR+vbRxr5BltFetlhXNyzXYLKPGCCXGyBY0SmTRDe2jfFwSPM1cHVx9wqzNAg8rJO5AW96IuGsZdhudULIafOh57UidC6FHbqcshJ/QgtwyhtxIVizxkiaBtuTpb7RW+gv0aHPjGn/O43WZ+9UNS/u9znULbNkbSKPdie3XnFF+ovEya2Ntzd2nR9Z/WNl6uuQdiyowqJWXZVQYxzbXfNtVdqbzzDrpobO2tuvFx7/eX66zvqru9CuLa7bnWN2tXda6zsrl3ZVbeyo37l5YaV7Q3I9vvPtrf2+qvVN/dUrW6vvba94ZNdTR+92ji1r6HtzSb2iZq8S4UhJngDw6Qjl+LfuxTxnlmktnX4KYuIA8aRx3Ujz51D6Winm1zIC7hUlneyhvJ2rXJv7cTLlVe3F3+4s/zqzqq5HVWLL9csba8AFrdD8FUxv61yDqFq4aXqZeDFqqVtlUsvVSwC28sWgG2lwDzwUglsF14qXdTwIsRHarYWzb9QOL+1YG5L3szW3OktOdPPZ195PnPYvIW9O1uynXAVBOnFjJkXSFdeIE9vJV/ZSpreQpp9Pn3heeL8c4TpfyNNv5Q+vzdlfidh4YWkgeGbXz9ztwpqgcPhQIE05WfXr18vKioCq/nzn//M5/PDwsL8/Pwg84Ge9itXroSGhoI1+fr6RkZGjoyMPHz40MfHx9DQ0MHBAYPBrK6uRkREQMRUU1Njb2+vpaV17tw5OIDBYMCWx+OB5LS1tcG59++v1ezBI7AOL5zl4eGRlJQ0Pz//1VdfgZUFBATAKfCqHj16BKfDs8FTwRN6enoKBIKBgQE4Hr7633/nvXnk/4FXYFOHftHf5n/pSVu3PLe4aLy0YHxjzuLDbquFrLNLfifvu13+0tHwWwfDrxx0P3O6+G2MxX/Xh/1Xd9SXE763Z+2WF4znl/QXFvUWFw0WFw0XlvSXFg2XJq2GmLbCJFuZd1inK77LJbvTNU/imF5h4JdpalQWqc8pMVUwDBSsswr2cRX7qIp1SMU6qGJ9oGQcVTK0eXXnavNOVedqt5Tpc+pNxTQzCd2UT7WktXhWs/CFQiZJPIARL6SJ5/HiqXTxcKa4J1/WWqKQVbRKqtpF1R3C6nZhuZJfIhfnSxRZwu50wRhBOIcTLqSJFqDpiCCBdGg5lzKeSaSxcyqv0ItvKlNv9fleH7K8MWxya9T8w1GH250+49VekghXiUuo0g4jcUlnB6Y3JBGKM1IzKhKxdZGohlBUQ3BKfZAGVMMa6g8Dkuv8gJTqIFxFXGYJQa1DhYX5hfnIKIW8rGxydh4prygjtywzryqbkI3yi3b2TbJLKQtMqw/GNgRjagNQVb6xRe5hGQ5BWBtMXmBtE4nPrJQwavkNlfX5mekJkQmh3vik8FxiUnEmqioX21hColZmN5VnFuakENMjsBnhaXkR2NJIAvQONUQSmyLSKREkKhBJpkYDGbSYTIAOxD4LLYZMQ44htzwhoyU6c42YLGrc98mmxuXQ4nN/khw45kf4sRPz6AlALkJ8DiM+l5mwgcRc5ho5jAQE+t9L9v/H3lkAxHG8fx+3JAS5wyHE3V0hbliQuDbapo0LEYJ7gCR4gECEJJDg7u5ud8cZxx2Hu8MJ77N3hKZJ2qbt21/Tf7l8u53dnZ2dnd2b2w/PM89wcv52bb9mr4n3DxxdMPaGZuGIk3jgdd7I+/sxfdF6xtl7gXs77j09g8jzU43dgnueZ7l773qeueNxGnTb/bvbHqO65X7qltsXdNP91E0PiOdx4peCLaduen53y/O7G26nrjqfuPTo2EX7wxfM9l+4p3fD+OhDp+svnlkHv3wSHfg0MeR5UujLuPd+T53MzxzR3rJhqdauTbcvn/N1fRjk5xHs6/bu6aOXzlZPHz2wtrp07f6hi8Z6P1rr/+RgcBWC1rsdvO1xGGToeQR0+ymiW56Hb37QDc/DoOseh8Z0zePQr+k65PylbsDsRlCg99Gb3kdvwNLnGOjWs+O3np247Xvytu+pMd16dhJ00+cE6Ib38etPj131PHLVA9Flt0M/uR744cn+7x8bfP9I/3sn/QuOeufs95210zljq3PaWgv0naXmSXONE2Z7j5vuPWa856jR7sN3dx24vd3g5g7969t1r2zVubRZ86K6xveb9p7fuPvs+p1nN3C148w6GES09sBCJOL2ieVbz67ec269wSn1YwbqP2jsvLV33wPNw0Yah2/vMLi2TfenHVrn9u45sm+b1qENO06uVT+9auN3KzeeWbX5/Fr1c6uRIUOnFoGZSO3U4o3HF6ifWrz1zNJtZ5dtO7ds2/ll2y4s3XZh8bh16E/8fv4VHMLvcOnlM88RsTo1w0RvhuENxRvJkx74THNYfTNCyrEEzDsTnPNknYolnlSIu1RKulRJOVdJu2CkXbHSbl+SK07KrVrSDSflgUjaHQuSdK0cFVICR7DFrQIk8bMqpVwwn0jSGS/pTBR3wU50q5L1KVD18p/qZLjo/ro1l5ZtPDV/CzhwHlm94aia2vH1aqfWrT+nvvLc5lWnt6qfUd9+ctMmGAj33ZJ13y1ecXb58ivzFjzYMNP2yhzXF4quOWJOhAmupAmPy1HOleJPSidx9RiWJRyVTXpSAZr4uHzS43KuN+AkjiY6lU4EF0GOJgBH2ZeI2nFVLGILKgJMErYpELYuELLME7bIFTLPETTLFjNLW+doL2EaKnSnTNgsQwgAySiL/0Emn1Em3/1M/nvZfHfz+e4V8t0vFLxbJHK3TOhuMdwQwRthKdWNn7wWg5vc999/HxQUBNYY7rCctra2/v5+IJNjx45lZWURiURAHW9vb/CCAxyCnAAzdnZ2N27cALMSoNH79+/BIgRYBQcC2MBqV1cXTAF49+5dS0tLOp0Oq0+fPgUDFGy0srIC3ALW4lYDCgfsAT89EolkY2MDINTR0YHD4YC+ioqKgMQCAwM7OzuhECgKHOSgBMA2qMk4Dn2DePNHq/SrOIQnkEvLKvMKitIyssrLK+B+R0ZG/tHSvyb/2rVr/0Tn+F8+RFCAryF2H6gxQrfeR7PqyhqM/nKq9voWDfX2veqtezc2aK3vvKAx7HR+4PXZjrAjtEgdctTemtg9tTF7qDF7QbUxu2ujNAhvtPKs9sSe3JWieyxL62K25rVMrWsxO875q2m/0NgaeXlnlt3unCcbM5yWZzgtzHq8IOvR/OxH87Ifzcl2WpD7eGXGw42JVmrxlpuTbXemO+zKcNyW4bg11WFXvKNByKPL/s4Oz1z9Pd3CvT3Dnz8Nfu319r2PX/hzz+hXT+LfOCUFOCQH2qcEPkx8+zD6hVOIt/Mbd88Xri/9XN/7uAV7uyN65h7y0i34lb3/q9sOGZY2ZE+z+peX6AGHqIG7aO+21gdtbwrSaA48iHc6kHpWI1ZHP2HP6QSNH6P0fnp/9IcXF8953TnjZnzc2fTwY7NDT8wOOZsd/iBIc3XA2Wz/Y7MDDqZHH5r/8ND6vi0EUECmHILQcuaWZuZW5ma2lhYPrSydrMyNL33/veb287vX3z25x/nBcU+rk+6WR51NDzrd17O5oWFxeZfJhe0W5/c8+emAz+VTvj9+53X+hNNRA1OtHXd2b7q7e5ORhpqJ5mZbg92Pj+1zO3PA7cJhl4tHHv90xPnGSbe733kYn35qccbT4tRTq1PeNid97ECnfOy+e2Z/GuRrf9oP0ZlP9Mzu9DPIwxHk+Uxn/OzOfq4X9ud+TS/tz3H1G3l+9diH514+PPcC5HD+S7rwwmFUzx0ufKW4h7x8eP5P1OeTQ57bn/VDBG3IbcwxwRbuLq7Ofa5ndmef2Z0Za+rfSMAtA3nbnhqVDXI3vWxOetqc+Ct6CiVYn69qhXkAAP/0SURBVHSzPO5sftTpweGHt/TtLuvYf6/16AddryvH/W9dCLp/OdzkZozF3Qgzw1fXL1ju33tj+4ZbOzdZGmh4XDj5+saPgbcuvb5yzufcEedTug9Padqc3Wt/Sdvh1j6ne3rOpgbuFgc8rQ7+LOtDnogOP/1IsPqJPKwPf408bQ572oKOPLVD5Gl31NP+2FPQw+MgL4cTH4u7EZH9ccjmYXvE1foQIquDzhbwVTV4ZGbgZLrf0cTA0Vjf4YEeyPGBrsN9Xfu7OvZ3te0MtW1uaYGsb2pb3dCyuKZhdnmP8Y+7jC7uuv/9jnvntt09u+32d5tvnlS/cULt+nG1a8c2XT268cqRDVeOrL90aO0F/RVndJZeMFj509F1V09svHl8s6GeuvHezTY7dzrs2Ptwx17bbXsst+4y2bbt3k71W5pqV/XX/3hwzY+H1lw6vP7ykQ2XjoLW/3Bo1Q+HVlw+subSwRU/6C29uH/5pUMrLx1ZefnY6svHV186AVo5UUzov/z79eeu/a/gEGGbR6aY1ffy97bOuP5A7la66AO/GU9W3M0VcauY/ASABy/mgZVyx0u4YSVcq6TcAIQwCAiN0k41yuMXQruPrkp7VKM9EckgCfzHQnniUU+rUZ7VqKeQ+HkXnAXljgOUgnOh3Kuk4LweBEnXKjnP1LkezovNtZdemL722LS1h5eoHV2+9fiqjcc3bDi2dtuJpbvOLNn74wKN7xdqnluodXbprlPLNxyZt/vk2nXfLV9zetW6E2rrzyxUOzVn45G5y36Qn2e1UcXHfrJX0mSPMmk33ATXcnHn0knOpeJPKiSelIu7VEzkgBBXiMsfB4GAixA0gtUxwXaHkokOxaBRjzs78Ljj2JHsisRsCsSs88Ws8oWtCqQtU9fZO0g8iOI3Txe7X8ZvASOIMgUeZAkZZQnfzxYBi9CdfBHDfOG7+UL3siYaZky8nc1zJ1Xqp+jsasQL7uNPbW3thQsXxnAIPNOAN8DtDQBm3rx5Ojo6BgYGWlpafn5+GRkZV69eLSsrgzxgGvrxxx9TUlIAh8C8wy0QsAdwKDg4GNJQgoWFxaNHj7iRFYB2tLW1wbADZJWUlAQlcA+JjY09evQoIBCXxAYGBoCp4O0XPmlpaWAvAgQCdoJdUJS5uTkUCzkB0sZx6Gve9r/xPL+KQylpWSERMYFBYS9fvysoLBrHoT/Xif8dRwnw8ZadWFh6YnHJsSWl+5eW7FxUqbYYv2k5aeOKmg0ryKBNy4k715D0N2GPrS87tarw9LKC00sKTi8u/A60qOC7hQXfLSo8uaTg4PIcrVWZW9fnq+0o3KBRuEGnYIN29vo96Ru3pm3dkKm9Jmf/8uyDC9IN5qYbzMraPyvLYGaWwYwsg+nZBrNyDOZl6i/O0F2WobcSlKm3IlN/aab+kgyD5Sn6axMMdsQcMAg/eDLowLmgQ2dDD52OPHwy9sjRhOMHkk7qpZzUSTmllXJKM+WkZvJx7cSjenFH9sccOhx56ETEoe9CD44q7MCpyP2nYvRPJGgfzNHVKzmgUXp4c8nR1UXHlhQdW1BydEHZkUVlh5cW663M2bk6S21T9voduRs0stW10rbtjd2xK2LvtlAt9VCdTaH7NoaNakOIznquQvetD9fbEGGwMfSg+osDWz2+2+9+59Zja2szC5iA1RKc5Sxh4iFTUysTU2drG9uffjq/cvmt+XOdN6zx37M1SGdbyD71YF21kH0bQ3Q2BGmte6+x/v3eDe92bgzeoR62Y1vE9u2g0C1bg9TV36mtf6e27p3a2veb1oSorw/builix+aInVvCdm0N3bM1QmtHuM6OiH07InR3hO3bGq67NVJ/S5TB1iiDbZH6v6MIvS1jitSHAz9VlN7WPyD9rdEG20AxBts/CFkdU5T+r5YW/eFYJLP+7wgubUxfrPbYRuSMUDJI768Kyvn1c22P1P8tRehti9Db+nFr/1o6XG8LR5s/VpjeZq5CddV/TWG66r8mKCpCf0uE/tbREuDB09oUvGdj0M71wTs3he3aErlnZ/SeXTF7dsfsHVX4ju1BW9QDN218r7YhZItaxPatUTu2Rm3fHLFtY+jWDUHb1r/fse79HnhuNwXpbArR3RSqtylMb1P4L7QRViN+V7pqEV8pPbUIrvS5Uh9TpL76B20eS49mHjtKVy0ctG9T2D61sH3qYTpqIOSrzZX2phDtjSHIkiu1EC1oJfVgTfUgDbV3ezYG7t4QsGt9wM71H5Yb3iLpDQE7N7zdse7N9rVvdqx7u2P9m+3r/Let9t++xn/HGv+da97sXBewdV3Q5vVhapvCN6qFb9gUtlEtdKNa8KaN79Q2BGxe93rbWv/tkH81UsL2Na93rH29c83rnavf7Fz1FrRj5ZvtK95sX/lmx8rXO1a83rny1Y6Vr3auAEmKjOPQH/5h/Cs4lK/ldVvReMOcuz/I3c4SNAufbLnhboq0e5W0O0YSse2AkadaygMPSyAchGQ88dKAMV4EEPopIhkvIley3iRkC8APbHxKgFU5HzIIEr8QbPH55RZOBrQ3Wc4bg/LBST3FKz+tlvYmSvpVqvq8W2h5dNGFectOqa45uXjtsWXrjq9ZeXCO2gmFC/dXunpvCQ9WT0tYW1A8L7d8Sm7R9KyMWUnJ898GL3LwXH7FZrHG+emr9BTXnFi44cRqtWMrNp2asfrUzCUXFi82/m6a+1vRpxSRp7XSLlgJtyIpZ6zEo1Lxp5gJrpWTXRAfPxDXRoSYiTj2orFV7uCoCU6lIIAiLgUhfnQPAY2KJ9gXT7QtBE2yKRSxLpS3ydr7ym3S/bjJVuHi5qn8xgUCD7IFH2QhznJ38wTv5Aoa5gkaAgsVCSDOcrkTb+fwXQ1fa56Eo/d+8orc0tJiaGjo4uIC1AHOcmCucXNzq6ysBHQB5IBVQBQAJNgLznJXrlwBPzqwI0VERFy8eBFeU78Sh4BnAGx27twJJVAolLE6ANiA/xvYfGBMETi/YTCY6OjoBQsWgHseGJE0NTXBZARjhMZx6BsHmz9XvXFnuT/cL//jBwjy8tZs3VS7e0eN5l6ChiZ+ryZhrwZ+z16uCHv2EiGhoYHV0sBpa+L2aeJ0tav3aeMRaVWPShuvvY+gqYvXAOnh93Klj9cwwGsa4LV0cVo6OC0tnLYGTkcLq62D1d6H1dLBampjNbVwmprVWtrVSIZ9eG09nJYeTkMXq6GD04SN2tXa2khOLV2stj5G50ClzsGKfQcq9x2o0jmA1dmP1YGNelXa+yq1dSq191Xp6GJ1DDDa+zFa+ys191do7q/UMqjU0ucKo22A0zKo1oIq6RMR6eHhjFo6BG3QPpKWDllLm6SpSdTSIGhq4jW18Rr7CHt1CXBFmno4TT2Mpi5GE6oNdeZUGxJaWlWamlUamhi4NB1trI5mlfbeQl2N5EO678+c8r1t+MQSvOUsTREcAuuQGazYmFk6GJneP3DQcMXKt1t3ZGrpFmnrl2vrVmjvK9fSrtDWhgupgvbR0a3S1q3UgDPq47QPYDX3YzUNkKUGLPWhifD7DKq19aq19LCaelgtvWptWIWrQ3ZV7dXhaF8lLDWQpsNBq/6O4Cz6SCNrwQUiwmnDUZ8JuY9frQ+HQz3xOvocQT0R/Vzyr5X20amrtXR/Wx9K41wjPDy/qd8t7SszIO3wxSZCNv5Ga3PbGW7Zz03NaXBY/VQYLd2PVaWp80VVaup8Lm5ODKJ9nOf2I304EUZrH0ZLG750XGGRnPuqNHQr9+pVaRpg4HnTQpYYWMJ3R0sfdlVp7INHa/QZ0IRHi/NF1oZ66lRpwXcQeYwrkG+idpW2NuaDKrW0KjXhm4II86uC75QOfOs/EWav9hf1aU7kiznagDjN33lgRm8xZEOk94ngmw7fKbhNH8kAp22A1zmA195frb0fp8X9Mupzlr8QdC+c7yDcYn0c53sK9xpZjnYdyDcLo6EDwmrsG5WmLuxFxKn/2PcLbseHNHwZ91Xr7KvWHr1T1drIw4PRhtu3rwrumpaurIjIP/4j8q+rwF/BIXcdd61phseUTQOkrZMkrI+fihf3o0r5kEDyT4lSviQ5L5IcsMoH5pHxIsn4cEVG0l5AMgA8iOR8auSf1Sj4UkCQGBNs/1gftkOeT0SV96tXet4AmVV8ame7Z842M5xxcd6G07I7js1SO7J86aE1C45O2f2d6qPnW7H4Y50te4Y7F7L6lVg9sswuud422Q7qzMEWNLtXcrBnwkDPpJ4WOXrNvJTUxbeMZu44OHeVweIVx9cuPb5G/cSird8pL762bLbzLQWPYtRTuqQnUdwTN8mTKOGKkXQthSUIoGiMiz4GpJ/RiGMp+piIEBbiGog4ODTBpkDEqmD6o5wtvs6TDPPW+MSpOIbwG+cLmuQImgAR5QrdzwciErqTL3S3UPBeoZBRvui9AsFbuQKGKao3IguIn1qHgG3AXAMGIkdHRxgsdPnyZSMjI3BOA6vRuXPngGHevHljamqanJwMQef2798P/mywBfzr3N3dCQTCV+IQvC4D54BrkoeHx5inHGwEWxD41D148ABGFsGpoWQgIhhc5OTkBDmPHz8OxiiAtHEc+nO88Y0fNY5D/7rfBR5BPj6awcnGs1earhnRDM3Idy1Id8xJkLhtTr5tMSpDC9IvVXPH8oOsa+5Y1xhyZUX+WLctyYaISIisSHesERnaEEG3rZGloQ2s1hjacgSJn0U2tAaRblt9JDgWEfkOko2CZB4778eJsUKQ+tQYWo6JYmj1kSwphuagmtuwtKTctqBAgiPYUnPbAsTdWHPbrMbQBNGH7dy9NbcsSLfMibfNSZA2tCAampVcv5N+7WbM3btvTIxdTE1twfgNZiHEQAQOc+AsZ2lrbmN1z/jukRNux07n3zbG37Mg3jEn3DXHI7LAQ/qOOdEQZEY0NOUszZAbYWjKkVnNHQtum1MMLUCc+vxC3O0fCbnAr9AnR31Dq6NNzW3wXxdyB79K/x8vDRrW7Ev6jQb/4tl/teYfP7q/libfsvgVWZLh2/ezPnyRx77RSAK+4GMyId82Jt+GpennIt02+yBT0u0PMjQlwWN5xwwR50El3fmSDKEzGe09yIYWv67RvoLbY4zqF5fw4XI+zvBX07/srz70XTV3rD6I07mNanTjp13cWCU/vTpzMqd7+f8qpNsBcW865xthKTtJ/N/3q/NP1/iv4NC1A54HlS6/l7CKQdmeOxo42aN6ikeTtG8t+lktyo+iACTzjCz/jKyAoEstSMEXoAWRgh9N3rcWpICkqYrPaSClF3SlF3UgSMNGbgb5FzQFWOVI0Q8Rkucl/WMpv6RPf96g6Ncw5SVN/jVO0S9oueUmu7eTikpnttSsaqIuKqlc/CJw8SPXmdTaY0O9x1mdR0faDoy07Wd37GV3bKHkbY9/qnZtr7inoUIDVnW4Y2J/s/RIoySrRZTVKTNInZ4bMdP0rpKRnXJIxqxyPJpKUikun+qXILf9tf7kJ6lS3hRpL7KcF0bRpQbtjgM7GEgKLGOI8x72Y/0Ck2A8FZiMOE50k0bNRKUTHpbCmCIxu2Ix2+IJNkUiVsUqT7K2vXFRsni+KyoObflWAEIpmOYKmeYImeQJPigQMioQAgSCsUN38gQMs0Xv5PPfKxa+nyf+Y0Qa9tOxQ/DGDEQEw3W8vLxgYA8M44EA1tyocUBEEBfBwcEhLi6Oax0CBznwmgNWCQsLAw83iKwNAANQxH3tBjMODBwCyxKkwR0OCArMR2N+ccA54PwGMbI/mS8Ihga9ffsWyoQACWCGgvyQE1z1ALcgrsNYrDkoaszLDuxLgE9w4Df+uj9evd9ugXEc+qe7+T9+fkE+/oYf7vVYuDL8I4ej0ofis4dis0CDcTmDcbmDcXmDsbmDsdmIYn7WUGzOB+UOxXKV83GGz9KQ/0POuLyh+A/6sJFzrk8EefI/EdRnKBbR8O8rdzg255eCo/I/CPZmD3OudCgWLhmqx1nG5SJCTgEJWAVlD8VlcZaQZ/TsHxKcK4rL64/NJvuHJjx0eWtp521m+QgiypmZWICDHHAQ11kOpmI1s7K1sLU1tbK5difZ9VlvPJQJ1csaiMnoj8saiM9GlrAKLY8ok7PMGooZE1Rv9HRD8bmjgloh1f6iODeIezn/Xv38mI09b19KwFPxVRq7p9w7+xfbJwf5sny9Rs/4yXm/suafZRt9FMe+fZ8kvvSgjn0BRx+ksUbgPuRf1mBc9gdBn5A5piF4gEfFbYScwfjszwQbc79GP3cIYz3DP5dAOr3P9HkNOXk+7rKgw0Ta6sOj9XHzfkV67Ev9G4kPvd/HHZECCv3He/3/+hF/BYcuGTy2Q1/Pnmhpu/nlPKcSKS+qzHOa7PM6Od86Wb86RUQIwCg/r1d+0QBSedmg/KqRK8VXDUqvGpX8G5X9m5RfjwpWuYK9XCm9QXapvG6a8rpZ1Z8jSLz5pWDLizbp933K76jLXkTOubospnxeL1W6Mx3dETGxIVysLl25oXzjQLPGUKfeUOdJRuc1ds91dtdFVtt5ZuuZtHfqZ9fP0lKZckFdFpe+YrhZdrBRmN06idUmwWydxKaIswiTuyslukpnD2TLt4ULdkWJtCVLDOImlTUrHw09quQZh/arV/BtlfOo5di7wOqFuP+B1x/XP3DUS/ADI3ExaRSNkHgMHC56BGH3KiY5IJr4sHyCfRlI1LZiom3Whjfvd8e+X/A+fKJJoqhpsZB5vrB5nrBZgbBpkbBJkZBRkaBREf+9QuE72RPu5PMZlQjcyhH5ISIF2/Tn3tHBmQ1wiDt26I/OfwrHAjKB8xtYmcAc9OcqMH7U/70WGMehf9/PDOBQ/Q2bXreAkczKERydTWgYqaYjwteP4Bs+CNK/FGT7gupHCFxx9hIbf9bodvpoBiLkgTRHn5TMXR0tvHGE8LE+Puknu764+kklIU/TCKGZI0jA3rHajh3+xesa3cjGN7C5dSM1I5f2oQW6ywiZb8P8Hrnaw6SrJuZmpqP/zAGIzAGHIKCCFeCQjYWtnYWtk4l1ZmAEA1c3Ul0/guU0NdJWTSPE3zo10g5IHtBHrfpRHT5tcCQnVPJrxC32b9Mv7iCnnb/+XF9+zD5rqK8qEM4L7VzPWX7chn/uwn95Fz65Kb+/+udO+tlRn7ctsoX7kLd8EPdp/+viPPBE+gdBS441JudhIzWNkBo/E2z/Cn3Vg/o1D/P/jzxfbKvPa/iLbB96g09a4PefBM6D9JXP+ejN/cWtVJSV//f96vzTNf4rOOSqbZcpavZ4icc6u3KZZ/XKfnRlvzpgHpDqi0aVV82qL1tUX7aq+rd8RDItqm84CmjjampgO2jauw5YclchPf1954ygLpDqu3ZVToYZ7zpmBiKaHtA+LaDtY8GWmW8GlCNaZr0MUT227oHNBHbXrJY3Yr0O0xleIt3vJfEBa85tkq1KOs5s/36k6+5Il9lItyWr8waj8xi+RKuxfmMTdsdtA3RXw4Lairn1ZfLsVjFG66SRNtmRRvRA7eRB0uT2gmlpditDjsuy/eawPCWYHjOa7ScwaLKxxdMWWRxRfZ4o79cq60+WfY4Fd76xUU9jXMQdKIUMnfpgO/qYiCZzoGiyE4YrcceqSQ6VkxwrJzysFLWtnGhZIPUkXcwmZYJVqaA1VtiqSMgyX8SiUNisWNi0WNi4WMiomP9+kbhRgcS9At67BaJ38iZejk2t/nTeoa98yQYEgnAIYMaBET5/FIfA4APhFlxdXRsbv2Cb+soKjGf7v9cC4zj0T3fzf/z8gEO0W/adnu/ZuTgWoWGI3MgkNTBJ9ZzlqBikegaJ/rGY5PqvF4tczybTPxGLVPdBdBaJzvwjgvwsUv3HQir8WZU+qTPnKhp+Ke6WRs4S0qOX+eXKkOuHiXVDBBqrpoFNbWFTm1k1jSBmTWMXriY7PNb7iau1lTUSTQ4Jro1AkZmJGZiHINy2pbm1FUc2FjYPzW2DvF+1V5HZNU0sfD2TABfSwCY3wfLj837aJh9dHbTnJ+Lcr0/UwCI1foUg2y9a8m9YRe7vL/X1Z/z82E+3cBrt655GpBrw1H368PwNl/z1F/h35IR7+vV3/ytzcp8lyMxtQ664LTlaAnQXDHL9pxr9fsFX7FfFJHH7nG9M5AYmdIaf6xcd41h/8qHr+CMd41iX9VlP9YvO9sNebgf1SQ/WoCAr98d7/f/6EX8FhzJ2ur2RtNl3N1sslCbn3zTjef20V03T3rRMe9s67W3btLftACrTAxCAAc0ApOFQDVcAPFxxsQdRcCdoZkgXaHZoN0c900P6ZoT0zgzunRPSMye4e05Q15zgrjmhHTODWma865oe0K8a0DXtfevs4M41r95NubRuro6y/RMZVo9yR9JE3L1J7U9Emfi59djt6RE7ukiXmC0XRjrusjvNmF22jE6zoTbDspQDniYznH5S9bip4nF9pp+JCjVvMbNHYqh9EhOGEjVL9xHFBkkTuioWhzktibmvMhiAGnIVqrsjSXMUZDWrFGbO3Xhu6hyn27NfV6i8AlMYVek5lTsCStEPnP1qYKCU7DMyIh8y2hsxGXG5CELhSblXQ7QJJOCEG17alSD5GCf1pFraGS/xCIsQkWOVuBNwEXaiPV7UrlTcrlTMskzEqlTYEnCoUMSySNSiSMSsSOhBseD9QoF7BWJ3c0WRoNtFQrezRS9FplT/SevQ/7138fEr+sdb4FdxCAII2ji4BIdFQcB1PB4/Hlnu2/k5Ahwi37Rt8Qxk5GGGifQ+Mn2QVDdErIP0mIZIdbDxYw2R6Z/rkzxjq1/MDGVyBYzx5wSVHCLSfhaJNvj7gquAC+Tqk4v6+fAhEm34M/XjKMTU3Mx34fkRccTMgpYKfC+B2k+kDZDqBoi05vLqpPdhrnaOTuY2jyxtH5pbOVjZ2FvZWFvCNKwQZBsAydLC1NLSzMre0s7V7lFeTHI3njqEpw/j6zhE1Mgk1jM4TQFLJiIaCNIgpD4fGhwSjM/0eQMijUOif4WQwj/T6K3hHF7/K+IWPpbzn0z82oP36UOLXCmVc7F/oLa//nDShon/W33hTn1+75Cr+/jL++vpj7938GUH2ud+5SHB1c89wEfpz7+to9k+7yU47T/2dfuNBPeb+DXf3/9pniEy7XP9oXoOkKB/+OuqQzoZRPTPNY5Df+LH9K/gUNJW34s/JE99WzclsGP2m66p77pVAxHUmfm+EzQrqAs0O7h7LAFpEAI2IT2zOJod2vuJ5oT1geaG93M0MC+SOS+SMT9yeF7E0PyIwfkRA/Mj+hdEDC+IGJoX0bUwqnNh1CCkZwXFz/1p+4YDUov1lly+vqivXHGELtONn9JdPJHRMa2/ZSarc+lg587h9suMznusLlN294ORnqsj7QdGunex+7WY3etYg2hW3wxmL2qwU3QEQKhBkt04cYQuP0iZOFAjxqAJMUiyAwnig/7oDm/x/lhVJkGZSZ6Y8m7mbh2VOQeXL3l4b1Zgpbx//5RXiHEMHAWVntcpcKT4ApbI2Cc531pZH4qsd43MUzLak4j2JHBCjUOIcALKnSQNciNKOFdLuFRLuRImPcaCJj+ulnhcLfUYL+WAnQy+c5alwhbFYCAStSwSAyIyLxYGHDIqgqXY/Tzhe4BDxYKGOROuRqeO49A/DgHjFfjQAuPWoT/RM//DhwAOkW7aNnsADmEZBHo/GXkvgbdGhAc+gMofen38o5n/HAshhprfw6GvqMnY+zG8JY9qmEhlfOCQj/lkAEfBxKe/feLh+/Cxv4tn9MuAytSs1ipiPweH+vG1DSWYvIj4mOdvAty9nz589MjSxsnK1g4hIhtrcJSDoApARCYWNubWjtb2fs6exQlp3TgK8hdfAh1YCEwcDCLnr8LAQmDxINAYBNowR4NEqFvdMEeQgZsYRhKgekQ/v8L+nB4i1v9SXwMw3NfrD7TwaQmfFPjvWv0I3oj0zxrn82sZba5Pnk8uoP59+q2vw1dT3JcK+QR1uLQzxjaf4BA38x/7O8VXfN1+g0K538R/r375xflwp74S1P9gNi5Y1nM1jkN/4hf0r+CQy0/xq15SUCFtC1/1zQ4eVA3unR7ax6Ud0NzQXtA8wJvQ3jHNBdThigM88yIGfqnB+ZFDoAVRw1wtjmYvimYtimEtjGZytSCaAVoYM7w4hrk4amBheMvSSOycGyuWHVDaoT1js86qfQdmk0KWMlPEuwnyzAbl4XTpDn+F9gCZ/vSFrDY9dueh4Y6L/a23+zuuDnb+xOy8xO45xO7byu5dxuqTHe6UHOoQY7XysNr5RzpERlpEWFQpFmkqG48ayVMaCBMfCJEcjEGPlKgw8sV7EyUfWcxdr6G4UX/q7JNTFvk/UwmkTH3dMje4Z0ZAOzgEwhApWKrA4CgYJfWyQeE5XcG3Tv4ZTd6nFgLuySJDjCCwOAwuIkh5gtWoBiThipd0I0i5Q5w6/GTXanFXGGVULe1SLf0II2lfLm5VLGpVImpTMsG6ZIJVsZhFiYhxibBxiahJqRhEVrhfwHe/WBDCbd+ITcO3jL+Nj7fAN9IC4zj0J3rmf/gQBIduAA69Y+ThmAT46yPHFvFLHPqjL0b/mvyfW4EQEKKxiHUgMNFwcQgSyCqhrquSkBEU4f3wsZO5tYOZ5VOHx5GvAvDZhZ24mkFwpaupByjqrCDUFVRUZ+QXxCZF+gd4P3YBKHpoaW2HDB8C6xDIwsrUHGxHT52eJLwPI+eX9nJMTEM18HJTN8i1ziFLOr2gvDwupamkcoAIdMo1GSGk9KF5P/5D/peJ6DNM+t133DGzGODWGA+P2UC478dfea5vMBv38j8Hgy9W9ctI8PeBELfkv+278+nTwgHCjwl5DBe/zIF/W8U4l/wle+y/bOPfeO8+ptZPn95xHPoTv6B/BYdOBuFnBTdOD+yZ835wbuTQ3KDOOeE9HAPOwILIQa4WRg3Bcv4HLYBVjoBnQItiGItiPwjSQDixINaSuFEtjWUuiWUtAsWManEse35U3+KEgUXRI4vCWSvj6+cFBU0z3Dv/9vr5P85feGne3PMrztydXRWhOFwnyOqW7EkSbvOTaPQVb4+fONyiOdT6U3+Hc2tjQC05qrIisiA/ICfreW62R162R3lBAKHCh0Zybqlz6Wq43texsbdZmkUVZFRObH8r3OUk0vdIePi14HDQBEakUFvcJP/X85cdU57z/eIl59YvuDpHwWzP0rDMmYFds8FK9rpV9U3b1LftUwM6wGkQErCq4t+i8rJZ+UWT8guICQ7x9BBvOs7cSmS0F0XGB1ZpMt4UtFeNlAcRlkgIb3cgItzkJxgJx0oJ+/LJtqVi1mVitqUTbUonAhFZlomZlomalk0wr5hgArG2C/mNSoSN8sVvxY/j0DdCAuPVgBYYx6E/0TP/w4cgOHTdrsXj3XAuloGn9xPrEFsEsXYIlgTaf1BgjeFaZsANbxABFWTJQEZKwACVhtYKQkJA8BMrOxtTC2sTczszS5/HrvEBwdVZ+V14ylBNA4PSAGAzRGnoI9W1YUnkvJLMsOjAp89cbR46WFjbW8LwISsrM07obTNzBxs7XzfP9Kg4Ql5JM4bYQajtJtd1kWkt1WRsVkGo3ysfx8dpIeEdOBKjhjPIhAh2pDrEXoTcGhjIRP+DQsY+/abg1nMFDwBXlCFiDUdkzhK2/P6phwn0b1JI03EEia/RqHXuw1H//Orv3b7fuLm/eFoG4Q8fRK7qwOGzn0gF5P5IyDMP+gunGz/2/3sLwB38wld+HIf+xC/oX8Eh3bjalSHg/zY4M4K5LJK5KLJ/bnQ/QjgxDA7VMLlUA4mxLWMblyYwQcsSWR+JvSyRvTxxZHnSyIpkrthLExlLEyEbc1kCe3kCe1k8a0UCc3n88JIExrIk5orEwdUJ7RuSmtYmtK9Jwq9LLViWnLAiNGmJ/zPTxCPtDUqsdoGhZikmeQK7duJQ+9qeTk8s1iso2Mj72RUnp3NOj3SdHu966Khl+1DXynqf8f2jDwyPWJsccbL7zsvlVmyYdXOdXX/DxkGqcF+2ZE+g6JDfZPZbyeFgybYQ2efRR5a88Fr89uXywNB1b0s3hBUtCCucHdIInoFgEwOfwBnvO7lRIsBvEBkrBem3rWA7AoHJaMrbZpU3EGGPrgTB93zrFHzost5URT86SOl5vax3LUjagyzpQZJEPOhgQBFusgNG3L5ygm3FBLsycbtycduySdblE8zKxUAWFZPMisVMSgRNK0QfFIrfThjHoXEO+XZaYByH/kTP/A8f8hEOYcZxCN7/uO++A3jqAJlOL8XkxyZVpGW3VBFHR0HUNtLLcaGvAhyt7azNLa3MLGwhsralrbeTc/iLNyVJ6Q1l2M5qSj8M9aE0wCH9BGo3rqa+BCnnnfdzd3snMBY52T20t7E1NwPnORhXZPHI7qGPs/t735cR/gGJoZFxweFBr948dXZ7ZGtva2bu7uBYkZ41SAa7UD0TD6iG/KkYqjeIh/et38KhLwHJGA/8/Gb/+Svvh7d/6jCBq9phBIRIHCICOvoUhz45Efj+wYP0LYpQB5T7Nfp2+OeTmvwFPvkyDvXDcEEirQ9hodqPRAP/z3Ec+gut/f+dhbgFconoFxrHoT/xC/pXcOhoXOOmYMbMUObUqJEVMSPLE9nz4xH+WZrARhTPXpYwsixxBNJLEj5sTATmQTYuT2KDPmAPAj8rk2GVtTKFvTKVvSp1hKsVaSxYRbYks9cks1Yns1enDG5IZ0HOJUlDK5MH18T1rY/rXJZM3RVB2PWySDscvzy1VTG7/TLpeVPXNFaz6FArerBDvK9zc3Oj94tntyyt9IxMtY2MdYxNdt2/s93KVO+R/XFrC31baz0rS21rK21Lk323ftxy6ujSwwYrz55Uz02x6G291k1VYBQJMYKVWUFKg+8nNQfN/jHMSzl+YE78wPy4nrkxjAXgthc1PCecuSh6cF5477yI3nkAhxF9s8O65wR3zAqCwVQdMwJbp79tmcGNM/Guc+q7NtW3Taovm1T8mqY8a1J5Xg/h+OS8aQrPGhS965R86TJeNGkPCtqzFu1Ri3KrkXxMmOQIkRUqJ9pXTLavnGxXIW5TMdG8QgxkWTnJomSCWZmQeZWoSdGkL1mHIAo2TB/UwvlAAuYg+t3XZZjw5+M5f2DcO4TPhsNhwqKBgYHfPRzmVIUQc3De3805nuH/dguM49Cf6Jn/4UMAh4jXuNahcRxC3jnA8DJAoPYSalurazKj4r0euzx95Bz84nVJSia9EteKr2kjUUsycp65PwUcMjc1tzAFO4+FLcROMLd2f+j00u1plH9gbnRidXYBvbiqtZLQhSMDIDVjCLSSyvLUzNiAYF8XDydrWztLCLNgATYiG3MLiNCNYBLIxh6GG9lAhDoYa2RhaWpsbGdumRIe3VCJh/h1g3jgGY63DIQx+D3r0F/GoTFyQIhoiEAZQpZcm+GvGqbgpN8iCI3i2TgOjfIzYh1CBMPewDpU148883UDnCcfEYeFOBbIcX3rLTCOQ3/iF/Sv4NCJuMYVMQPz4xkL40eWxYysTBhZksgEyAGMWZnCWp7EXJnKWpUGqz9rddrIqNJHVn/QmowR0Np0ZLk6Y2RVJizZazPY69NZ6zOGN6QzloOyB9dkdailM9elDq7IYK7I79mTQDjrG3rNwvjWxZNvDHaFb1oUuQAdtHHWOwOdZ0evZLzbPUyRGmgXYbaKMjpXE/H2968f/+n7DbeubLl9Wd3wyuY717bcvrbZzFjTwWa/rbmunbmejane/du7f/phw3dHl547PMPoh3UXD67cu0Ep4tX1wcbzAzkSrACxoUC5oSBBIKIHcV4LknoXxQ8tBQe/GPZCjhbB0KaY4QXRQ6D5UYNcLQjvnRsxAMHx5r7vmfOub35Qz7y3bQtft88NbJkT3DrrRYvyiw75Vz1yb2B6WZryi0755/2Kz1qm+jXL+bTKeNFlPetk3Gko11pJF4qEC0ARScKJONmRIG5fLW6LnWhdNdEaM8EGO8GiVMSslN+8UtC0QOR2TAr+00Dbvb29MKeqr69veHg4TJxaWFgIM67+9ls4TM8Kn7Fw21gs1tPTEyZghdla09PT6+rqfjsSN5RfWloKc7b+337XH7+6322BL+JQe35KKaWtt41OeuflaGxu6/gmLSU9MzIy8neL+xMZ1q5d+yc6x//yIYBDhGu2ze7vhnIww9V1fcgrUe0ggTIIS8QE8Z8TYhci1TVX4rPjknzdn9paIlEQAHiePHR68+x53PvQnITkpMgYT2c3C5hfyMTUzMTU3NTM3MTM1MjYysTcxhTxoHtkbffUyfm1h3f4i7epoVElKRn4vOLa0kpaaVVNUUV5Zm6o/9unj584WttYmppYmZjamJhZG5taG5tBCRamFibGpg8eGJtyyrc0Nfdx8Qh6/jolOIqQWdQLRiEyDFKq66/mvsJ+JHwd8NKviwYGpS/eUO5L8Oe7hvFUroaQA8EkBecCe9fHgjdpTgW4e3+nAr9dvb97769e/ucXPoRc8jcnbj1HiYXLLV8SNxu3/h8dwr18MHuCPtwy5MvOeYqQe0fn3L4PrfRRyf/BTuBfdMnjOPQnfr7/Cg6dSmhZHT+4KIm5JGlkZTxYb0aWpzABftYC1aSBbYe5JoO9JoMJYANbuFqXOaq1max1Wewxrc8eWZ/FXp/NWpfNguWGbObGLOamLOa6PMa63MFNmcMbsvqWFgytymNqZtOPJKXa3rn5YvHiVAXl/AkS6fwi5byyZD7FOl55PK8snk+qWky28cEkNm7CEI2/s3kGve6WuemJ80fVr55fd/3C+psXN14+u/rutW33bu4wN9KxMt1vaqR78+r2Sxc2/Pjd6u+PLPtx/6Ibp6YVht0Lsb1wZtuME5obE8Nt2/N29YcJDL4X634r3v+O70nSw1Up/SvBYQ8MX4nAgSPLgAnj2FwvQa5/4MLoYdDKKBj1xJwVOTgruH9RyABElZge2jMteHBG0NDUt4PKbztk3tZLBjXLBHWpvBlQfdWn+rxd5VWbwstWBZ9mtE8D2qde0psu5Vkn5UZFudSiXChSzhSpx2RJJ6KEA14CoMi+eqItbqJlmah5mYBllbBZkdid+FSYbO2XH8AhoKDq6mpgGEhnZWWVl5fDTEEQ4hgAyd/fH9AF7D8AOYmJiTB9EJlMhszwGSsG0jExMf39/WDwoVAoAEU9PT1gZaqoqHj9+jUUAsfCroKCgtTU1IyMDDqdDkso80+8vo4f8n+pBb6IQ01xgWnY+nZs8hv3+Or6eswL00eecanjOPQnOvG/45BxHPrk1QdwCCJo50UluNo52FpYGZuYGpmY3H9gbPIAaMfMztTCydoOPOWsLCxNTGAeamRyITAQgWD1AXyM4D9j4wfGZsYmQDKAN2D5eWLv6O742NPJGZzinrt6+nt4v3D38nb1cHFycrS1trcwdzCzcLN1gDjd9ubWZsBBxqYmxsZmJibmMMTI0soapjIyM7eztHn2xK0gLgUGKYEPHgj+iv+5vhilCowAHH0h/5cLQewDiCFobLANOOYNEiHAQ8MAqXFU5IYBEKn+wyiUseEo//sE9+p+V79/+aNjZj4O4P4tpbnV+w1xXBlpDDwnLCFCRByDHvcSEFMPsso5HGHaDxYhxDWU4xpHhbCKSAZ8LfxNBNTPWX4Rlf9FwPB/u6rjOPQnfhb/Cg6dTWldnzy8DFzX0kfWpoxsQGw7rLWZ7A05I+uygHZYG3JZG3KYHEECtrM35n5Bm/JGEOWPqBWwQOoFrM35zM35jC2wLGSpFfZvKBpaX8zQzqL8+PyZ46m9ISjJTAHxFJHJ6cLipQKSNfwSWIEJlcITSwVFyoXESXziNSLybVaSHRTVIeKEbvr+QF/DYwfWnT45/9KxVZeOr31wZW/oa9PSHL/LF9SuXtx88ftNZy+sP3N+zXcnl313YN6V48s9rmvQ0v2ZFTEDqc8fn1TX3CB38cft+LT73eGKrFChoXfo/vf83lHWG1J616QwVqewlqWMLE0ZWZU0sooz9gmGOYGWxrO4WgzpqIGlEC4vcmBeaNuCsK7ZET1TI7pgWJFGWKdRfqdHWZdRWq16KF3Vv3XWm54Zr1uVAnoU/HuUfBpVfZqVfJpknzWivBukn9Jl3OvQ7lRpN+rPRORIkHjIsRRZV0ywrBCyrha1KJ14N+m3cQigBYfDAat0dXVlZ2e3traC+xygTk1NDcz+8u7dO3ByA1IqKSkBI9LnOARbAIqAmqhUKjAP5AG/OJi8FXALAAkwCUoG0xD41IWEhHyNW93/pVf/8Wv5vAV+BYd8fG3sXa3tnF5kUuvrq56bPPaMH8ehP9GH/y2HjOPQF3GoMj0HiMUGmMfUzMjE1BimVTUzh4hw9maWjla29mAyAgJCUAjZDjJH7EPmHA4yQTDJxAymYTU3NrUwNrUEy4+5pQ3IwuqhjZ2L3UM3W7unDo6ejg4gN1tbd0srX1v7mFdvsqLjnz5xgzlbzcwszDjlwv9sLC0d7WxtrcztbazcHB++f+pVm5UzTKhh4MlMQg2TQPlMtUzCmKhMwtcLjhorDUquYeJBlFFBOZypkLgB97gaDXZHQMLu/XOC8VRff41fkRNPZf67VcvEUZjVsCQzsSRkWV2DCEtiYAjIFkjja5FxaMhlQk7IQIZ7zcAQGTCCiETtJdb2gRAconBsxf85E/G/iKDGcehP/C7+FRw6n4Z4r63KYa0Bzsliq+WOrIcEAjbsDbnMTQAzRexNBYxNCOQA6iBSLxyVWgFbvfBnbS4a2VzM3lKCaGsxa2sJcwtH60sH1cuHtYo6D2bk2Z7SDVWQq+IRyRWQKuFXruFRruaVxQqgcLzyJD5ZLK8cDsSnROOXIwvJNpsqdrTLD9Cl6QQzy9u6x7VWH9Oefu3U5piAhw3kVDIm9uq57acPrTh/ZPnZA4tPH1h0VGvG9ZOrXz88WxJsN1QWziYXsnFprMKAulC74zvRe7bJpoRZdsdMZ74WYb5R7A6V9Iz1XZPZuzp9cE0aY1Uaa0Uae3UqCxndlAKjm9irQDAOCpTEXIPQUf/sNMaM2O6DyU0BNUNh9WyLkvbzYcXJTX3Ng8M9/QxKPyuwfnBrKFHufZPi+4HpAawpb7qnvmic+ax16rMWlWfNCs+aZL0bZLzrUZ510u5UKfCde1Ij+YgkATjkCGYigoRt1STrKhFbwgSrSvH7aWnEtt+wDo3hELAKjUYDw46Pj4+rqyswEpdqAG/g8K/BITD+gFnp7du3Hh4eb968gbFGSUlJUAgc3tHRMY5D43T0q5Hl4CmEpwcslW3tHfX1dATQM8ed5f5EH/63HILg0FXbJvd3gzlVQ9U0ZGpR5B2oZgCW8Efi/54gWDaMLO8mUYtTMz0fu9rZwOAdcGczs7awgmhyVvdNrIxMbMClzQShFUAgkDGwj7kFLMGUBBAEA4osIe6cqQXktzWBWAsW4D5nC3OwGplYGz1wMLxjff685fEjNieP2Z85ZX36tM35751v3n7l4OTv/vTxQ0dzDoMhJZmaWpkY29y4bnf+nPP5cy+uXXp6/uSzEwfLLE3b/Z51+vh0+D4bU+czH0S+Pl2+vr+Qn1/X1+iZbxeiZ11ICUg5oA4/3w5fv3Zf33Y/v3a/5x1+zzs/qMvveZffC0S+34CQynzdZf5+tuffxBX9uVbl3pHncEeew7LT16/j2TO4iZ1+fsiN84U76IfIF9LQXJAZtvt2vvDt8HvW/syn1c+vLy19qJrIZaE+Ahgha7hE9B/sB/4tl/yvxiFeQT5BGSFBeWF+CUH+Cfw8vJzfOF4eSAtICwopiMCST4x/9JePl4dPlF8QLSSkJCKIEuQT4ePm5+Xnhfz84gJQFFLIV3z+Cg79kNm1JZu9DuAHOCdvZGvhyKZR4EEoaHMxc1sZe3MxQ72IxUGdEa62liLaUsICbS1lj2lb2cj28lFtrRjZXDWiXsXeWj60r6Lu5lMXdzQ6UkAoUUAiUWByOq8oUUipXmw2bdIsyuQ5NCFlkrAyUViJKChXJYCu5ZOp4ZFvOSHPrpQZbESV5Nl/t2/pgZ2LM6KfNxGyqoviuhsrSrJD3j+39HO55vvkSuDTO2khjs3lkczaLFZtNpOYwSZmd1WlYBL8Cl9bd6T5hduf2b5I3N3telfSPMZrFPOtODFs2p3o+GVFAyvzhzdkswAF12WNrM1mIx6A6WzQ2jQWaA24C6YyZ2QPrcrt2ZjSdSKxuahzuKO/r25wCN89UNXRXzvMah1gdw6wuvuYpG52cG3fjaz63Yn1SyIoSgG1EoEtsgEdiq/bVZ63TnnWogRQ5NMIUCTrVS/jWYdyo0q7UKSf1Eg9rpFyIknZwzytWDE78kRr7GSjzN/GITAKgQEHnNwgLkJgYCBYh7hWHTANAcmkpKT8Ng6B4YhIJMbHx4NNqaioCIqCAUIwyghc7MZxaJx/vtI6hGSDJwmIHLgZXDbh4cscx6Gv6LL/N1kAh/BXbRrdAgeyKwdx1B6AAfDFwtf0w7K69j+ovuraXjwF5gKqq8DGvQ9zf+wCIASWIHMjY2sjk8fm1s+dPd77vXJ5+AhmEDIDCkLMRzDYBzERWZpb2FhaW4OPnJGJ1X1juwemNveMbe49cDSx8LBx8nVyeevi/vKBieFm9ctzZ9xcPP/W6pXXNm28qaX14PRp61s3Hc3NH0JwBWQkEuIsB+53tib37x8wuLlgodPCxZ7zZjurynsro2LnT81fNq9k+YKiZfMKls7NXzq3aOmc4iVzSpbMKV0yp2zJ3F8R7PqyShfP/qVmFS2aWbhkTtHKhQWrl2SvXJSzclH2sgV5S+YVLZlXsnheKVdL5pUtnlf+QRVL5oHK/xnNLV8y5/+LOE03798opOWXzufWvGTpvKLlCwpXLSxcvTh/xYLcJfCQzC9YvrBw5ZKCFUvyly4sXAz3cS48M0VLZhcsnZm/ZGbW0tkJaitrHWyGS8pg2rFBEhX6gQ/6L/YD/5au71+NQ3zCfKLTJ0xcNBk0Yd4kITlhXiE+AUnBCfPEJy6ePGmxBGwXnTMRIR8eHgAesdkTkcyLkfyisybCFihBWFkUjoUtkAC++prfzb+GQ+3b8pgbiphqYM8pZG0rZqsXA+QgFp7NsKWUDYSztZSbYIG2l7O3l7O2V4AggZDPjoqfBau7Klm7cIO7Mcw9GNZmHFuvnKVXTrlrdidQVrqYV6CEb2IK36RQ/gmpIpKNSguaFRbWSy9sklhAk5xLkpxNmjyTMHEGdtIMkti0Wn6lxh3KQ8GKAxXTC7Me6W5WufWDVltLFaO7kd3fxB6gs3trRnqqWZ1VzE4MuxPHaq5gNVWwWisYTWUMWiGrJptZW8Sg5rMpaSOYiNJnt3XWSdhanu5JWtX7UhoGDuXGbDyTVbmyfGBdyfDWfLB9MdcXMjblsdfnjajlstVz2WuymSszB1Zk9CzJbFueUu1V01nYzcpqZ9R0Dfd0DzQPDDV09HQ29XT3Mpr7hpr6GR29jKa2obbWQVofo7KHWdDDtslr0g5tVH5NV3zdNu1N5zT/zil+7UBE8s+aQHJeDTKedLQbTQZGEwERORFRDwmSdoRJ9kQJG6y0SV46qeNz61BoaKiXl1dQUBCQT3FxMTi8wQcYBmw44PkWEBAAwRJ+A4dgr7u7O5iAYHwHjA6CN1juICJYhRKgHEiAg9y4dWiciD5pgfHIcl/TFX9beQCHqq8ADgX0Z1UMYKndAAPVNX3V5D5Y4ij/TfVWU3rxtb01dbUllRGvA2yMTK3vG3s7Pol4/jo7PJaQXUjML3nr5fsQZhAyteAOHLIyt0TMQcZmtvdNbO8aO943dbe0e+PsGenrn/wutCAuuSw5Ky8mKSs0It7ZxfPYUS+Dfc+PH3527oz3lcs+Dx48tbJ6Ym7+yMTUyfCu0+07jx4Y2xobWxgbP7Iwtz542H7Zqoi1m5IWLwlXkYtGCeeh+bEowWpJ/mppfhxKAIsSIEgLED+IhBL8FQmQUCD+z0WU5vuFpPhwkvxVaOHqqSjy4unYxdPLZsoXyk0olRbCo4RJ0sIkKWGilCBJUoAMkuKvkRb4QyJLC4D+0CG/mRkqwPf/S2RpPvKXmgg2fq4vNiZ34xcL+Y38f2jXWE24R3HvHUGKjyCJCC/Fj5Xix8iJkGbKUBepVs+WL5afWCI3ETddlrxgGn6uaqWydAVKFCslgJcSqIbM0rw4Sb4yKYFk5cn1RjeGigoGq0nwF4GealANCL4O/81+4F9x1f9qHALDjrCCyMSFCN4gWjhZbOZEYCGxOZMEJQT5hPjAFjRhvjhwDg8fDxd7+CchCCQoLSQ2d9KEuZNEpiE0NWGBuJCiCC8f11r0+7+wfwWHLma37gQMKGVsKWftKGXvKGVtQbAH4GdUH5iHvaOCo0r2zirWqJD0CGgXhr0Lw4IlYNLeCvZeAnM3jq2NZe8hsbUIpTZXr0RNmFTAzxsnJpkgKJfCNyFDWKJ26uLe+Wr9Mzd1q6zpUFrZobqqacqyRsVF9QoLaQoLGmQXt0xaSJWX6bNS7U6SL4x31F6jaHH7EC43JiUsJC8+CpuX2teAY3eSmW14djeZ3UdBlu0ERlMVs6GcXVfWXpFOyYqpyYxsLogYrows9zLavRrlaHO+PmLVoL9E1xvxwKSr2yua1Kv6dpUO7wDvvhL29iLW1iL2lkJk+NOGIhag0ea0npP5bd5Ng5EN7U2DAx1DA41D7NZ2VncXs3mA0drNaG9nt/azm5jDHUOsrm52Zw+ro5PV2s2uH2Q2DXQ0DvYltbB0E9tmvuua+m4Q5rqdBiEWXnYo+rUgRAQ2Ik+6jBsNDTjkDAYiEtqRLP2wRhy85uwxKNPCdFLnJ6+kEEEB4AesN2AagoE98Hd5bgbwVwIjD2yBvRAXAT5g6uGGjAMbEddMxP3ALsgJJYApaSxAArdYKBOW8Id+ACQ4nBvFG9Kw5bejz42Tw3+hBcZx6Pc74m8tB+AQ7op1g2tAX2ZFP6a2C0fpwZF7caReWGJr/puC16BuuHYCtYtQS8wujPN/lxwQjEvLbS7DdVdTugnUqoxc70cuMI7I3tzKxgyZj9XK2Mz09j1rw/uuJlaBTzwyAkJxSZl1BeUtFYTmKiKpoDTuXSjE13aze+huYu591+jl/fsv7t/zu3/35V1Dn2tX7U+fMT528vb+w/c0dAw3qT3U0/G6ddXVHHDI0uzEadd9B4uv3am5citv966UGQqlMkI1Erz1k3nqJHioEjy1Ejx1nDRNkheR1KeiSiNb6kCQkOb5SHw0zhYq5xDIQJPkqZVCMpAkefFyIpRlc9sP6rdc/LH24P6ihTOLZUSJUny1krxUCd7aybw0cZ46jqAmDZN5GiV5GyR46iV56JLcyvyqqHAW7l4JHjpUfrTmSII+GSmtXoKXzlG9BB99Mi+ynaN6CR7kFGNHwYGcFgBBYizNXeUeAgVC44ztrZ3Mg+ijo6Dw0fIleesk+WiSyAUi1wjtIMVLlx5VvRQPIskPkuKhS/HUSUHTjYqG5EfSsKyDFuBcIFwptx1+zvbLVc523lqOxvJ8nKBI8YwJGg12wUnh1EgjQ1Gc0yG1hV3ci5oMS16KFF+NikTzxhVdh/Uo2nuy58/OmzuDqL6++fCBxuOHS1csKpQTB2qiwtMCzw8cO5mHIMGfqSTe/ODWYHFhLwbfgSFCYPduHLkHV9ML+q92Bd/+hf+rcQh+Dfkm8ItybT4fCWEb8KNDC4moigEjiUwZxaGJC8WFFUXBfATMI6wiyuUohIXkhXn4eWEjlMY/8YPT3a//1v4VHLqU17a3lLmlkrkd6KVqZHcle0cVMA8LtLMKaAfRLhAGmAfBnt1Y1m4sd8kE7cFxVI1obzVDA8/ajx3RrmHtILH2EgYPkbseml/zE5+UJTghVkwiQUw+QWRyhIhAuaxqz/Kt/cu39yze0jlfrWueWsec9Y0zVjXMWF4/Y0nd9KVNU9e1yG2kikzp1FLpi5LFJN8z2D3X/s4pX6NrT+7dKYmPe+fmUpYUy2qnMjtIrG7iUBdhsJvAaK1mN+HYdZUj9Zjgh2ZW3x0Je2j5zux6ib9TkYfV1mUKz5+ea4iezvITJAcsuJ8ZuQzL0Kzs1KwY3AYXXjqyt2RkR9nIzhL2jmLmllLW6qKRbflDVtX91YPs/j5269BAE4vZ2M9u72F39g12DrK6+lg9vQwApMY+dm/fSMsgu6uP2T4w2DTc3zI40DvQ3T44mN44pBNVPz2ga8r74elBfdNedSr7dyi9aFXya4GhRGAgkvVADEQot1oplxr0Y4qkI2WiI1H8IUbSojCN/CkO/Rdeu8ev8dtsgV/FIaBqGweX4LCocWe5cRz69t8woIY9IByy7KgktJbh2suqe7FkWO0n0mjFlaHPX8McQTCo6KGFNViETG/dtTS872JuE+T5rDgyoT6vrKeK3I+j9FbX0ktxOdGJrz29nWzswIgEMRnMHlhY3Dd/aGzx1MLi6c1rDrpadxYtuLdihcvRk0HGFvFG5i5qm61nTXPdu+2tkaHzA9NbR8/43jJpiE7rTy+qNbdNWrGsQEG8FsXfLMXTiLyjw0s88speh+KjogU44ucIVvlq0fwUGf4aGUjw1aF5qWjeWhkeEIWjGhnYywcJ2E5D89FRvLVoHjLskuMhoHiqVSaRtmzoMbceTMzreBWcq62dPlUGIytYI4NkpqH4IX8DV2jeRkQ8DWieejRPHZqHhoYykWJrP5EML0WGF0oAwS4aGqrNyQyrMkiiXpqnQYqnASAExVePFmhAC9ZJ89VJ89TLcASnQPHUo5BTUFE8UNuxy4HS4HRQOIhTMk8dCvCPBw6nopDL59aEgkJUA0tOO1A5J0UyIzXhp3EaEBqN24CwBaoB5XCuhYeO5mlE8Tah+BpRfA1o/no0f50MH1WWlyOeUXEKhOpxGgGpEnfJrSf3GpHK/yw+ChpuEHKP4F7Ucir/8XWRZXlIsjywpCCn4IUKI8eiECFngXshw0eT4YclVAbEOR0fBSVQrSpD19o74Ore9+xl4fGzGdr78T9c6fL07Q8KLzAwiFeWrZIRoclAO3OqhOIlooWyp6IbTO4OFhf3YoGFyCDAoX/Ft/W/XMl/Ow4BwwhMFhSb8wsiElIAHzg+YVVRsP+IzZoIQ4bgd1NAQhAc5MAoBLCEGIuUODgELAQudsBCCFrxCsoJA0T9roHor+DQlcI2rQpgIeYuPFsTN6KBZe/CAeog2oNjf6y91SN7q9l7q1kaePaoCCwNAlOTOCaGJpG1m8zYR2XtJTI0yb0/+bu+lJZKEp0cOVEySgSdKygTNkEkUVyGtnBj+6odrSu3t6zcVr9ErXGJOn3BxoYF6vSFm+hLNzUsVm9duKtljgZ98mKqmPjgA8WmNIMfzq81unC8KS+JgSsdrq7sxZb3krHs1hpGB47Zie9rwWJKYhmtWBatgkkuYVHLWvIT2jITGMWZXanhdVHPk+3v6mxYnuFv2x+h3P1SJjjK1qCieQeWpV/Rvhk/uBUzsrtsZFsliAmugDtLR3aXjKiBK2AB83RCg2MiIaeqtRmwZ2AYhgxRWYw6BqNrmD04MNQ3yGgeYLcNMrsGe1qYQ+1D7I7hgVbGQHXD0H2PBPNg7H6PovnvuuaGMeaHDkwPHpzytl/lTceUV+0qL9pGiYhjI0J70qQ8qGgXqtTj2gmPSJMcMBLjOPRtYsF/tVbj1qFvDXZ+vz5gHcJesa53fdubUd5XRenE1nRjST1YYg8sMeT/sroxZFBnJbGritRdBW0CfyyvqS/BpASFezo8hklXkYAKd42s7xi5mtsGezwrioxvyC/vKsf3VZF7q8idVSRcRn7Yy9dPbO1holUYCARR54yMTY0emFsaWzjeumN/9NC9ZQvuykpYy6NeqG0qsLZrSctui0kMPnDEffosz4WLXx869vj7K1YXrsS5+bXnlvdll2Is7N4tWZQqNxleXhuAHIATgBZQAjS0IBUtREEkWIu80AMLcV6L0XxkGUTwhg0vvvAmXcMBHtKoRrEEUIorMpoHD7tkeYgyPDglUdzGlR0mZgNZJc1hcdH6+iGqMkVygmQEXeC9XKAOgAF5F+ejIkteGrxYc/UBhxD8+EQICI1WCXZRUXAUAhtQIEJl8IoPAAMWD9gIu2T464BPpHmpsBFAQpanVhapPwWuAsVDQfEB1cAqckWwEeEcqD8IEkhRUBMqir8WLViDFuAAGOAfkpMM2VDQMgh1cLEEARWEMRBwAgFRAOnVAwtJ84HA/AKngDahyML1CtSjBRtQQiBI1ANDynDqBpWX5a2VRaALCuS2ALd8Lu9xzw41h1W4EbDkCIEloCBoUhBUEsG50RaDzGNtxQvVHr1wTlEIssItAIST4aOj+eloAc6Scy+Qw8F9jrdCURy7cVW7qelARHyLT0C1tSvd43VPbGbH+6iIHbuDYVgCWpgMFZDmqYWGkuapRglkTpOpe3BnoKi4D0vsrq7pxJK6/vOdwLffASrIyv5+L/9t54D4BwjbfGQdgjFCSAQFiJUgCBYfJFgCLHmAifh4eQUQK5DAZAEgKPCjA685WIWNYBfiE+UDM9HfjkNFrdpVjB3VjN0EllY1W7OatRvsPHhgHkAdNkiTIyQNvARp4ogmka0FXnCkES0SC6RNZnPE5Ii9hcLaR2TvJzD31wxddDJ1PbI3cuOqeNTkIBGeOGGhKF6BCpkZPas0BlZqDC7bMbRke++8TT3z1HoXbhmau7Vn/pb+JTsZS3YzF+xiLto7JLOim1eOqijY5LLm1aMTt3841F6ePFySO1Caw6guHqnDsBqxzFYcC/zlWomDDVXsFhybXsaqLRwm5fRVJjPLUplZMayU4K54/+BbZ83O7WkKP9YRgAqPOXkunww2Lt2qbs3qnm3E4d1YxPC1rZq5E8PYXsXYVs7aVs7eVcHeVsXcUcnYmdJ6LgD7OJroEpSbUFTT2T7c38YoKK1LLqfWDfW39A61QzQFZl/f8HBuVZN/UolHDFbfo2LZ66bpr6grwvtmRrJnhTHmvO+EeYpUAxlTXrervmqf8rJd+Xmrom+zPERW8KpHe9HRT+tkXeukn1AnPh7Hof8qc3zD1z2OQ9/2z86Xagc4VHXZqs7lTXd6aU8Fub2K1FlF6KrCd8ESSGBclUSEiCqJQERtlYSC6ER/Ny9X64fW94wtb9+DGAmBHt55EXG0vNKOCnxXBQF5f8KSW8pw5cmZYBSyt7A0R0JvG8PHyNiYM3+RmZORsaWOjuF0JWspYV9pkfBpSvlaOg0ePr2lmNbUrIADR59OnRW8dG3mifOh98wjnNwxIXHE99F5No/f6x1+NnVaDHpymYwIWVYAOKcGbAtoQTIiIaKMMElGiCQjQOK8YXNfoAEPCGgeEEmGlyjLT5DjJcggtDNKRAg/wFgjYSJKmIASxssI4WX4kb2yPDh5ofKls6kXvu8NiqU+exOwe89bJel8JDPQCB9JRpCA5seDZJDzAp4BigClIKAC3ndgukFsTVCHTwX1geqRZPihnkS0AFEGag7jiPjB3kUFTzwpQbK0EJQGDEMBrkMJ1EjxkaV5kZMCA4CdBAEDKJOfIi1YgxIij46GglPD8CF+ElqoGi2EQwsSUfzIFjQ/tBIAGIc0EIogoPkIUGE0jIAC8gGDDy/YhWqhudD8BBlhZBenPmAgokkL1qKEgKYoMJpIBo6CZhEkywqTZUQoaJAo0tpAa2CD4iBQDRouCloe6IsfIRkUnA65TNjOARsOxsBGaSA3ED+gWp20AGK8QgAGqRsizv3iiIt2cDgiEjQ4CgYI8eJRvHCDquUEq+WECDKCJGloB6iDINApXAXnSiEzXL5AhaxY/gzlyn067e7efUm5PSmFvZkVXclF+RaP3OcteYuSypMRhTsIIFQLVZLmwaL40qejax8Y9hUU9mDwnThSexWhY7wT+OY7QHmZfzcO8U8UQMYLLRQXmSImrCgiOh2848SRQUSzJ8IqsA0shWQQ5hGUFhSUBdoRhkFEyMChBeKCKCFgJPCdg3gMMNwIyhGdOeHvxqGrxS1amMHt+MHdxGEtPFOzmrGXAEYeJhd1xoAHgR8i8M+INhnE5R+2Ts0IV/soIDaiGuYBKlufMrSnocMAP7SV3qNNpX5XnH8hIfCum5nnMZ130jLZK1Zjt2rjNmmQ1u6oXbWFslytbvU2/NKNlCVrsEvW1KzaTF+zjbp8PXXtumrVmZVikysVFAsPL8OGWt/7cS818z2rvIRRXsAmlrCpZSNNWFYLsbUyJ/Ole218cEX482FqPoOawySmD2CThooSRjKjWTFvuyNfBPx0PO/1ma7Y2aS36teLSzfW9hngBzWrh7fQGHrVbG38yB4SSxM/rFHN3IEb3orlAFIlezdmcEfV4PZKZFiRZmqbVnL9qUiKyZNMY9dkfa/sky8LswhNXX2Mnt6hzu6BzMrW4z5Fe4IISwPIS0LblmUyFiSx1sYwV8QMzY1mzw5nzgwbnhk4NCOgZ9rrzqkQVoFDRAq+zUigOe8GOa96BTc6+glt0iOyuANW0qwg7bOxQ9/w2/J41f6Pt8A4Dv07ceiSJc35dVdaSXc5vPETOyrxnZXVnbCsIIxrrAW6seSmMlxuRFyAh7ezmbXDXRO/h84p70JrC8pbKwnIQItqsK2RO7DkmoLS+IBg94ePzO4/uH/3ruHdO4Z3794zegAsBB8HmL/o+DHDKXJ2YjxBk/myUMLF05UJuvrtT/16y6rbMgteHzr5dPrCVPW9tTdN6kOi23JLsYER3ke+s164zEFlqq+8QoyKYt4MxdIZMsUq4pXyongZQSK8IqNh9LxolZI4ZoZM+XTpchVxjDy8McN7PF+1ggh2mlTVTLnymXJlUyQqZIXwyAs3l5QECQri1apyVTNUymYolamiKxUnVCM2JV6cjFD+DKXsbTuTTl4M1DvmMmfeW9TkAmkgH16goAo5sXIliYoZ8hXzp1ctml05f3rZdJlyhQlYBHIQhzTAIcQt7Qs4xEOC80KF5cUgVANmpkKlKhorJ05EidXITCQqoqumyJdNla1SlsApTCQoTiZMRVfPkK1UkaySF8HL8iPGLgQ8hAnykwhTZHDT4XBZrMLkapkJBNmJeGVpzHSF0hmKZVNlKhQnV8oK4oB/AEIQOBHAK0/CTEVVTleomq6AU5EGkKMARaCgiQRxypMrpsuXzVEpnTulbO6UqlnK1bNUMNMVK5UlMTIiCCmhhDCyYpVKUhXT5LFzplXNn12ycEbpPOUyVclKOWFofDyaDw+nQFhLAArEK4rhp6Ew02QwypLV8qJEqDOKlyQniFcWx01F4abJ4JQk8cC0QH3QUBwDFwKosARcRMQHGkMj4BYsSqhKfmLVFFTFLKXyBdPKF80sma9arCpbJieOBRJGkAk5Fp4EvKxotbJkxXSlnFlTY+bNydHRrbV2oL94T/AJTDdx8tE8+nj6gkBl5Sx5CTxaGAaPARYCoWFl+NJmoClGhr15+d2VuHYMoa0S3z7eCXzzfeC/GodggBBQEICNgBQyHIhXmA8MQYA34AL3s7Fo4WQEe3h4hGSFEVLiGJEAhwQkBBAzkYQAHC42cwKCUlMRlPq7cci6hHaW3KtH6t1N7NEkDekSwNrD0CUy9KhsXRpbj8IwoDD2kVn7YCN5GFENQ4+MSB9ZskC6NUw9CnNf7afSpbJA4DinTRvRprH31bH0acMHqQNHKH1HavuOU/uOUNpO0Ok/kIufVCdEYyMOkZK0GkNu5brblD4/X5t8DJN6tCJrPxFvQO86Vtd5iUR1LSzISQwdphV0kEv7qSVsevkANX+AVsioK0r67vjTCeLRlw4ONaUza5JZ1fEsfPRQSWx/8kvGezf6W4fkp8dI7/e8ibl7HlujRxzWqx6CMA87SX3qlM7dtf27KEwtwvBuInMvrt8Q03axumN79cDRUtZ2DGMDfhgiTEB4CXUwGVWNbIegEbiR3RjWTgxre/7ABq+CWz6ltm+rLnkXr/er2JjdvTJreEkWc2H24KLkgTWJQzDF7eIYBkzeOiOCoRo+NDuAMSuof8a73imBvcqBvUqvuxWftck/bZbzbpbxakK5U1EudVKP6TKONWiL/HTyp5Hl/o+/cY9f3jfcAuM49K/EocpLltQnrztTi7vK4e9GhPbK6o5KXAcsK/Dj+qgFCG1VBCCinIi414/dY56/qUrOrC+paqkkNFVUk/NLSXkllRm5GRGxb7x8H1vbwxysRvfuG8G/BwgI3b9vct/I2MLU1OneXUO19eZSQsEygvmyQlhZkarpingd3VY3n57CqtaUnBcHT3kuWJ2972iLvUtPVmFrUVWcuZ350pV2snI+aOkwFaXs5Usrtm0u3bwxfcGMfBUpjJwwSY6/Wpa/THFS+fzpxJ2by7erFa5cWDRNFmAJKy9CmqtUs2EVbuf2su1bi1YtKVBBV4KjFOcFHd7USbNVSetW43buRPauWVo0W6FCRoiAAhOEWMm8mXm7NEK0D3lv2O4+bXooWrIELVYtC5YH4UJlVOnCOZVbtmD09DGHj1QY6Odt3pC9YGqunGiZNC8Rscwg+vBCz7V4IEIcz1A8ADbV01E1a5bgt6uVrlleMGNKsZxklaIsbvFi7IYN5ZvWlSybUzhdDjtnau3GNaRt6kUrluRMkSmTEyPIChPQAjj5idhZKsR1q6q3byvfsL54zowSRXSlkgxx8TzCZrWKXbvKNqsVLJmbpzixTIYfJ8VDgOBp8hPwi+eQtqjhd+2q2ry5bOmCQmXJSlkRHFoAozwRt2QmZsumir17irW1SnS0yzQ1sZqaFdu3Fi9fWDQFXSkzAYsSq1KVr1y6sEJtE1ZLF3vwaOWJY+UHdHPVV2XOVcpXEKlA8wEUISAEcCUvRpyjDG1evXkTBL8unSpTJSMM3mjVChNx82cQ1dbht2+uXLmoWEUKKysEDIO0CZqH+JlgI4JJaF4sWrBcYXLl3BnY9WurNTWrDx7CHjuGOXy4YMe2rIWz85Uml4OdDXAL8XXkB7TDL5uP3761cLNa/LKlUYsWRK5YGbxxy4ttWs81Dr/UPPZms0b4kuUZqvIY2YlUxC7HxSHelBnSNQ9u9eTld1Xi4FFvraxuG+8Evvk+8F+NQ0ig7RkTwOcNEtyg24jzGx+vCIDNR75zEEoBMAmGDHFjJwALCQI+gfscmIyAkRZNFpQW5nrWCcOURH/z2CEytbW2h5nTwbBu6daobdpN691LHAATEFiKgHz21QzqcrBHn4Twz6hqmPqIWAaUEQMKW7+WZUBl6wE70Vi6IA4FgThbEEE2/Vpk7746pm7dsB59eB+dqUlnHqsftqR2RhDJxZUF1NpyHzLlZhXlOeVycbdmQu8rt7aU6/QKvcYG9ab+HTT21qY+/bZmMyK5og7XWZPJJOUPUYpZpIoBel53U35XdkjtEwsmNr6PkjpMTBzGhvZh3vVl2A2+MxmMcepMdsxIvGed9+4YsWJrfeeO+qEtFOYW8tBBSqNhTaEzMcKb+P4iKW1bXZthTUMypTSwpMgeX/c9rluDNKROZAD5QJCJnRz3ue1l4D4H0SZYuypYG0qHtxax9mb0qsc1qWV0bixkrCxkLcwanpc5uCgdwaGlae0L0ilTM5pVUrtVY4dmhrHmBLNmBrFnBw/MCOwGA5Eq4NDzTqVnnYpe7XJezTB8SMq1Dv2oXs6RIm1VkFbzBRyCMHF1dXXZ2dkQCI778gwJiIsNk6jCVKoQBe4bfqMer9q/uAXGcehfiUMVP1nUPvbvSCnqLCO0VODbKnDtFdh2WJZXj2usBdrKq1vLq1sqqmtzS2qyixqKq1orqiHKAnjQYdNzw3xf+T1x83B4bAfzrz4A3zgTIwSBHgAMGd03Nrpv8uC+6QOYwtXUzPH61ZuLZnmhhXMURbBgLkALVUxTxGjva3Lz6S6saknIfn3ke79NGjnnr7e+eN9VhCFFJHjtP26hrPxKXjpBVjwbMm/d0nD9ZqO1ffmZs8lL5sFLP/IWLieKnTMFp7Gn/s6DersnpCvXs9etzFKWKFGaTFi3vPHCxWZ7F5qDC/GmYdG2LdlTpMtlBMByUqUsRVi/ln72xybrx/WP3akPHuTtUM8CkwgasTDg1q+t+eEywd65+LZR+Mb1UfKoEtmJFXKiYCHBrFlH3n+SetuM5uTW+Ox1y6tAqtMjzI8Xsjcuz1SRqJATBgMUvJ0TwF6B5hsVuHuBKUaaF8w1OFkBzAJV6n69FjPrhgemxZoaGXNmY1etqTt8qunWvRYr67rLP6YuW5S3dCH9+IlOM2va7QeF23dmK8tWyk0EY0gFQOCGVdRz5xss7GkPrEv3aqdPm1Y0VYWwbWvrDcMmJ5d6h0fEq1cyl87PkRerQvOBzQozQ5GkodF4836zvWuD7ZPqs+eSl85JV5oEo6FKp6Hxu7Y23rnf8tiz3s2P6uJT6+xFd/VsdHYhXbqYsWx+lqJ0xVRlwqaN5OMnKXdM6h/7tDwPaX8T2uz3ivLQruLCd+mrFxaqSnHsVwIgzBQJ8sbVjRd+aLGwoVy5jNwIRckyGdEKJUnsxg0NP15tt3FovXOveM2yInnEFsdpKB5wYvxUHECqlhHCqsjhlq+s0T1Av3y7yeZxm7d/55uQtleBdU/cMJcu5W3dlDtNrhyIS5YPI8NfNVOeuGdPh4l1g4Vd2dETcYsWRCvLR86YEa2+I+v8rUprD7yjZ9n3l5KXLsqXlwQPSYTHpHkwMrzJ06VJRre6c/M6y3GtlfiWClwr9APl4/3AN90N/qtxCEJjC8kIg3lHWBXxlJuwiBMvG6JvK/9iKBHiOzd30igLzQa7kCAST5szrAiZpAhMSZBhnjisAk393ThE7CAxhvoYfcNd3czsluEL+HadWtbOugEtcp8BkaFPYBvUjBymDR+oZRjUMEdFARBCdIA6AtpPA7H169gG9BG9ulEE4oKQft0ICGBJH1brRnTpiPbVs/UbR/Y1sL+j9PiSajEVyDifYWJaDyWQXOpSR5k13D2X1XZzqMexfyikjRGN6Q5Ibo30bYm1aoy/T8kyJ+R7k1NyquLaS/zZRa/YZZGs8nhmRdxQRRKzJJ1RkMzICRxKde4MtWhLtCsrDHlHIF2prD1T06RX13K4tvkimXqXXvio/lk4/aeSlv3krtk97eKMRlEcfkEU9hmlrpmFKWGWZ2FLSx7Xdx+tHtKqYmlDVInqkZ04NmhbFcTcQ8KR7ypj7i4bUqtkrcSy1lcwtxT1aCfRT0fWXwik3nhJNfSi3Xam3XQpPmr+6vs3xQff1+x+V7sxqHVqYqtKfJ9qIBiIBlT8OxVfd8j6d6q87lX26VDwapF+SpP0oMs8blBwqpWyKfwch4B2gHkKCwthfqGmpiZ4uYbQ2LGxsdXV1RA+GybAhL3cANlATXQ6HWbF5H4aGhogsnZbW9vH7+MwvxAcDlsgNhhEBYNZWSEDRNb+5J0dCoTpWceK6u3thTDcMOsrlAmHQIJ7CGSDM5LJZNjCjQAO2bhb4ESQB2oIdeZWDyJ3w7ydzc3NsB0+kIZsVCoVDoEqwTxI3NPBBEqwCz5QJtQBPhBMHI6F8qEo2At14BY4/vm7W2Ach/6VOFT2k3nNo5dtSYXtJdVg/Wgpw7aWYVphWYob18ctACOCQBBuu6UU11KCbSvBQsS55hJMaXzaK2ePR+bWEHobjEIPjB7cvXv/HpiGwEPunpHRvQdG94xB9+8bW5iYPbx+9daCma9lREvkwQsLTAoCpVMVKrX31bt6deRXtsTlhJ27HWxwttjYoTUiqa0Im+/uZ79hi72MdITcpHwZ4SIVaYz6xhZLm874VLrPi9S9uxJUpCtlhbHyE3FL55NPn21/8a4zOY/i6hW5WS1MTjxHRQa7dXOLiU1nVHpnemFHRBzmypX4uVPz5EQr5UQqZqsQdXRabR51Rqd3ZpW0h0RlHj4SO0W+RHZSlRIKs1m92cK2Mzmn/nVQvPa+MCXZXJkJZYAiK5bUHDzRZPqoPSCuIzG3M72oI6OoMzWzPSqqxso8b9tGCNkMBEIA6xMa8eL7WOBoBxhWIStYtng27fz3nSGxndHJFVdvxKzZWKF9oMHMsSMgsjM5s93XL0JNLWbpMtL3l2FLR1gi7vKt+DmzcuTFS2RFimYqYPdpNto7dcamtYbG5xz/Lnj69ORpquUaWp3OT6HCnWl57QHB2TraMSqoPFnhElnRikVzKKfPd3iDFbSgM6e0/ql37A71cGWJTDmxgtkqpAP72zyedSbldGaWdqbCtRR0puZ1ZhTUuz2NVVePnDq1dOVq8okzTQ9d2oLjOpNgb0lnWkFnRl5nalpbWBjp9vXsFQvyIXqBrCDgTcUUSdKOza1WdlC95lcByVoaUUpo8IosUpaq3L69ydqxMyq1811o2p6dCYqSxcClMjzVMFgLwlf8UtVoaEC+KrkJ2IULa/QPNxnbdrwK7YzP7kzO70wpgLvZmZLbHpVQa2Obt2VjtoJEFVqwSkaocs6UaoNDna9COmPSSWY2kSuWRyugchYvLDc4SrX3bI3O7kwvoDq7x21cn6QgXYEWgfFUgENYFE/yVCnS/Zud2bntpdjmcugKsM3j/cA33wf+q3EIoRoBXkEZYdEZSMg4iJ0NERGAcyC+NgRXABsRGI4+NhNBoDkYa4TEkBOC2VdFBCWFkMNRQkIKIgIoIe4sRn83DpVWRnR244fZ/eyhgbq2jteNvSfLOvSIbB0qW6uBqVk/uK+eoUsd0atl6wPVUNkGtYj2c4TgEI0NLHQAmIcOYuvTESj6WPr0EZ169j5k18j+OkSQ+SCHlPTqhn+iNXlQSDkUalVlLaEwrTNDrRMj2NW6fHDo5PDwLRbThcl8wmaYDA1eGOjf3du7pLVjDqV7GQW3vSFpVUfY6r5YdWa8Hjvm9HDcpY6Ea8PJNxnx54eijzKiDjNCtGpizqTlWwbhX71tjY3vTsrpeUHocqT3nm3uXdLRI93fJTDYwc9oE2U1Sw3XS7JzZZmZ37fh0ptrimqrq1JxhPM19XvJjD14thZ+ZC+JrVHN2ocdATrahWWvxw5vwrE2QGjyCpZhwoDPw9rI8+VxBvlpOwryt5YVrC8qWV6aP78sd3leyvKYhPXZYTuy3mknuJxPv2VdquFftyikb9b7LtWA1qmv26a/bJ/h1z3tWY+CT6vMUzravQHl0iT7hIqyLUr/knWISy8wWSoXh2AJc6cC6gAkwBSr+fn5QBSwHcCpoqICSMnFxQVsR7ALkAnmaf34pTklJQV4BkorKCiANPdDo9E+mWUIaOTVq1fx8fFpaWl+fn5VVVUAOWFhYUBfkD8mJgYwBugLCoHyMzIyICeAClSjqKgoOTkZtsCMscAtsOrt7Q2ZoQ7AVDCTLFi0oJ5g7IJDYE5Y+KSnpzc2NgLvvX///tmzZ2AEg/pACVFRUXl5eXA5cFLgJRwOB2VCZmgHAoHwd5PAePnQAr+KQz5+byDQtrmNk7G5XXpmFtwhuCt/R5OtXbv230ck/2iNIZRC6Y9mgEOtSQVtxdWNpbjmUkxLaVULLEuw4/pCC5QizdIKKsK0lSBcVJNbkvQu1MXKzuTWXeNbdx7cRSjIGHzjwEkOST+4d9fo/l2je/cemBmbPLx96+7qZf6yk0pg2A+KF4fiK54qX6WtU+/s1Z5T0RKbm2xon3TFjOgV0JZVVp+UH3z5jtWcBV5yUsmyImVovnKFScXLFpJu3e5IzW2KS8s8//37qYp5MmIVyij8hvXUm/faY9JbCzB5D5+4LV3qj5qYMVWxfNuOBqvHHenl7SX4juIKjL1jyPJFifKTSxQlKlcsopz7vs0voCMf01FBaU3Oiz914Y2SQhZavExJtmzLNprNo45CbF10apj+4TdK8hlw1GxlgsbehvtW7e/i2vNwDeklVYHROe4vse8i2vNL25IzCA+MkpfNK5IVhZAGAHs/s5CMQDVHYBoqUxApXDqf9MPVjtjM9uzSnPsWAdu0Sy/ebfKPbk8vb0rKxbo+9Vmz9vnMWWkGRxteBHfkYYiPPELXrIlWkMiWn5C3aBb29KkGP/+Ogkp6eHzAPn0PRYWIaVML9+1vf/a2I6+yA640pzTv0tWAWdOS5CeDf2DVhnXUW8btIYkdJeALSqAGvAvYvcNfUTpNQSp/zgzc4aMtzwM6SnDN+VU1Uek1oYmEwGhiQFSh6cNXaza9m7uoVNOgzsyhPTq9LR9Djc0p8XmX4+xd9uItPTG9vbCsJSg0Z79+4jT5EhkRDIq3VEUCs3Nrk4NLR25lQ1RKmN5+fyW5BGmRPCXJ0h3bGxxcO9KL2uPT3mtpvVFApcuIVMjw4WR4sTLgscYVpGHsFg+wEDweZQqTsWrq9Jv32wMjO/KqGlIKK54HZTl5F3v410WldxRi2lMyiHfuJs6ZVogWqZQVK58zrWL/kY7AaDg75rH7ixWrgpSVitXUKT/dan0b1VFQ3VFWXeP78v1mtVB5aTgEbhCCQ9K8KVOlyXdvdWTltJVgmsqgK8A0jfcD33wf+G/HIe7EqbxCiLMcN142nwAEzAbLDy/CRWAm+jBJq9isSRBQDrIJSCOxE2CYEEzYCpEV+ETAxoQIGVwE8RX+Zme5iKQjwdn7ssuNG1oTmzuJdZ2dKU0tQX2DptT+H4hDZ0hdh2s6dBoHtRpYOnUw/ofj/EZDjEKj4uAQxzrE0q9jfoxD++tHQAb1I3r1I1wWOljHAh2oZ+nWMfdRhg/XsY82sg41MQ82Mg7UDdzDV5BSVrFyBHtKUH1U1aG2dexuHXa/3tDAjsGulYNNcwdJCgzCxJ5Sfkam2ECQWLcv/9BzwUH/yf1vUM0BM2lR21teL+sJVukKl25/jxp+Kd7zanJvHKq/THKoXqGra9tQjz6zZ8dQ7zx2syyrETXUKj3QJsWqE2URJg5jxBhFgsT0XZ6leXfwXXdxjVdwrftq+3ZRGHspLB0KWxuiShCY+wgsHTxDp5q1FzOkWz5wO6n3jVMD5lhd0/aORvV2+kZq/ToSeSmpejG2bGlF4eLKkiWgkuLFpbkL8zIX56QuT8tckhy3OuapVvzd+6V7n5Om+eNVAhpVX3Up+fXI+bUpedLl3RomezRJudFkbIszar4879DHOARkAsgBhPAJDnFfR4FkQkJCuB50YH558uQJAAmwDZAJbOTiEIAKYAx43IGVBsw4XEvOx2+zUAi83wJxwcasrCwuDgG6wHaw0sAqQAsYlwCQuKYbsOFAgZAH6AXme4UtLZwPWK7AqAW7oP5wXsAhKBa4CDinrKwMigI7D7dKcCKAN6AvSEBl4AUb0A7KgUrCxULJcGpYwkm5SPZ3vHuPl/lJC4xbh/5RsvlTJxfg4y++aEpyfN6ckNdSiG0oxjQWVzYVVzTBsqhqXL/WAs1FVVxBhvriKkJOYfzbIC/7R4/MrOyNza0emJgbGcNoIaO7EEzhHliK7t25AzI2Mnr4wMh6n+YzVVmwS8CrM6hoqkylpna989O2nPKm5MJCl1eVbq8bYzJb8zHF7i8dNu82l5V/Ky+RLSdcJcMH8RIKZ0wpOXy0NTiqNaOwxOrhy4WLEuQki2ZMxe/Rrrd+1JpRUpdeHHLlls20af4o8XRVxdIt2+mWj9vSSlsKqluLsMRXgWE7dwQroPKmyFepq1MNTVpC4tuK8K2l5IaE/PBTP/ooKiejJUqmKBRt2UaxedSWj62JTnujf+SZknyigkTJMrBBnWl69rYtu4QUkxpqZOOgsd9m4w7/Y2erX75ryytvDAhO1NZMlBcvRQljUYI4FIQB+EgQ8kGGv1RBpGDpAsLFa20xmc0ZZWkmTm/0z1aZubXEFJIickLu2rrt1rGfovJMWT56y7ZaB9e2YjzlXWSEtl6AklyKIip/zUrC1euNQZFtRZgCDz+HVetcZGXCpk3N097f7B3QllfVUoBrLcSW2zm9Wr4sQhGVN1MVr6ndYO/elpDfUljdWkqoDYr0363hJy+bJI/KmzOr4sBh+rPXbfmVpe+jX1y646J/zE1D12vvPo/Vaq7KMwJnLSzbf7zF+zWUjA9PCbhmarNF22LFJlfNgylWzvXJBc2pBUW3jd7Pm52CFiuW5itUAezZVmfv3JpVAcQCTfdUUSEKNSFTSbpg+zbqQ5eW9OKGhMwX+/R8FNDJsjDASagcxV8O5IPihZFX5dJ8MBKpEsWL5ahcVRq7Z2ejnWNbSk5TRlGMuaOjxn6Tleq2m/ZGGVrVRqW1FVbQvJ+Hrl6VJCteIDuxePbU0v2H2oKi2wowxU+euq5cFwA4t/8Yzca5LSGntRAHjYZ//vrVtm2vFdA5aDEMjDuS5qmS5k2eIk26c7MtM7ulqLKhBLqCyobxfuCb7wPlZWT+VMf/zRwEDm+TBcAWBA5yMBAIiaYgwAtTCUGaG0EOsQ4tFIdAcyKqojAfEZiMRJEIcj8LTEngYic8RRTCysF27iStv/35K/MOeb065uC3yCt8kX/SuoQSAwzFur27aHCku25gAN/TixseekXv+xHbs7+mW7+uf1/DyD46WIRGwDRkQB0GCjpMZR+CgUN0tk4DS7+eYVDP5lLQxzpQB+Yj9kFY0pnAQgaNTIN65v664UN05uHGkYONI4ebRo42MK8Tq9MzTrWkyvblCTMrBBkYsSGc+HC19CBGaqhSbKBQiJEvMpwvyMoSZkULMRLlGYWrugt2dRafbEg9/erc8mvzJt7ZIJVktqgra253rMJQuGDPe5nhENW+eMn+EokuikgvQY6Blx/CoYZxE1kYcWaVJAMrMVg6ub9QlJErxswUKkndd7GKuIHG0KAM76Wzd9BZu2uHdUiDuqQB/Rq2Bom5q2ZwL7FvH37gdsZgmFsv6Yf27oPtgwb9w/uGO/UGGne34ldhyhaVFy+rKFlVWrisuHh5edHy0pyleXmLMjKWZWcvycpYklc0P6tidlrs9LDXayOcDiZduV+06hlmQmiNlH/XNM8mJY/GyR4tUm71sg8rMimjo4M+eTH9GIfA3wwAg2sdAjIZsw59EYe41iFAFDAogdWFyx5groFVIBkue3zuLPdFHAKLDcAJnBSMM8AkUFp4eDjYiKAQMO9ER0fX1NTAEmiHWyzsAubJycmBc4EXHGAVpMFsBRkgAcYrboWhKLiKz3GImwEqCXWGCgMdQTlgIAK0g+U4uvwPWmAch76Z35ivrgjgUNEPJgQHv8b4nKaCKnpRZX1ReUNRWQMsCyvG9TUtQC8sryuqoOSXQnCFkrjUgrjkoOf+tqYWD+4bGd65e+vOHRg9ZHT3jtHt29ampg7mpm6Xf3i6YnaYvHCpDG+lNE+RKqpir2bdI/eWjOKWfEx9elFTdmlLXgU+KMb70Fkj1dmPZVBRYE2COGmAQyiBQkWp3K1bwbmuJS0f5/vm+ZYd75WUsxctwx853+TxCkrAB8U91TlgJy8fhJqUqSpXsnkzzexhS1JBfXopLa2IFpEYfeyEr4pS6ozpZXt1qHauLYl59PTSxlwMLS733Xc/uatMiZeXLpgiX7htG8X2UUt2FTEs+YX+YQ8l+Sgl6ZL1q2qv32wOi23JK4qzdTBfr248Zbqj8hS/BUszLlyiBUc3R8THnTwdoCiTCQONECLiB+Sr+qBKNG8lmg+CIgAO4S5ebYlJa0gryrD2CDprSHALaMnAFLi9tduqZawy1U1GMlBeIn75EsL12y3JmXUJ6bHnf3ymOjVGVaVo526quU1zQkZzZnHwzfsmM2a7yUpHzJiap3Ow4embluxyakpRY1oR2f/9qy3bXisrpS1aiDlygu4d0JJaUpdW3FSAJQVEPtup81ReMUFJIW/R4vLDJ6jer1tyy4uev7ffqWsya6G9iqqzkrKPjPxbGbnI6dPzNTTqPZ/RY9MTTR6ardpqrDLXeerC56u2x58zpAYmNudgSh+6+i5dGiozOQcllKcC2LO1xvZRc3oxLSzllf4xF+UpYXLS6VMVc3bsJNk6NaUX0pNyvLR1PeVlEuQmlSqKFcmKFCtMLFaYUCArWiQnViQvViIjWCnNh0XzlE4RL926oc7Kqjk6vurZa5ttGnemz7NSneu8YHXw4fNVXq+bs4po78Jfbt0eIC+RIjsxf9aUkv0HW95FNmeX5Dx0dlqj9n7TrvLL92h+71tSCuozSlryqip9Xnls3u6rIJOBFquSFsJL8pZJ8SWoovB3brSkZzYVltOLoSsop4/3A998Hyj3r8YhCA0nLQRGHrF5k5B5hBaKg9sb4BDEThjzkQN/OSRAgqQgbETibquKwqys/BP5wTsOPOv4JwvARjAQwUbOkmNZ+r3PX8Eh95dXzdzXmnnPt/Kb5/hmpkforIic3QW4ew2diYOMOiZjoG2IWdQ3GNrdakhpPkJn76sHbzf2SSrrUB3jMJ15nMoGHaIzDBqY++vZB2Bvw6eC7ciuj7Yfahjh6nDDyBGOgIt0mwevkjGuOfb++VdCqg3jq3/IxJ/Jxp/JrD6TgTubijmXjDmfVHk+pfBkeubBGty54aFHQwNhPcy3KWHfeRxZ+90syTvb17mcWtVYtoaJm8LKlh2OF+9OkKakKdVlKLbmSDeXyLRWoNrKpDtLpDtKUK2lqOZy2foyOUrxLEze7rTiQx5lPqer23So/fspLH0yEwmvR2LqkZmaNYzdNSxtEmNX7dCPRf1vX3RhDJu7fuwcOtfff5E5+MMI6xS7R6+LtLWmfE15+eqy8tUV5aurytdgytfgKtZii1eUZS7JzVyahWhFTvLyrISlmQULUjPmRsctCA1fHOSkG3faHjfPly7+nILyqEd7tsu61ys6VmR9BQ6BkQfAoLKyEswvgCjACdxxO1/EIeATYBhAF+AigBYuDgFKwSogCozPAasRGJFgkA+kx1zmvohDYNgBjziAMSgEzg5UA4UDtMDoIzAWgeMcnAh2gZEHzE2wBYYDAQ5B+QAzz58/BxyCE3HtWhgMhlsf8JoDExNcyOc4BDmhGlA+EBScAi4ZSoOS4ZI/8QD8H4DBf/MU4zj0e93wt7cfcKjghwfVD5/Vx2Y35FXQCsrrCkrpBSV0WOaXjetrWqAuv4yWX1pXUEaHv9NDiLnc4vBXAVYmZvfu3rtx+9a127cM7981uX/PztTMz8XN087W7/5tf93t/lMnp6F5i6V5CqagyjQ0qQ5uTSn5jdlllMRsekpuY2Zh0YtAZ+1D5lNm+Mmj0+QnV8kLYYAlpPlK5CfmLF9CMjJrSsikhCe8O3bWd/q85HXb8ZfuN74Ob8gqybB3f7hqw2MUKlJmYpYqulh9U62JVVNcNiU2GxOWXB+XmXrjjtucedELlpUePVfr9bYppRAflUFLK6HEZL357kfnKapRClI5U+RzNm8mWTs1ZVbgQ5L89A65KcmHKckUbFajGJk1xqTVJ2Y8++7cg6nTnWWl38lJRCqhE1evKPnhh5wr155tXP9cTiJJVrQULVSJ4gdDB6gCDB1o3jJEfCWyYnlLFmB/vNwUEU9Pzs9zfhX/wLE2IL42Ljf46n2TuYsfyqIC0GLxchPTZ6mW6Rs0vA1qSM/LsXJ4tmxNyNzFxQdOUB89bUotIEYkuugdNlVQeSYjHTtjSp62Ad3jZWNqESEqE1zaaqNT3h867jVjbvTqDVU/3aS/japPyCdHZTTkVBACo7x27nNXmpIwa0bB5m1VP92gvAhuyi6vDIh4efJ7n807Xy1aHKSqHC0jkSg1IUUBlbp4QfbRExnX7705fN554x7f9Tujd+il7D+Xd8OG8jahMauq4LG3+4rVb+WkM1AiOcqovK1bCdaODSkF1Mi09+euPFunHrF6deqmTVmHj2Mc3evTCumJWZ4aOh4KcrFK0oWz5MHmVrB2VebaFZlrVuSuX52zZnnughl5ShKlEH5QRih9/rRsXd2ca7cjvr/+aIuG67qtAVu1IrWPpP10F/csAB4VwvsIz527veWlYuXFc+dMLTI40BQQ2pRZlO/o6b59X7jemWo7r4a47Nr4bFx4clNORZnPmyfqO7wVZFLRYhXSQtWSfMVSfLFTpLF3rjelpTfAw1xYAf1AHfQD+eP9wDfdDcqh/8XWIbAFiUznRJYTRXhmwvxJYBeC+AoiKqM4JAaBE8Daw8MDkbhFpomBHQkxEE0T46CRIGIvkkMmJgJBGvKIThVFgs793uev4JDL2/33Paab+Cwy9V5m7LbezFXN2mvewxfTPKKVQws2ERusW7ti+wfqh/r68of6LlK6YGYhg6b+gw39h+kj+mAsahzRaRzZ38ACU89BOjjC/QJ7AIHA+MMFIUiADo3plzh0tIF9qrZ3fyNrf27+kdy8ffQh7Ybhg/XDB+jDBvXDug1MnUaWZhNLo5m1q33oRHNTakdC34g7k/Wsn+1KLLpzc7vyXtlJqycJOV9f2NOwoZ8kwSyQHExEY9O2mGOjvq8lXySVXSRX/ETF/UTFXK7FXKqt+pGKuUjFnaWRz9XST1HbD9R3atYz99YztOu7D9QNG9CGNSnD4B+oUcvWxbM31PUexw4/ChnIf9Deda6D+dPg4J0hxv3BIVMWy3ik53wvcTepfDMWs7kaC1LHY9UJGHUiRp2EUSOWratKX5qTuTI3c1lm5rKstGXZaauzo9ekx67JSFqeErMwOn5OcNyC4PtnUtUfVcq5E8W9myS86QqPAIe+7CwHTmXl5eUALdz3cm4QhdDQULCrcAcOjX3AnFJSUsI12gBmREREBAYGgg8b+LOBxQZYBXiGWwIQC+yFMTmQGcgEEGXMTASFwOm4JQM+gYsaOKoBkMDQHfDEg5zc8gFsoBpQCCAZZOYGS4AtgElwIigNaAfOC5khAyAN7IXTwbXAFjAxwYGAOrCRi2FQByA0rmUJCuEOSeJSE2SAwyENdiFwwIOr/mSw038TV/7uqx7Hod/rhr+9/YBDed8bYe196mIy6TlltXml1LwSWl4xDZa54/rqFkAaDRE1p7gqNeuFq6fpPaM7hndu3r51/fbNW3dumxoZ2ZqYRvm/jvb0fHnt0msDDd+Z6HhZ/nw0b44KqnivJsXBtSGtkBqfHWfnmgXBzeLTaCk5GZaOzzZuCVBRzFSAqVf5K1A8wBUQSyB79rTy0xfq3kXVx2cmGJo9W7IhcZc+wdShITqtLikn6KfbljPne6KkYtCiWSpSgEM1JlYNcVnkqMyiV5HUuJxSJw+vteoR67ZWXLpHexvbkFBQHhBHSS6sic54ffKHJyoqkfKS2VPlsrdsIVo6NWSU4YIS/HQPuysqRqjI54Pdw9Ie3q1rwpKeaOhbyMm/Qk+CcU2ZCsKpqlJx86cHzJ3uqSD1VlowVVaoFC1QjoAQTzmKpwwMHWieEkR8hXJi2UsXYC5eagiPrUvOLXsZVuAVWBeTVfoy2Fn7gLGS8lMZ8Xg5sRy5CdkqMnmbNtY6uTSkZJd7+7/apft+9Zbi89fovu8b0ovzvf2t1qvbyikEyEolwWy2mvvq3P1gdA0uJAUbGE9Lzku+cd9r+fronTpEE/uGyIzaqCzCuwR6Zhn+bbjndk0XReXoeXPKDh6hOrrTI1IaMkvxsWlFHn4lZrYpBgdDZ09PlBHLlRYqlJfImjE1adPWGIMTQUd+CDt1JemiYf5t8zLLJzjPQGpMdn1Wef5jb5flq/1lUWko0Wxwitu6lWjlVJ9UQI3JSrZ8HPX91bQLP+b+eCX3nlmV9+u6lIK6mHSvvTpuinKRU2SLVi3GHzlWdflm0TXDwmuGZTfvlV25UXb0WM6qpdmKk3NlRDOmKSasWRuhuT/4yPfvT16OvnAz87pZialTlfur2ojkhuxi3LtIt517POQko+QnZ8+ZWmBwoOFNaEN6UdFj35d6Z5N+MKG+iG5IK8YERpcFRDXklJd4v36ivv2pgkwyWrQcJYiV5C2S4oueIl11+2pDSio9t5iaX8bpB776+R/vK/6hFvh34xDYdaZOgNBw3IFD/OLgJ8cHRh7gIrAOiUybwD+BHzzfIHACzCkEIbn5xCDeNi/XEITk5ECUgLgAnwiyRWACv5iqqAhaEOxLf5+znOPz/dcfzrtqv+D2o5VGrhvNPddZea0z91pp7rXA/sXiF/FzE7Er0gmHie1vSMMt5vV9mrUD4BenR+s/1Th0nDZ4nN5zpL73QAMD0EgPYKbhZxzi8s+YDjUhTnFHOAKj0Kh1qHHUOgQ4dLiu/0BD37HSrBMlWYeaB7XpDL16ln4Da389FMs8WM88XM88QmfuaR251NhP6nnDYt0eZtoOsEzYgxbkkjMRT3fHvdrTRtZiti1nECWGyiZ0Z4i1xMob4d/ta2HqNTA1GpAhTEiYBwj8AIOgkDh4IIYOfQSCRuwDLz4kRB6EwmMhMSHqYYgU+yCVrVk7dJDEOIQf8n7Z3Xiure94T985BuPKCPsWk2XCZFuN9N8fJB+m4DTw+L01+L1kwh4SfjcJv4uM30mu3kHG76jBbK3OWJ2buS43fWVGxoqM9JWZWeuystflZK3OTVmbE7c6NXZBRMKsoPdLQuz1onY6lkq8qEd7NMk54dMoo8Dzd7/p/tHyAYe4znJ/9MA/kZ+LQ2PedH+ihPFD/r+0wDgOfXu483s1AhzKvXC/ytabCvaBrJKanJLanKLanEJkmV08rj/aArTc0qLYZA97RyNgoFtAQrdu3Lpx89YNGEJ0/9atAHf3fC+vR9vUTZSkXCbzxqL5smX4MqagCvZokh3d6GkF+LAktxM/PNytl/3QmZaaQ43PzLl+7/2ChfEyk4qk+cC6UoHmKUbxZSuhs3fuITj70JPySjxfvtp9IPrQuWoXX3pqPv5dpPNuXXM5RX8ZqUS0SKaSZIH6JuIDq7qYbFJwapLTc2xIKvlN5Ev9E8EahzHmT+rC08ghqfk+wTUJeaTItJfHzj1SVgqXl8ycKp+9dQvBwoGeUowNjPHVOeQGOKQK7l7bSFYP6Ym5mNeRduu3PURJh6HEsmDAjCxPtgx/Iko0TErsvaRQHEogR0agGOIKoHi44oAQokI0H8S/zlg6v/KHn+hhsXXpRTVguEjIJUemvrl6/8G8ZQ5odLC0aD5asExGpEB2Utb82RXXbtEjk4ihiRFnbwTuPlx0z44ekgKHhN6zvD199mM0KlRWImWqfL6WDtXNty4xt8Q/KtP1dV1yXpGTh99uvehDZykuz+nx+YQ3sbgXEbT0EtybUPdtex8pKr6HKY+OHqG/eU/PKKZll9VmldCzi+gJ6QW37r0FHJKbiETzU5IqX7mi/MDR/Ct3i23dCL5BdUFx9OgUcHijp5XQMkrrMkvynDycl616IYtKQYlmKUrlbdlKsHKqS8ynJReSI1KpIYl14Yl0UFgSPT6bnllaG5nssUf7iYJsKARg2LaRZuNID0mkxaTTYtLoMen0qFT6i8DCoyeiVRUzoLSFc/L3aOScu1Jq7ozzCaYExMNdo8fl0ZOK6zLL6rKLq96FO+/a6yInGSo/OX3u9AL9g3T/MHpKUZn726gfTYtt/ejhWdXv4xNs3Ut8g+HsxZ4vn6ht95BDJ6FFyyAenSRvgRRf1BTpyltX6UnJtOwiSk4JJXu8E/gXdID/ahxCzD4SghM4nnIQX05ASghCw0H4OLAXIeOIOFQDpCQGgRMWTQYcAgT6tR80sClNmCk2afEkITQA09+IQw+9jho6bLhssenHBxoXH2z7yXT5dctt1x3UHjivNH+0zs5jqZO/ZECmvF+clE/OwldVB90J9lcoKUfq6brNPfvrIRwC8yht+FgdA0xDiFPcRx5xYyDE3Qh2IfCIQ1zj6kdxCFa5W442ghiHG3CnG4e/q645QMAdaoGgC8MHwQEPMT2NGHCkDyEZwBmvtvdJS34L8zJrWI/Zd5cxfIUxfGp4SJ89pMvsX87sn87uUmJiRdmFk5ip6KFIsfjc78/QevY1MfVpTAMY4ISQ2xCyBNZCQt4NQRDw/bUj+6kQEIJhUMeAyWd1YZYkMArVMrVpg3sa+89guqKtugZ1Wvv293cfHe7/jj38I5sJRGTIHrg5WHe+rvY7Gu04nXaATjlArdlfS9ajkvfVkrUpJC0KGRE5d3NBmlpm2sb0tHVpaRsz89SzEzZnJG3Jzt6Qlbo+LWFtQvz8iMi5EeFz/b22vFNzKEP51ko7UdJqkCjY3+AHjDNgFOION/q7P9wQEWBZ+rtPNF7+b7fAr+IQDGVzdveJjIkHuyFY9MYjy/0epPzv9gMOZZ+7V2HzlBKRVptZTMoqqskqqMnK5ywLx/VHWwDwqTA60dX64f2bhoY3b928cfPmjRs3rl27fefO7Rs3XEyMC5wc/davfIoWDZHiT5fiy0MJpIMBZJcG0cGFlpKLDY53NjhlsnB10KnzpDfvaJmF1T6vYjS13slLZaOESlB8pVKAFrx5spPSVq2quGtOi07Fv48JOn018vtbuBdBtFRwPPOyWLLGHiUTLDM5HSWUqSiRr6aGN7KiRmUSAxMjTJxLXkRRIzLCrhiHnLyCcX5Ji84uex6e+eRlTWw2ITz5+bGzjspKoXISGVPls7Zsxps/pCUVVr2N8tE+4KyoEDJFPmvbZoKFHS0xp/xFqO1q9SfS0tEo0VwpvgJZ/lzFiZnK6CQlmXh5iVQZ4TwZgUJpxBuwCAUI97MKUDxZcqJpS+aXXfiRFhpLyyiqic+tTS0ix2T4/3jLdPYiVxQ6TlqsREqgDCWYLy2cOlUh99gx2tsQalx2uvGjwCOXih760GJzMSFJXse/vyOn5I2SiJGdmKYqm6elSXHxpsZnFfi8jzJ9Qg5Prnz+/v2ZK7E/3KH4hlBicks9Aiu8gqipRRj/ELete58oyL9XkUvbuplgbV8blkBNK8RFpWW7vciyfhxqcNRHRSkKvA3lJubNmlK2Zw/hnknNy3e1Mam0pBxaQhYlOhkXFFMZGIOPTKemFeU5eT5etspPRjpJWjRDSTpn85ZqCwdqfC6MYqqJyaqNTKdFpyGKSqcl5tEyS8jhiR57tJzkZd5NQWdsXEGxf0RLyIHttMxiGow4AjYLT0o7d+nV1Gkx01Tyt6hX/XiFAHMihafTkktoiYW10dnEkNRy/9iqkKSa1LyqwDDnHbtdZCVD5MTT5kzL1z1AexVKSyqAi002eoz3i6yNyct+9Czg8oOSpwFQfqHHi8dq291g5BJKrAQlUCnJky/FH6EiXX7zMi0xqTargJxVROZ0ApRs6BDG+4FvtwVk0ej/3a/F33Emfl5whwMc+niwEHdmIe4HzD7gOwfDikZxCMLQgcWIH3Z8yAHsw8cjJCMkvnyy2EwxwKffreZfcZZz8jp7z3H9NUu1axa7rlluvWKy88d7e34yW274ZOqDpzMfeC8F2b1a/yhgnYX7oicv57/OUA2pmelVr2VGdbxCTzte3wTGIt1G9sGGQTDgcMnnY6PQgUZgGLC3IH50h0B09hH6yGEgIg4LjeHQEfrggYK4i024H2qKTlKpek1D+hBurol9uJnNcbdDIjQYQPA6Guu72vqUTovhXh1ml8EwQ3Nk+MzI4AFGz1Z2h9pgx4yhnmmsFhUIlsAoEenLkxmMEm5ImnKZXAPxGw7QhvXpEPsOxNCnQxw8ZE6k/VTEUoSkaTCZLEuvdkSbxtKvYeyvZWpQB3Uog9dKB4Idya26XWxtxqA+c/Agi3mMzbjAZvzAHrg41PNTd9uVFvpPNNo5Kv0Uve4knXairu4onXaojnqASjWg1RlQaQaUwt0lKZvTUrekpainpGxJT1VPS9+anrYlNXNzWvbWjLQt6YkbksLnvw9cGhY3L8h13astjqUKjqQM8jeKQ+Pk8B9sgd+yDrW2tUHE93Ec+t2e+n+cAXAo49zdUmsPUlgyGawTGfnEjFxiRg6yTM8b1x9qAVJ6Hjk9vzIpI9DL1+zO/TuAQ9eu30Jw6PotQ8Pr167ZXL+eZWoUuXZZLFooGxBCii9fSiBNWSZ3116c/eOaxExsSLzrvmPm0+b5blCrMLegxKfWxCRn3r3vv3h+JFosR5q/SIoHACNXWjBp9ozC0+fJb0JqYtOTzJ7EPXDAvouhxKQFXbplpDLLVUoqShqMNvyZShLZamqY+1Y1Eek4/5g3l80yHXwpkZlpjj4xd21x/lGkiPQUW68k26ekqHRsSKLf8XOOKsrBchKpqnJpm9UxpvaUhLzyt5FPtQ2clOQClNApG9dhjEzhRJWvw+zWbn6Eko6AmGko4Zwp0oXLF5Zs2Zy7aUPqglnJ4OeGFsiX5s1H8YAAgQqkeQuleUCwmgk4tGxh8bkfKEERhJj0FJcX8Q89ieFJZU9fvdDUf6qkHI+aVCgFNMWXjxJKVZJI3r6Z4ORCiU4vcH8bdsO69FlITUJBussLm80aFrLyAeCtJyOSqYrK0dhDfOJJic3McvV/8cPdUr8gQmhiktnjBONHpKBkTGB8vKlzkYt/TWJ++Yv3btv2uCjIBclLRc2ZmXbgcKWbLyUxN8870G7XQdMFa2yUp7tJiYdKi6YpSmUvW1x26mzNs5c1SRm4iIRMZ5/QmybeR8+7Hzr77qpp+YuwmpSCXEf3J8tXPUNLxksJpylJZW7ejDGzBxCqjkgNMrZ/dvry85Pfvzp9Mfy2aYFPACkxBx8S57pbE3AoQFEqbuH0grPnMI88Sjz98jz9ct39Cjyf59u7+GsZPFFWDVmwsPDICaKjKyU2nRSfm+cZEH7f3vfUVTf9cy/OGaY7vyAkZlW8DX2yfZeLrESIrHjq7Km5uvqU5+9qErJLfENyH70gR2VVvo31P3vT6+APJS7+lNTCPI/nTmrbXeRk4lBiRSiBMkmeXCn+MBXpkhuXKHHx5IxcQkY+IR3pBEhIhzDeD3y7LSCL+pfjEC8PeMSJzeFEkFsgDr5z4PkGjnPASOAsBzMRIRMNwfyqMkIQXBtiJ4jICfOB+UeIV1hSQFRWSAQlBIcLSghMWjRx0sJJgpLIrES/+/krOPT45dk7j9UMHdVvO6hdt9l01WLHVfO9N2zX3Xo0x9Bl2l2X+ffc5t/3VL3vo3L36cy7rotN3ZY/8p3zKkwuKgsVVLXlCen+bWrsUXrTftrw/vohvXqwugwfaOw/0sg4AhjTPKTbDON/GIfqRw4iGjrUOHyonnWifuQ4DCKqA+PS8OF6xhEa60gT60wl9QAm5zSt/Ay9UxemeW1gHwEfuTrWsYaRE0AvLWCeGT5QM2hbl9o1uHa4Zw2rZffg4DLWwGZW92pWx1JWx9yR7mkj7VMYVNlezOShCsGBzIl9MZOGIkTcyrz1acPHScO6NHCKY+gAXNFYhyhMrQ8TxerRRvRgbiXqiG7tCEyyZFDD0iUM76Mw9GuZV9M68w2J/ZptjfuHu/ez+g6zhg+xGYcZQ6f6ei/2998Y6LrZ2XGjrfVKa+vFFvr5pvpzTY2nGxtPNtafbKSfaKSdaKg/1VChX5myOy1VIyNpV1ra7uyMPRnpe9LTIb0zPX1nRtrOjOQd6WHr4p8vDfZe8jZyxguHbUHbH6RlUdr/g6/d45f8bbbAL3CoitLZ2DHIFb21r7axE0+Bmf3ABaMqMi4lLDzi77iG8XmHfveX4JMMgENpZwyLLN3wIQkEsE6k5lSnZuNTs/DIclx/uAUIKdm4tOzMiNjHVnZ3r9+6df0mUNBVjnXoyqVL9jdv5pnej1uzMEWSL38yT4EkT44kX7KyTNbOPRjbx6T4jMr3sa46By2VVJ/NmZNx+DD+xWtSYnqJt1+Ynt5rRXDEEs6X5isAHJLiS5oil6WtU+3qRQJjiEdA+uMX2LAUXECUi/YhI5SSt+TkRGmRHCneNIVJGZvUKu5ZEENTql5E+Jy+EXvXnhCaUvo8OPXhU0JwUsXr6PdXLeJNXYiRGZXB8d5Hz9grK72TlUiaIpuspl5hbEeKyy55He6hbeCgJPtaQTphxdKSy9dJYfGEoNgnO8G+oRgkh0qUl85cOL9cbz/e0BhrZJa/Xx88r5LQAtkovlwUDyJpnjxAI2AhhOV4YLKd1KULC858T3oXgY1KDbxr9/jwhSK3F4TwxIy7pi9XrApGS2RLCeWj+OFKU9HCCSsWld66QwqOwwTEJtv7lL+NqY7KDL5j82DRWge0bChaNF1GIFNVMnPPrupHHqTo9LTHfi6HLmQ6+ZCiM/I9AzKd/Qkx+YBSb356kOvgS0zIL/ULdN6y+5EsOkhOIm7G1Ix9+lWuPqT4nCzXVxYrtpkpzHCVlYNZm2LQYhkAq+s2YK7dIwVF4yKTwkztbXbqGi1cazZvtdP6vcEX7lQ9DyUl5mXbuzxattIL7FTSQinKUumb1StMbYlRGZUB0U77T92at8xk5jzbBYt8tA1SbR9XR6dVh8S47NrrCBEjZMVjVNAhixa82ajmsUn98UZ1x42bHWC5Zp3N9JnOCvKhy5cXXrhE8n0Nj0fWU3+HfSfuLN54b9Yq62XbXh35Kdf5OSkhs+JNsPO2Ha4ykqEy4skzp2Tr6JJ83xATMkteR5S/DCfEZMQbO9io6bhrnihzfklKzst2932otu2JHBouMB8lUCLJC3AeoiJVeO0nUkwsITUbl5qDS+F0Amk5+FTQH/4ijB/yv2mBfzsOwfgfMPsAC4GDnJCcCHfGIZhiFYYPwXYItI0EWhDj558kAGgkpCgsqigiihYUlRGaoCAsCoHmYCZWmH1VTkh80aQJEGIBJfQ1v4B/BYdcXp0xerLp/uPN9x6rGzqo37TZft1y92WzzZfN1122Wn7NZtENh3m3H8+8+2T6fXdVIy8l8xfKj0Nn+cQu8o2ZGZgmGlowKRg7167u+x9rso6SevWRcHMDJ2mM4/SBQ439EJPgEHUQ4s5BlO2DdSMAQofqGYfAGkNnHQImgTE8VLDPMLUaBvXbhg439h9s6j3R2H+U0nuinXW0lXUSBg41Dut2DIClSLtl+BCt35KSVta7bqhTYbhr8Ujn4qHOWazu+cNdMwfbFJldCsx2aZhTdZA8sR8ryiiXHMoR6k2QGA4TxsRvuUjAIMYl+uBxauvhuo79tCHENERjwjRKiLggVDuyjzKihQjmGmKCtICIyMM3iwYDvHppPzQP6naw9Zhdx9iNJ0b6jw8NXe3pv9PXcauj9VZb87XWzh9b679vpV9oqb/Q0niutflsS8vZluYzzY3nGrGHMam7U1M1UpJ3JqfvzkjfC8pM18xK08hO1chK3puZvDstYVvC+w1BgUvfhc0JfrH45RUDjyrcuIfY3/FaPV7mn2mBX+BQEbEruriVq4iCptAc+rs0sn9clXdo/uMXMYFBYX/mDL93zDgOfc2Pwcd5AIdSTt8usHDFBcVXJ2VXpWRjUzJxKRk4WCZnjeuPtgAmMQOTmlWWmhUZ8N70rtHt6zeuXbkCRARecz+eP+98716RhXHMqnnJYBeS4MkHHJLgS1RCZ+zcXWXtBHaS8ndRztr6NgoKz5Xlw1csLTQ2IUTE4mMS88wsXy2cHyMrDi5zuZK8IJhdNGHNytJ7JoTw/8feVcBFlXVxGkFqegaYGSbo7m4Eu3XNtRO7W1GR7u7u7m7sRMVuV3ftlpqB77wZZFFRUdddd7+Z35/3e9x349zz6v7fOffcmotZ1adSyq6UNDcHxrkYWO1FEZMwMjUYoYMovlrS0Fori1Pb9l4pqAU7RuAvS1Lmrwc/t8t5Vcfjsq4UVDcExEbOdC7f7nu1sOlsdmXkrIWeZPkMgnQFlVBlbXtmt9fVsoMnUwpCx07xliOmEWVKVejNM2dfSMq5WlybsXhVkLJ6KoVcpshssnU8u2bb5cScq0U1dWs3RNMIeTiRBozAYQ7/4YCfu3MISBpuSK225tGFy65mFV8sbkhbu3uH+cicldsv55RfTMoqnTk3i0mrxQ09iBE6JMPfgBaqVFJonvXrpbiMq4X1x+LzID7eyfSi4BmLNpOVgnGYIpwwxOhrUJCpGz78gl/E1ZL6Wr8o95HTirfsu5pf1ZJZeiq1+FLZwbIdXlEzlh32jLxaeeRUbEag3XCIX5dOkC5XVGicMLHFP/xqxcGDwUkeupY+WLA4ocqxQ+oxImAdajI3b92x/2pJ3em0ovDZzluU9F3kVMLVjLIcpzRvPHAprfRq1eFmj2BfHcNwLKoUI1JNRtfZ2ra4eF4pbjqbVhQwZuouOVoQFpcgL5tr73R0j/vlwurLuaUw28eXgMnESlThJUoI6CwiLpGIjSFiw4mYEBIGTD3hWMlkIqpYT/vYqnVXswouFlXlbHLZpGK4Q07RV1E3wXJUxbKt56Mzr1Y2n0nNDhjmFIRH5+KkqhiUxvETrsamXqlsaimsulhS1wLcb+zM3ermcWNmng2MuVLd3BQS4209LICILcGJHcEKnULxN6MFcijoY2tXXC0pvVzXfKH20IUazhOg7vCl2kNfexfw8v9tGvh30yF+PpgjBAutAu0RkhYGIoR4x4kLQnAFMfpQiKAAIbZhZhFwISEJIViSlUuHxEki4sCFiCJiWBFRGRGhIQKiaCERKaEhRJEhBNHBvAG/hw5FZizYG2a1N9TOJdR+V7Dddv9h23yctnjbbPQyW+9muWav06o9w1buNV2/z3Szh8HWII1tEapbo2h7kgnBZfLpjUpFJ/H1J4eWtkgkX6Z5Xp+z/kbVghvPJ//ePe4pewIQmPusWbfBwtP1C1hj7sEyrAj5AWo04/fu6UgKoHP27bdzbj5b0Hp/bs35Uak1tr4pTt4xU5OLpiRWTUk8PKmode75R7OvP1l4+2nQw/DLL/W7Hkp0PZLqeozueSzf+RzNeopve4JhPcd0P8d1P8Z23ZXpuibFuijJPot63YxpL0N3Fwg/KpTPOrRz6r2nMFNo6p3nE+++hTgNMDcJnPe4LIhDhLqBCyG43j3mOnvMre6xd7rHwfJK19n2v3Va3nyxqelFTvCL68tevJ34tH3M87cL2C83dL3c8PrxxsePNj58su7pww0vX6x583zN66drXj5Z9ezJiifPnB8+Wfbo4crn1+ffqXVqqBvRWOvY0DC8uXFEY8OI+rrh9XWOtXWO9XVO9Q1OdY0O1ZW2R9L0a9KVE+O1I9ZMSbhw6Y8vjRB5x3ka+Js08CEdKjj2iIvcw39kNf2WWns9vvR8eM5Rn7jSDB4dGsxj+8fnERIQqJ6/6ejeoNassguVzWerm85XN7RW17fCtqqRh6/TQHXjuaqGs2DPqW1qKqvy3u+2ce36tWvWbFi/frWz86qFixLd3M56u5cYqtYAN0BMQ3wHpflr5HGNDsPPufpeKm44nV4cMGaSuywphYDOlsfVTvvlQlQ8jEfPJ2dljhkP62ZWYcTAoHQULVCHEytVpjXPnX8hMetiYcPZwvoLhXXZG/dspqt7ymCzsFI1KMFmGb5aWclqS4uTW/Zeyq89FZ/rNmpGyJjZx/yiL5XWtxbVtOZV5m7e5zNiWsVmj0v5jS2ZFZEzFrjJy6XipUrJ+ApL65M73C6VNh5LygkaM9GLhE/HDy2WQ1fa2Zzx8L9UVt/kFx43ckK8kXmRrWPD7EWnPUKAqJzPq05ZsNyLhEvHitWihYD8HEWDOYvvMIYfqNEhDN9BoENYsWotjcPzl1zKKLxYXJ++asdmNdPo0TNORyReKqg4dMArx84mi4SCif4HscLASUrkiRVOo077hF0Ch7q8iotl9bWBUbsthm3GkKIxkmU4QaBDdQqo2uEjz/kieSq9w1zsx6bNXXkxMQ+sTxfKGs9llcb8ujxwzMzmAyGXyptOxKT5243wJuHTCFIVTGrT+PEtfmGXyhobg+I8dS0DsYRCzNAGtPBBlEAjYWiDoc7Z9Zsu5ZWfSi+Jmr9+p46Vn5511vBJVQvWnPKKvJRXfan6cIN7kLeOURgOUwJdo2BrbWzO7HEH1Z1JKwwcNdmNSE5CSRcQsRVWNqd27r+UX3Ehpzhg+EhfIhbWhqrHijdgxKqkREolhQolBXOlBLOkBTOlBHKkBaG2cjXmkQULLqVkXCyuzNu2f4+Bjbe2WaLtmOIZS464+F9ILblU3gwx2X3snfxxmGw8qoJBrR8/8VJsyoXy+vNVTRfL64u3u25V1d9L00od9ctZv4hLFY2NwdFeVg5+BGwRxMHDCIGVEqaxZVHQh9csv1RUdKG64VxV07lKuP2bWqubkS3vUfCzauBfTYcgTBwEyIbA2eAF1/euA+c3oEPgKQehFMBTDgm0zXGWg2wIHYJA2xhhUawwMCIRSUHgQgKC/GAgguKi4Dv34+lQfNEijwQb12i7/VF2+yJt94TZ7gpy2OJjt8XHfrPXsI0ew9a72ax1NVvtYrNil7XzbqM1B7S2+KnuDFLYGkDaGETZHyUXmUqJLZdLOYjKOCGVcFbfv3XZ2ivlM24/GX+vffLd9hk3u6fdY02508FlRL9A3ALEMtMx4wHr11O3R6RWmLonWKwJM5sXZDU1yGF25MR5CbMWZMxbXzZnbfHitcVLN1cu3F+/K7W8+sqa3x8odP0h3f5AlvVsKPuBOPsPqfbnot0vpLufYnueEHoeYLvv4TouS7adkeg8JdV1Gt9WjWIVinXlS7wpHHK/WCHliMeyK632v7FG3+4Y99tbMGRBKIV3RKh7/M2eXlzvGQWM6ApryiXWqJvdY2/0TL/YPeNCh8Vttv3ltn1Vb0o8H111vvto56PHWx++WvPw6brHL1c/61zx6uX6Ny/WPX++7tnTdU8fr3v8YN3DP9Y9+GPdwwfrH992vls5rLLKqbJyWHmNU1WNU221U20VwLGmwrG6wglQU+ZQm2dfmmWVla4WEWCdNHxn9aHbPGe5v2msz2vmixrg0aEfT1/+6haADlXO3XBoTwDMDzlX3gCriLZU1J7tRd3ZCh6+QgMtFXWnK2pPVtQ1FZXFh4Rv37h53arVG9auXbNixfL5C3atW18aFd0a4FOor1yN5juE4mtCAzcQqJXDNdg4nNnr1VredDq7PGDcNE85cjpWupQoU2ZicHTz1ta88tayhoZde+M0VHPxUmAtAR4F23IqrnLkiBaf4Nbi2vNljUeTc4Onzd1EooagUQVYGM0LHELz1chK1lpYnN66D+bcn4zNcXWa4m09pn672/n8ytbqQ8dSCyJ+Xe5mObpqk1trHlg/SiJ/mQu2qVScVKk8tsrS/PTWPa3lDYeTsgJGj/MkYbNw4hUEiRJVZuOv887HppwvqDzkHVK6anPFik1H9vuczyxuLW2q8Y12txrhgUJnYWCgL3oYLQDED8xZwIuACDWj+ZrR/I048WpNlYO/zm1NyT5fXJO5aus2unaAjlnN6k2tqVnnMnIPbtuaqqWWh5euIgytIkjlk2VzzW0Pbt13PrOotbSmpaAsa/ve7bqm+wjkVAK6AiPUgBWqo2CrHRxbPAJbC6vLvUJ2WQ6PGTPrVEBsa2lDa+3hw1EpniMm+ThNbHL1by2vOxqb4mc/0leWlAFNMCgHR49p8Q1pLW9sCo0/oG/hh8cX4iQaMcJgm6rHCFUqko9Mm3Y+LuVcSUN9YGL6iu05SzY0bHM9E5J4PruytbSxtfZIo2+4j6FZEA5XgBlaKYettbQE2tNaUn8ytSBw1CQPgmw6RrqUhKmysDy5dVdrTtG5rHxfxxHeeGwWRqIOLXoQDaY8gSaUQANKoB78J1ECNRiAYC1auIKMq3VyOOvt01pSeTIhK3ftztyFa6vW7j7uGX4+s6K1FOjK4TNpBaGjJ/rgcZkEZP2lhnHjW+NTW4HP1B46lpwTNGHGRhLNR0E5d+TEFu/Q1oqmhqBoDys7bwImHyvWhBGEE1SHFsigoJtXLW3NLzhXXnumvP5MOVz59WcrGjjbr7gLeJn/Tg3gsdi/+p3w99UHYQ+EMMJAijgxE/hgWSFRspgwUURcEVmMSJQsDvOIhCWExelDIdwc+M7BokMSykMRKImLyYkKDUWCaw8hiYrTxcUZ4kOZ4kPwP9w6lFK73Cfb7kCig2ucnWuMzf4oq73h1juCwH3OYbu//RZfi41epggjcrNc66m+1ge91ld8o5/01iD01iDpLaG4zWHkbcG0zWHy+yPovnHksAJ0bKNo2Ana/rOL1lwtnHvzydTbnZMgYhssH/Rb1ySIVXAXwme/nHnloXlMKW3Gdr0pu0ynHHCcGjh2auT4OUkTFmf9srjwl3nFc9fWr9l1cPPOhp1up3Z4nIiJ9X50S7Xzmlz7LZU3j0W7Hkh0PxZl/yHUdVu26zcC+7ZMz01se6v671XqT+rVus4odJ8Te3NQ8kUFlpUrxcoV6cwTZ2UKv8rFNtb8MvfyuZG326fefD3+DnviHWBB7PE3ES407kY3YOz1HsCoG2Ag6hl3tXvE9Z7xl7pHXWFPuIJs7S+1Db/0dkpLm3PzK5/Klwl5DzMSr9aFnW/xOH9z17X7m+493vDk2fqnz9c9he2jjU/vbX56Z8uz3ze9vL3mSbFtTalddaldVZl9ddGw+hLHhvJhDdUO9bV2dXXW1bXWcKi63LK42iIj3DJi8fxCutfZ2juvvjhI5WXgaeDv0QCPDv19L5K/qiWgQ2Vz1jft9oP5IWdKak+U1Z4qqz5dVnUatqU1PHyVBk6V1ZwsqzlUWJ4cHLF/644ta9dvWLNu3YpVwIU2LHOO8Q04lF94NtA3X1epCtyTgNJwvsrXyGJqTc1ObNt1trD8ZEpe4IgJnkRZGCVXYUQLqcSqcWNP+oedLak+FZeYNnZkrDy2BCPcKMNXB3G6SZLFJobHtuw8m1feUlpX5h2yx8xuBxYfgx5ahhFtAjqE4qsiiFca6B5btf5sWuHx8GRXu3F7NM1y5yw/nZh1trim2jfM1X7cHi2L0uVbzqYVn0rJj5oy21NWjkvGKgx0T65edzav5FBMctCIcR4EXCZWvAIlVIyTKNBWb16+4mxK9tmcMlgs6ER02tmMohZwvQtJDJk6f4M8MwCFysVI1oIYKESMgyh+2GlE8UOXG9B8tTjhUkW5hikTz8bFn8nKT1+6ahdVMYCmlDNq3AmfwLPF5S1xSUl2dnEkQhmT2qivWW1tVTRmcu36XafjM84WV57IyEvbsNPXbkyknmkmXaEUN7QOI1oL85rMLFpc3M9ml5Tu9dqhb+lrZFu3ec/ZrIKzRRWFu9x2Glh5Wzk17joAej4UGuNn4+RDJKbjpCqoxDo7mxP73M4WVdX6he/VMfbCgnlNogYNeuavRQmWkqRL9LWPbdx0Ni3vbHbFyYS849FZLcmFLRnlR+Nz6yOSz+SWHgyJCra29yPic/BDIX+Vof7x9ZvO5pUeS8jwdxzlhsenosVLCEPL4VysWXc2NbslNct7mJMHHpcGznJooUbgxu8A+wDQUj0aNCZUgZMo1lRpnDf3TGzC2YLylpS8U9Hpp+Ozz2aVn0gthNlEp7JKzqYVxE2d5YnHpuKkS6mkajvbswEhZ4srWvLLs7ft36ZpsAuLj6RS86xsTu5xP1tYXecd6mZu7UVA5yIOgYJwgmrQAqkw5WnF0rM5uWdKq0+W1p4sgdu/9h14j4KfVAN4zL+YDr3nti0hBKupipC4EH23M0REtjdRGKImiAmIAmV6BxG0sAhYivr+lRIS/HQk7v5tfY+zXFrz0sASG59MO48kG48Ec7dY8wPRDvujhrtE2O0KtdweYLXV13arL1iKHNZ7GK31pK7zx60PwK31VVjtpbzWi7HOj77Zn7IpQGmrv+qOIKWtEcydoeo+0YzILHJojfaulvkLb1RN/+3J5NsQz7pjyt23035rG3nwvLKzu7rDFuuJHg5TfO2nBFtNDRk3J3XywowJS7MmLs2csChlxqqc3T5nYCmy3b5nXNzPeXscqyuf/ey6dNc1oe4bJNYVesdt2fYrEqzLIm3XRd9eEX1aS/MaJTGXJuKsKVK7X6H9ILajTPJ1ydD2AslneaTHeeRXGUM7kkVbim0Wtp43u9859dariTdhodWOCddZY2+yRyP8p3vsVUAPbEdfYTtdYQ+/0j7qSqfjVfawK12O1zqHXXzj1Npu28q2udxpebnb4mK33iWW2qUOkwsd1i0vHU8/nHr03oq62wfyb0en3CyNuXnM5/It98v3XG4/2fb7s7V3a8yza6xyKm2zS4bnlozPLJqclTu9MHVOWczCyuCllX4rqjzX1u7ZXLVlf9WcA8Xq4Q3i7ofqbwy8DOvfM/zltcLTQH8N8OjQX0VS/r56gA6VzF7bsNPnRHL+yaLqo8VVx4srThSXn0C2lTx8rQaOFVUcKaooTckMcvPcvGb96qXLnRcsWrNoSaCrW2VG9smSstN+Xnm6ypVgCpCB8S5fLZq/HC9ZrK7WOG/hqcCwBjd/Xyt7dzwuAze0HC0Ikc2ytdSqFy856h98IiQsf/bMcLpcBlYUikMwhgqSVKGuduOSVaczik7kViRv3L1RVXcvFp+AHlqMEq4By4YMXxlWuECJWj158gmvgLq9nvtMbLdTlGPtRhzZ7XokODLVed1WLeM9DM2sibMglNlB76DgkePcSKRkjFQhVqJQiV4/ddpx/9Ca/T4+Fo4eeEIqWgzoUBVOPEcWk6GnW7Vo2XHvkNOxaacTs4/EpJW7B4VOX7RFVW8zChuBlgThq2ExVg4F4lo8oLM1YLBC81Wi+QvlZcptzU4e2H80MChhxqy9VGogWS7V2KRu3aaTGXmnEtKC7YcHUBRydXWbx487vGJl9aadtR5BRxMzTxWUH0vPL3YPyl6zq2TBilwr60w5bBlOohwnVaKudnTpyhO+ofkrNuxS199HV86ZPO24l9+RwHAIEbGBpu6haVg+f+mpoMiK7fvcDM2BjaRgJIoJMmW62oecV58Oic7bsGOHsqY3DujQ0Eq0cK20QKW0QAl6SB6ZkGtl0bx+y6ngWFi653Ri4bGorLK9AeFzVoXMWd7kH9rk7hVmbeMni88iDC0hiJepKjbOmHXKN7jBzcfbwtoNh0nBiBbjREtU6Q0zZ57yCW72DnI3t3HDYEGAcrRIDZq/FrkYEHBVhACxFAlWoUXziKgcA93axUtP+QQBITydmHsqPqcxICZh2YbAmYtKXTyPB0Wn/jLbh4SD8A/FsuhCHY1TG7ecDI2scfP1Gz11PZHsjkbFy+KytTSOLnE+GRxVvHHnfl1DTxwqG2gkGrkUK9ECyWRU3fLFpzOzTxZVwHPgWFHl8WIAPBB4z4GfVwO4/wod+vveeXx830OHkpvnhddaRFXYhxcOC8yy9E6zdIt3cot1OBBj7wruc+G2u4Nsd/jbbvdz2uozbJOn5UZPkw2exuvcjFbuM1y5V2/VPv3V+/XXHNBb666zzkNrk5/upmDVzSEM11DF4HTpuBrBuEa1PcfWzb18deQ91oTf22ccu6E138to2F7r0T5mE11NJx6wmujvNCN06pKsaUvypi7JmbI0d/KSrBnOBds9Tu8OvLTbu2W324VNbkf27C0tiF/06IxWzwXx7tYhPa1o9gXpzhuinVclWdek6rzQQWNMF6rR1uob+U1UfJJD6s6V6MqVeJMn/ToT15GCbksacjFHM/xQyJibrxx+65h4+/mYW+yxN99MuNY55jprzDX2uMvd4y71DL/aM+JK99jLXSOusWA75iJrxKWeURd6HFq7HM91DTvX5dDSY3+2w7al27qFbXOCbX202+pot/HRTu2jb1WPv9Q+/tys8YX+wae2TQ9G5B6ZVHVkYsXvm/Pu+ib+ttb92KqAU8uCjv+SeNIh/bBJ+jGNjDPK6ReZqdeYyTcVE28qxN+QTbqCj28lhrYKhV6S2nuh6SrPOsSjJD+LBt6jQ6euv6huecJFxamHJcfu5x+8mVl9IaHoeHByWWYuL5TC3/n8/2RbQIcKZq2u2eZ5JCH7aF75wYKywwWlhwtKYHskv/QoB5yUXkAiD5/RwOG80oN5JUeKK0qS031dXHev2+S6eVuUt19lRs7BwpJj+UXHvb2y9NQKUYI1KL5KDF8Fhr8QK5Ipi07VUY82N/MxNNohK+uBlkjCihZhBAvRwskEiWh1Roi5cYC1pbu6qhdeJgEzpAg85WQES4hSBdpatXMWH0/IOZRSGLVozQYFFQ8sLhXGxFjRcjAsyPCXoIWyiJJJyrQYUyNPfcOtJLIrjhBEo8caGfmZW+xWU9+EIx4gyIWqqkWYmfmZmO5i0N0wMoko8TzUkEyCTLKyYqiZpZueyU55mhcKlYoZWiIjVIYSKsAOScZJRdHpUUZmcaMnRE+Z4TV87BYdw1Vy1PUoGXf00AS0SD5asAzNX4mQH4T/VKAQlKH4KlB85WiBQrxYtqJ8nLlhgIWJi7KiC0YKAqOlqikXT599MDzhaEyqu93I/WR6nIFh05Klx+MSjmcWHM8sPp5dejyv/HhO+fGMkuM5lcdTC6qXOIcqkFNwEsC+cuRx6TraEeZWHpo6OwhEDyI+RJkZYWzgY2y8icbYiEJ7yMnHaGhGWVj4GBrvkqN4o2WS0EPzsUOz5AnxmhqhZhb7tPV2kcn+WKkMtCh0s0JGsAItXIYWKcSIJRClI1UVY+wcEqb+Gj19oZvd2K2apqupKuvpKq5GJu5GhvtoVB+MNMyYKsSKZuIl4xVpkaamXvr6O+VIXuihyRihApxgtqxUmoZKhJmlp5H5NhLFSwZULVaIFihFC4Cu+lCK5geUo/nBiliFEihGi6YQpCKZ1EhTk/gJk2Om/uo7ctJuY5t1dKXVFNo+XUNvM6v9SireaMkkWAYXL5Yui07S1QoyM3XVN9gkT92LQYdjJNJwEmly2FQt9QhLqwPaurtk5f2x0umYIWVowWoUfzFaKF4eW71s8fG0jGP5pYfgrs8r4d77RziPAh5+Tg3gMJif4kXyrxLie+hQXOPC4FqL6FqnxOppCeXTo4vHBWYO90tx9Ely8EqwdQP3uQjrPaFWu4KGbfeHOUW2m71tNnnabXC3W73XznmXpfNOa+edNs7ItCJz592my/aaLd+rsW6X4UZ3/U3BSvtiqJGpoomF4u6V2qvORc8826K3wM16mJvDCD/r8W4m49yNxx4YNi3o15Xls1dWzlxVOHtt2YwVxTNXlPyyOGvZ5vLd3qe2epzcsL929a66BfsOztlyZvPGyIK06efrrJ8cpXaekuk8jus8ItV5VPROGmWtGna42NCxkiJJSymvinHs4qEdBei2PKmObJGbxbSiumVrz9VOuf509M3uUTfbxl1un3S5Z9yVrvFXOkddY424zhp5tXvMpZ4xF3tGXup2vNztdLF79Dn28HNs6wss69ZO67Pd9me7rc52G5/pMTvDsj7BsjzGMj3dbni6Q+ckW+coW+9gt2FDt24tW7OmXbmhy7K6e3RmlVn5KXpxF734Nb70JaHklVThC6niF/IFrxUyniskv1BIfE2NeS0f+YoU8YwQ/kQ25DE+9BEq5AHG//6QwN8w+280X/s71jn9WYbbPDl+bg28R4cu3nr29HUnF49etP3++OWt3x5dvHrnxJkL5dX1hbxA2z/H+wPoUN6MlZVb3A/GZR7KLmnKLW7OLWrOLYTtoZxiLg7mFkM651DxQfiXh89qoCkbFFjckF1YlpieGxVfEJdUlZHdXFjSnFd4OCf/sIdnrI56EkowB8OfhRHIwghmoIXAdBBOkPSSRe8lyOzDDPVBi0WjRTKwwhlowVi0UCBB3EMO5SKL20PAeWGko1BiaTLCWTLCaXjJNA318tkLj8SkNCfmRC9YtUlByR2DisOIZWJEclHCuTLCmTLCqegh0TgJfxJmPwEPI2NvlHQgDu1HxO6Vxe3EoVzQUj44lD8R7SmH3UNC78RJeWPEY1EiGSjhFPSQKLyUOwm/E4/bg5HxkRkaixaD9GwZgXQZgQQZkTCspC8Jd4Asv5NCXS8ruwaPWYeW3I0W98GKxGKE0tECuWj+PuSg+LNl+LMQ8OWgBDMxQxLwkv5y2AMU4i4iylVGLAQrnaBIz5s4tTEg8mBUiqv9qJ2yCr5KKnlTp9V7BdaExtWEJx9Mzj2SXXwovbA6IqkqLLEqMDr2l5m7ZQlBGLEktFASTiyMKOMui9tHwu7DSnpjJPwI0qBVFxJmO1Z6H0bSBysZiJP2lkXtJaD2Y1EBaMk4GbEU1JB4rHgQUdpNFruTgHHBSgdihyaiRTNlBHNkBLNlhHLRQhko7omQdJPD76JSttKYG+UU1uNI69HoTRjUDhJuJxHvgkX7oKVi0eJpWNEkjGgYQdJbFrOHgNqDFvdFD4nFCqViBJKxohEEaW85/B4iwQWD9kNJxaBF02DeDkogC4IZoAXfh0Auij8X0ZhQAlo0FA9XCHYvRX47jb6BQl1LJKxHS21GS4LMu4iEnWiUJ2poJFokCSUQixHxx0vtJaK2E9DbUBKgh0i0WCJGFC6MMIK0mzx+NwG7F4PxR0vFISdUCE5HGko0VA5XtmTxkZSMw3Cz5xQ15xQeyimCe593v//MGsCheXToq1+l30OHEuqWhtc7FJ2bU3ZydWGTc17d/ISiqSG5kwIyx3ilOLkl2O+Ps98X6+ASabMr1GJ7kNm2QPOt/labfWzWu9usc7VZsw94kcNqF/tVLlYrXYALGa130dy6W3Otq+I6H8pmP+aWYKJ7DNYrGetVZLYk3F7TZp2V0z7LkftMxuzSHXHAcLTb9JWpizZVLdpWMn9r6YItZbPXFM1aXfjrmrwFG/PW7qlbs+eQ865y503NS3YWLdzRvHzD+SUbcze5xHq7r7lQPb3zoCmrDt/VJNRdh7kRJlm9ZMjxPYRH+aSOQpE3BSKsHKn2Qr2qiuWrTtdOunzf/nqnzbUuJ+A/V16PvNIO7nD219mjL3eNvtg1+lLXyEssp0tsh8vdtlfYFlfabS++Gd7SNuxMm03L22HHOx1Otlue/93yzDOrE2zTUy/NTz60OdxmdYRtcZhlcoit18zWbGKrNrPUGro1al+rVrNMK9od03P0y+8wizuUs9nM/G5aegctg6WQ3cNMY5OT35LjX1OjXlLCnsmGPcZFPZSJuY+JuIsL+Q3rfwfjc03CrxV14ETTdZ6z3M9NEf6fpPvcMqxtbW3Pnj3jLcP61U/uH1wA6FD29BVlmw40Rqc1ZRTWZxU0ZOXXZ+XBtimzgIvGrAJI56IR/uXhsxpoyCxoyMyvz8xvQJRZ0JBTUJeVV5uZ25Cd15SVU+PtHWhpHqBACKfhQxTwoQgIwQoEPxrJmyHnSSd50Ui+NGIgjRBMwwOC6Dg/Os6bTnRnUPaD6Yam4Eclh1BJoVRCmCI50tgoe+6i5uiEhoTMiHnL1zJUXCgUPwoxDOpXwIUp4KD+YAViAE3WmybvTqd6MKk+DIovXc6bLudBhxR5D5qcD03WlybrQZd1pRFd6UQvOjGIToig4QDBdKI3g3yAQXGjk6FIAJ0YSieE0/GhNKgcqdmPDgXJ+xjUXUyFnUzqHgblAEPem0YKUiCEUWG+Cj4CoMAFth9w4QqEEJCKLn9AkbJXkbKPJu+lRPPXVI+fOLXGN6w5MnmP/cgNcpT9TCUffUN3G6c9ThN8Zy8r8Axuyioq8QnbPX7mKnOnVab2i5U0V8nJ76WQQGNBdJIfXd6TIX+AKe/GlPNiQDdBPJIbg3SATvSkE31pBH8FvDcND3qGjvtRSSFUIsgZQsP7Q08hkU72YpD9GXIhdFIYnRhO44IQBqeDTgxQlPdUVNjPoO2hKexWUHBRoOyjyrkqyIIa3elkKAvdCUD6jg+BzEiFcEgO5PGhy4JKw6gYOClBNIIPXc6dQXZjUGAHZA6DQ6BSOoiB6wdsKA0TpgBFMCBAKA1OipwPnexGp7owaTtB23SyC5wyuDAUSG4Ksgdocl40WehFEA0XQIMLhuDGkHUFVcDpYMhBeiANH6CA9wWFKFIOMBWgHi8aNYAmH6ZAjKQSQ2hyHmrKuavXNKdkNGbn12bm1WfmNmXmNWbm8+73n1kDWB4d+vpX5PfQoaS6xZF1tulHxhedWFB1alnpoQW51QuSqxbHlc4Jz5/qnzXOO320R+potwTH/TG2LmApAve5MPudwfZb/W22+lqCsWijh926Azar95uv2me03lV7jQdjtbfMFm+xrX6im4JEtwTLbA2V3BY11DNTMiJXYluQ2Yhf5hjbehvauWnYrpi6NGjT3tKNLjUrtpU7b6ly3lS5eE3xglXF81YU/Oqcv3jzoaXbW+dvuTJ/e8WyzY1Lt9bN2VW9eEPDwjVnNm1sunqwoftyEut00qUTqaEnYt0uxMQ1+KUe9vM9GZJ7MPRFa2RXa+TzG0WBZ46NPvNq1JUXUy6/mnDuxajWtyMvdYy93Dbq4lunK13Wl7vsL3bZt7LsWlm2rV0O57pGn+ocf7xrxAm2Tcsbo9Y2w3OddidfLD7ot7Vx/IbGZZMO1uodeqN6gq19jG3U3GPQ1KPfyNat69Kp7tSu7NSq7NYqbVMv7jYqezosJUWr+I1S8UvlnE5abjs97ZVy2htq2mtq8mta0mtKwgv52KekyAfE8PuE0LuE4N+wgfew/vel/O6J+9+W8blG2nu2+frL/6fxNq+vP7UGeHTo6x/M/3QJoEPpvywr2rCvJjypNjW3Ki2nOi27Oi0LtrVpOVzUIIm9gH0evk4D6aBPrkqzalLTayIicjZvzHVeXLBiUZ7zonzYcV6S77wkz3lpHrJdnA+JKxbnr1iSu2JpDrJdnLd8Ue7yxTnLl2U7r8xevip3+co85+X5y5cWOC8rWL02f+vu2uikquiUwHnLNptYR0+alrNkcf7yJfnLkfpzly/MgxpWLM11Xp6zArAsZ+VSqBlS8pyX5Tovy1m+NHfZ0rzly3JXQP1LALkrl+avhMpBsKUFKyDdOdvZOXuFc+7K5UjBlUsKVi0tWLm0cAUCyJC/wjlnpXPmyhUZsF2xPJtTbT7IhmA5ghXLOFjSD9B95F8QI3vlssxVyzJXLsta5QzI27gVAjxApOwdw8bsMbdO/nVu9so1CUtW+89e6r9gdc6BgLrknJw9XqssRiwzcdg2auruMVN9Jk5PmDM3Zxn0F7q5DPqYvXJp1krQHrLPUePinBWLcp0X5S1fmA8KATgvzoXWnZcUIIpajCgKUqDvCKASAHKUi3znpfkrEHAqX569YnmWMwLYhxQAcu5WLgP95MB2xbI8RCegYTh3iDJzIZGTB/pbyAEczYGOc7aczMvzV36AZXAKkMtg5SJAwQrkIgF95jtDi8jpyFyxIhPOCwiANIdUAlVBN3PholoBvVuY67wQ/oUmQBWIHrhdQ66iJdnLoellUDbH2RlqK1i+tHA51OycuWp1ua9/XUp6VXpWRWpmdVpmbVpWbVr2113tvOfD36sBLBr9T79D/n3tfxcdOjgvotksot4yqtYqvs4qpW5kdv2C0kPri5pXZtcvSiybGZ43KSBjjHeqo3uinWusDZCifdG2iLEozHJ3sN3OQMdtviM2ew5f72a77oD56v2Gq/YarnLRXbtHc8Ne5Q1u1LVe5K3BVJdonFucmHemhH+xmFsac/YGtVnLVixbFxKbVpABb+aMQ8nZDQlplTGJhVEJ2eHx2f4R2S7eKat3pS/ekLl4bfbidaXLN1as3122YV/VdrfiHe4pSTFVj86d6rhY/fZy0aHLx1ecfTji6qsJZ1+aXevSudHpc+lRx5VGdkthx8WanONnxp1+PfLSm/G3uhwvdZheZJlcZJu1ttmcfzvsXJv1OZZdC8u2hWV+vsu4tcvsbJfJuTdG59rsjz2ffOjQ9Ka8+TXJG8p3u5eQg4sFAooxm8smT6wsMWy+o9X8Sq+BrVffpVPbqVnVpVbJVinvVq3sVC5mKRZ365Q/sksJU8l/Sc9qU8xkUzPa5NNf0VNfURKfExKeysY+ko19QIp+SIj4HRt2TybwrpT/HZT/bbTXzaEeV4W9rkh6XMLsa228wZs79FMzhP8r4T5Jh7q6um7f+e3O3d941qGf7dUBdChl6pL8dXsqQ+KrkrLKUzIrUjIqUtJhW5WcyUUlktiLSviXh6/RAEefGaA02JYnp1UkJlTHRtfERtXERXMQUxMXVxMXz0ECZz+uJj6uJiGhJiGxJjER2ek9lFQTl1ITl1oTn1ITn1wTl1gTHVcVHJnvGVQWllAWGu85a/F6u9HpW/fWREMRyAwVQm2xNfEAbuWcquKhZjiaiCCWg7jkmlioGcBJj+cC9qEVSEzjABpNQtJBKgAiAOBdPX+Wgia41XKlBST3FuytFsomIPJAH6HvsYDY6vi4ahAyEYSMrQqJyN/vE7xw9UoLe9fJ04u8/KCVqoiEIr+IrP1+BV6h1bHp6VtdV1mO3DN5bupenzy/8CK/8Kqw2JqYuJrYd91EmujrBXSwT4fxNbFxnJxcnXN0gmTmiP0Benv6riqkswDuOYrlbLl6fqc0OFOJSTWJyTUJoJkEpIlYTrbeykF7oApu37ngNg2JoNsPwFEaIhsU51QCXYtJRNB7yji1gXpBz0gi98xyMkOjHK0iQFK4veN0FrIBYrgX27vu9yYmVEfHVyWmwL1fmpxempRWnpxemZJemYxcujz8tBrAonh06Ktfqt9Dh1IbF0U1DwtrMg07aBFaZxVRZVlxdtGRy7sbWjZWnVhVcnhpds28tIo50YVT/DMcPVKs9ydZuQIvirfbHWm2K8QKzEQ7g4Zv83Hc4umwyd1ug5v9BtdhG/far9tltW6n5cptpiu3m67do7tqj8aaveBBp7HBU3Z3iPTeaEnvNIWEKs2iY7p1520PXx3bfGX08WszL/y2+s5j13vPgh48i3/wJPvW73kXrmWcvxx9/rL/2fOerec8Lp53u3LR6/pJv8enUzuuZHdcquq4Vn7zRNCpI+7Nh6Mzjha6nznrd6bxzPmjrHPH31w4yj5fcOdYzMELpXU380qvl2XdbAi8dHjb2ZbVp64sP3F97ek7O89c8Tx53PP4kdWHWn45fHPS0cuzD9csrg1wLpu2vYi6PxfnloXxzCB5pcp4pYq4J0t7JEq4J8r/WjTFovqSVi1Ls6pDq4alXMZSLunSKO3WKG1XLOxWyO9UKb1kF+6nnPFWIbOTkdJOT31LTnsjl/KKmPCUEPsHLvx3QtRTbNQjXOR9bOhtKf+bUgF3JH1vDnW/LuV+TdD9ooh7q9Selkaedej/inD83J39JB3q6OiITUyrrKnn0aGvfnL/4AJAhxInL8pZvassMLYiPr00EZDKRVlCWjkHpYl/AhJ5+CoNlLxTZlliWnFiSklSUllKckVqSnlqalkq0E4YdALhzOqHzMpUQEZFagZsK1P7RqUZlUCrIHMqfLzPgi1CU+NS8/3C090C4rbt3zxq8jKbkfG73csTMytSszmVZFamZVSkZVSmceuEhrh1QnHIwKkEdlKyK5NzKlNykR0kPbsyjVMcpIL05HwEKTmczP2Lc2pAROKgT1qkIcicW5GSW56aXQ7SpnGR/Q6wD3mgX6mVyamVSWmgBEQVnM5WxCRlH/D3nr9iteNY94XO+SFRiBhJmZVx6UWBkRkHfNNcfX3nOS8wsdv/65KC0FiO5DkVIDkiPEjI7TUXWQg4iuKIBIBs0ClEDxUp0G4aNMoBwvnfnQKkKlAgB6DJdKRrSB859SA7qZUpKZUpaRwVcfXGVQ5k5oCbjVOQWz9ypnrPGnJmOeCeEZAZEaziPbw7C9Bib7Y+AbjXCVfh0BHQDGfbm8Lt+7tTj5QFDXD/BW2nVQLDQUjOu1OGsHTOFcVJBDlLklJLklKKExCUJKS8exTwbvmfVwMYHh36+lfk99ChlEPOwQdNg5oNwppNk5rGHGzdcf23oKs3/M5f9j5x3v1gy+6qo2sKGudlVsxOKp4cmTcyMGuYd4r9gXhL1zjz/ZE2e8PtXEIddweP3BUwcofviC1ewzZ52G12t12/x2q9i81amFC022ztVse124ev2TZ67bYJqzaPXL/ddpWLxqYg7I4w3O5QWa9kXFgBOaNZraqFVnWGXn5CofwEpfqMQlOr6slro/94EspmHWGxS1ndKW+7dv7eZvCQxXz4ZPiL266dN+rYV1tYlxof1wXfLdl6u9LlUt2eupoZBUVW1w9u6rpT13bjXMel2mu1bumhBlWFdscatp6sdzlU41Fc6J6UscsvfMU+33newXPTUtaVFHgUVcfmn4j1LpqwL5XskyTmmyTolyDoHSN5IF5sX5KoW5y0Z5TUvkiiS6TY/lj+ZVnDRxaf1ynu0Eh9yHQro25PpmxPIW9Op27JIG7OlN2UQdnooTR/KXVdMmFtGml1Am51Cn5VEml5tOzSSMKSKNziCNzSCMzCKNy8WOzcSOm5QRILg8XnhqBnx6LWFEvtOYvbcx29/Wj9Nd4yrD83Rfh/ku5nd5aT5OOT+pkgyc8v+k//hoqJJU9bmrN2d2lQTHlceklCRklCWklCKqD0Hbj/fpDYd5S383kNFPdTJjLKBEaEkKI0QHFSWmkSfIkHZHDAoaO9KXDoHfroaG9KegknT1lSRnliemFEfPi2fVumzllg6bhy1KRYV++SRMjAqQ0B0hAnMweJaYB3Lb5rKzED2i2DbW+p3rIQCoKDzLLErFJOnnci9RUEgZEKkTqRajlAskHmzJLEDEQSRBiQAZG5P7gcu5xTtoQLTvGyhNTiyIR076CoXa4J7r4FUQlIbQnpJbEp0NO4A14uC5cvsRk+z9zeY8nq/NDo4gQgmRnFCenFiVxAVb18HnaQfeDzcElzJQHZEgCQglzPcGqKE7mAax4A1386UiEC7g7k4XIDyM/NAzvwbzJny60cKQWHOJk5iE9BwCn4LrFv5887i1vnu+Y+tfOuTqRmbh5EgFIEqaXx/cC5W/vfqn0y9+sFtyPv+t4n8Ludovjkovikorikotjkorg/URyXzMPPqQFYhlWQ9/tIAwICAp9hSd9Dh9IPLos+bB7cqB9Sb1h4cfbRW/tOXnO9etPn0nXPC1fdWi7uP3netenYrsr6taX1S7OqZsQXT4goGBeQ5eSXYe+VZOcWZ70/xtol0mp3hNXOMItNQfobfM23B4zb5GW/0dtws6/RGjfzFfvtlrmYOrvqr/TUXO3N3OBP2xAoeyCF5J6K9kiR8c2SDsiXiSzHFzeaVh2zaWpxPNw68vjFX1pvrLh13/X5iyw2+2w3u4XNrn3bFXb3+cy7bfL339CfPlj9+lpp1/mWzqM5r49sf3lr7p3bsw81TQkMxO7aKXmwZBX76tnuC+fZZ4vuNe338GTM3kq0dTbVmWeiNsOAOVmfPsWQOtGAOEZXbqwpbaqp+iwLg9lWY1dZT11HWbQXuyYQvTV66I4YwR0RorsiRXdHiewKF90XILUnaMi2YIGtgULLAzVmhC8bn5Sqs2Qv0cQRo2OF1rHC6NjgtGFrhdWxJGgZEjT0MJqmKE1rlIYlSsNCRsNCWt1cWs1MRs0EpWqCUjOUVjNAqRmhVA2klA1lVMxQyiawlbCeLbz/koTLRalt9fXXnvw/jbd5ff2pNfCz0yE2H1/Pz4QX0tKu//TP7cCBMznF5yvqLh85eeXUucunz3LQwsNfpYFLp1sA3Nr6dr6/8kunWt7hzLlDR49W1TUVlR0qrz53+NjlM2e5jf6FzX2/wIOuAbkCQfKLp84AoI8n6ptqc4tqcwvr8oorM3OzwqOj93tE7XXPCYtGZvxzDtXmFfVHXW4RD3+JBkCrf0k9vEp+kAbsbGz1eb+PNKCpqfmD6FB84+zAOpvgJuvgeuuQGouQStWISrXYKuPkOtviY9OOX9l68Y7vhWtBpy67FdTNLz26ILFiQmzFBK9sG/cs8z0JWrsSVDdH0zbHUtZGENZFEdZG4dZGUteGq64KVVgfQ1oXid8UTV4bJrU2RHJ3It4jnRpRahxT7pTfPKv6xIyzN3ZdvRt1/1nsgzexT7uinrd5v2gLff4m8smrgAev9t5/ufXe8w23Hq248sfMy4+GtT7Sa3lAP/0Q2/pwyK1npJevJrNeLX190+blYZPHLYw7T4VvvUFff6Z9/JZeag3h3O1RXa/Xdd5d+/bkpGdnLP1S8LP9VMdvVx62jjJsK9N6h6rBarrRChXTJWo6S5n0uVT6XFXGLB3VufqMuYrqC6l2a8mTXIlz/DAL/TCLfXBLvGQWHBBb7YHa6C253lN63X7JTS5iG/cL7ffTGzHSUEtXS1HbkKJrqu4wznHO8vHLN2oNn0jSMiRpG2A0TbCaZgCClglNz+TXpUuXrVw2zMnW0ETX1MJg5qxfNm9es2T5fB1jY7KaoYyykSQCY6E958R2nUFtqG28/OinHiDzhPt/0gCPDn0d3fpJ6NCp7KKzZTUXDx2/dKLl4knAGR5+mAZO/7U1XzgJFZ6+cPzU+SMngBQBF2o9cQpYBKRfOAnbf+WpvHAC6RSiKGBEJ88cr2uszi6oysqrzs4HlKdlFcWnFMYlwzy3qsxcSO87xM3AA08D/z8asLWx4bGhjzXw4+hQyuH5Ic1gHdIJbzCKqrbJaBxbcWrR4YvbT1/ff/KSy4Vb7vVHlx88uTSraYJ3llZgkc7maMKWRPKqGJxztMyqeJm1yahV8RIr4sRWxotvzsDuKiRvy8e7lMvuq5TfVym3v4LoWYXPb7FtvOLcejv47h95r9sPtnUdZ3WfYrFOXflt/fHrRkevGxy9pXXyN+1Td8gnbssdvo47fFPq4A3hxusAicYbwvXXBQ7eFD96T+zwXaHjv6GO3x565QGjvWtaT+dM1kvt9lvid8+hzlyhHDmvffAMvbFFqbpF9c7LCT1dC7pfTWc90my7gYnPHOq0FeW0U852M8liE9lsC8N0M9l2O9lxh8KYnUrjXbRG7FQ3WUnWWELSclZSX6KltkhVf5WCxTqKxWo58xVMq9VM29UEx3W4MRtkp26Tm+eCWXFAcqULysXTauQIfQNdDV1dzbETxqRkpZ+9fOHq7Zubdm7VM9TVN9LRNjLQMdLXMdLVM9JdtmLxnXs3Wi+cWbRolrGxzuatq0+dPnT0cIOXxz5rK2PIrKqnT9U0JqoZi29qFNl4SnRlQ/3lx/9P421eX39qDfzsdEiUj+9ng9A//RMVEQmcMi96+aZ096Cs4JiMkOiMkKj0kEge/kUagFMGyAyJzOCeuNB+23//qczgdCctOCI9OAK2aUgHo6GPsJMWHI6k8MDTwP+rBjAoFD/vN5AGfpB1KLNuYXyNVXLjyIIzM8svzcs9+UtsvUVgqZJ/mYJ/pbxbsYxLgdiuPJG9Bai9Beh9RdKupeg9xajthVJbCiU25ktsyBHbXCC1KU96Uw5mZZLEiiRJ5xSppYkSy1Mkl6eKOaeKbsyRdsnD+BZrFJ2ec+6ex72niU9eF77uaGrvONfJrn/6OvbOH/4Xbm84duWXo1c1j15RO3xFqfkSuekSvvkyrvEKtuYSrvoCprZVsr5VrqFVpfo8vbSFfOHWfHZHArt9DfutVvcT+h8X6Q2nVLJOaRadMCs9oVJwVPr+g6Vd7BR2V0B3+8Se+6o1JQybbYqqa1U0lipoLGboLlExXKZpuFxNfxldx1nByFnRbAXTZh3Taj3NarWS9RpV6w102/VUu/WK1htp5psY5jvlbbYxrbcrWm+j227BDdsuN36//Mg9OPsdGGVLNF2VpKpNMzbTHjbM0sNz7/XrF7ds3aCvr2VjbZaZnerp6WpspD9lyqSDhxqvXr1w5syxefNmWlqbHjxaW1mbvXbjnCnThxkYqegZqBsaGhgaGhkYGda2NOQ11/pmV9z4nWcd+qkZwv+VcD87Hfr6KZf//RKCAgJuE2cFLVmbuN8n2S880T8s0T80yT+Eh3+LBhL9Q5IDQpMA//Wzlgwd9AtOCghJDAxLAviHJMK///Ve8zrI08BnNICSlvnvv6X+6h5+z9yh5NpfYxvsEpodU46MCK7QC6lSC66mBlTL+NfI+NXI+NagfGoR+NbK+tZQvKrkPCpIbqUE1xLc/iLc/kLCvgL8rnzs9hzU5mypTVmSq1LE1qRKrkxEL4iQnhMqPTNIfJK34MxA6SmeQrP9hiwLk/YqZsQ0aWUeMy45bVfbOvPw5c3nb/vdfpL06E1WW0/Wm668Z69yHzxOuveH953ft9y8s7Tl+qyjl0YdP2vScEK/6IRWdgu16JTGjft72J3R7K45na8VWY/wjy7K1pxRyrioXnRKL6tFMeuY8e8P/bt7QtndK3o67HqekX5rZaYcsfavMlofpzJpH9VgiazhMiXLNVqWK9Us1jGsNjCsNzJsNjJsNynbblCx26Q4bJsCgu1Uxx1Up5204bvpDrupw3ZTnXZTR+ymjtpDGe0iP2qv/AhXsootXl4ZTVZG0VWxShqEnS6rWi8fXb9pqZaukoWVwdr1y+bOm24/zDIqOujQkeqMrKiDR0qA//wy06nlQn39wezC0uhjp8q27liurkk3NNQxMtI3MjJqPnG0qeV0fkPD74951qH/K8bxU3f2k3QIomxfuny15ez5o8dOnDt/vrm5ubi4+Ed0xdTU9K9+cv7H6wM6tHviDO9Fq2JcPOO9g2N9gmJ9AmN9AuK8fw6AJN+An0T4v0EMnwA4WbHeyLZXUd4B8Rz8LGfwr5ME6ZdPIKebyCX6n+zjf++s/cQ9Cozz/hj/shsHJS39H39F/YDufQ8dSjk4N6TOJKTOMLTOKLLeJLrRLLrBMqLOOrzeKrzeMqzBIrTBPLTRLLTRMLRJL6RRN7hBJ6heGwA7YY26oY3aIY3wr6Z/vYZfnYZHpeL+Uvk9JZjtBZKbcqQ3ZGI3ZMhuyJJfkYRdnYxdFiM5P0R4VYKMVznZpwzrVy3hWyXmWynpV44KqsKHVcrG1ilnHLIsOzPj2M1tFx/43H0a8eBF7L2XMY9exbx4k/7oTfr9pyF3769qe7u4/eXU9jdKHc9w7AfEh+fJtcdV0k+r5R41SD+uWdFi9+KVX8ebX9mvLTohzxPS43My9ccouad001rM449a+lVYLgtTHr9bdsQ2Wfud5OF7aMNdaI67yI67SE67CU67cSNdCKP3EkfvI43ZLwtbwNh9xHH7iRNcSZMOkKa4EX/xIEx1x071xmgNQ1NUpRXUpOka0kwN6S17Fpy6ULV87S+K6lgVTaKaDllLn7Zi3Zyjp2EJCdecwshjp8uWrZoyd9HYM6117j6bRo4zLiyNLSpLUFTGKqnKKqnKa2gxsoo9CqqjINLOvQd3f8SoklcnTwPfoIFP0qHyyrq0rPzElMzouOSjx47z6NAPeMJ/Y5VAhzZP+MV1gXP4Lrdod/8ID4AvIOpP+ER5/DOI9PABRHwluKWi3P8i/EN9H6TOuZ2NdOdsf6yo3lEe34a/+OLp7fKP7exfLPMgzyYv29+oAd8o94Hwb7uuZKR4dOir333fQ4cSmhcENliEHTQJadILbdALqzeKqDcPbzQLbzQNbzIJbzIKgxjcB/WDGwyC6w1DGowAoY3GgDBAvRGCBg4aEQBxCqw39KlW8aqmuZaSdhfg9hYR3ApwrrmY/fmYPblSewskd+UO2ZMv5pIvsa9I4kCplGuJxP7ioQdKJb1qJLyqxT2rRD0rhT0rhTyrBL2rxANrcUHN9ORjeqVnbGvOjzx/adKbR46dL7EdTzFdL4Z0P8Ww7ks/OU85edEu+7xF1hHTzAajlhv6L17adD1QYD2TaX8u2fUH5vWZIUeOM1OOmqcdM0s7ppl+SinltEb4Yb0ducrT/GjDd+GH75Ibf4A+0Y0yyYs41Rc73Rcz3QeAnuaDmgHwRc/yk5ntj5oTiJkfjF0Uhl0SgYVA2UsjZAxHAhGSAS7E0IQtavOeBScvVixbN5mhIamkjZ65wGnyLBvn9dMTMvzS80IPnSi6eK05JHLf2EkWDYfzElL9VqydUdecnZ4dqqiGUVRDMVVkmKqore4Mn8hRIXFLf7t/5RuGrbwiPA38CA3wnOW++rn8jxeAgKSrx0zcM29JyI59kQd8ww/4hrn5hLl5vw+vMLd/E8LdvCIO/AWAev5dHedJy9MATwOD08AHj7i+f/9ltzyPDn3DO/T76NCSoHrr4Cbj0IP6oU064U0G4U3GYU1mHJhwAP8CzzEMaTQIQWxEhmHNxgggvcEEYU0cRDSZRTSBHckwqB5idpsALwpuMIH94Ea9UCBIFVo+FRo+VRquxbQDpdQ9uYS9ObjdWTIwJWlPnuTuXMmd2RK783G78iV3FYjsLhLcWzJkf5nMgXK0e7HEzhJxl7KhB8pF91eLBmWJPT2q3fMYy3qG6XyB7bqPY18Se3qKev/3Fbeebb/91OXKb4v+uKHaeU+C9XxoxzN012NMxwWxjuP05hr1hCO6GaeMU45qJh5WSjqqHndUJ+4E9NpyT67hL/vlHdbhHDYRHLeiR7tgJrvhpnrgZ3oTZ/sR5gYgABY0LwgzNxA9N0DmV3+J2f5DZvmJzvYT13ME0xAKrEM0dRmauvTKTTOqmtPmO49laEiZ2Sum5AW4+q4xsKDomMgZWij4hWzNL42cOM1SWRO9asPMkqqkmqbM/JLoab86KaljFdXRSmpoJXX0RnfChgNyq3aTL18/+CPGtbw6eRr4Bg3w6NA3PJn/4SJAh+Y5Dd84a7bf1h2h+9xD93lw4B6yz+MrAUX+evQTiSvYzwnQ26fwcwr8bVJ9ppv/nUNfedl/7W3yLfl/qsv+49v8pxLva4TxDN33Mb7t1vjHSslIwVp6vN/XaeB76FBS09ywBjOgNyGw9BBQlyYgPEYfALH8ILzIFBDebBbeDFsEsHIrlzIh9iKwGjUYhTcbhzYDd4L84F9nEtJoHAEZDpuHHjQLbDAGwxGSs8kgsFrPt1zDvZi6Nx+3txC9Jx+1I1tqRxZAYnsmYOjOHPHduUO35UrsTBfZnC20NW/I7iLRzWVD3VPkAhaTblYod10jsW9Jtl1EvTiqUJUk45co7lUplnKEWdNoXRZOu1NL775DYd0X7bw6pO08/nS5ZkygYmqzVdxh09hDxpGN+lHNxlGNJvGHrOKaDGIa9eKPmvuUmy701xm+Xs/cWd1sDcVsrbz1ejm7zSTHrcQR24ljdqHH7saM34ObuBc/0RU32Q0zxQM1zUdaxwG4kAwA6BBiJlKXpsMOsu2DFOwz1GUAdPCpQyBDU5WhqcjQVWHGkQxDDSDNVJOGHUU1NJCirQFyW/woa93Il282f8OwlVeEp4EfoYH/CB2CKDXCwsKw/bpH7M+XG9amA6GmTp06ZcoUERGRAXskwM8/0d5yydRJrmvW+m3bGbB9DyBwW3+4BG77NLa7BPbig1J/3b9/NtHX1iB2PiPz5w9t3RPYH3+qgqOETwnznsag7+809m3C/5ylPuzjX3eKf6qaf07l/51SffO9wy34VaIOsq2vqnOwmfcGbv8YXyn/59saZO++Vmn9GpWW/BY6BO+CvgXAf843HXyn679EOURg5b5g+0sOGeBN/Q0v3u+hQ8lNc0PrwbwDBMYgDCw/4B3XaBzeDMSmH5qMwGQ0AJohJ6TD0T5w/oWyTYYImpFtWDNUzuFIUHMjGJRMwLkuuE4vuE43oEYroEbTr1rdp1LVt1LVq5zhXkKBCA27s6V25Uhuy5Hcmim+NUNsV6bEnhzJnfnSO9PQO5cxZxoT902UK92umLVZZft0hT175T2yGT4VtAN1ovvrxF39aTPtiGkz6ccOqB10V/OZQYjcYXOs1rm4ZkRiuVlcvWXUIUsgctEHzeKaTKMOakQ2qkc2aUeCqAdN/Wr116frjHJVNVpJtFxNt9ug6LCZMWI3c/ge8ohdsmNc5MbuhUlEsmNd5SZ5yk7zkjEYzWFBGiiGJgqIEE0NmUekoCqlABOKOKD1QkZBRZrKhTIHKtKQAgBeRFORpqsiYKih1A2ll/sOdfZDLfOUv3iLZx36EQN7Xp3fooH/CB2SlZUtLCyEJyYajf6GR+1PUkRHR2f79u0gjIuLy61bt2C+1rhx44YOHfqBePB2sbbQdrQ2nORgPc3Bfoat/WxruzlW9vOs7OdacuEw7zOwGjbvHeZaOXDRl/KZnc/nHOio4zyrL2Cu5TAu5lk6zv8OLLBy4mJ+P/S1PtfK8Yv4oqj/rgzzrUCfTqDV/wt86TL7d52796RFbo1eILfJu572v87hXH+mg73311+lIkvHuRa992zfzTvgzud03u+y/Mq73gmu6o8wyEfHgGU/TBz8/TKQJINqQlxkyDe8cWChnt9+++3evXuwhTfFN9QARQgEwpiv/A2eeg0fPhzE6/vBcuVcIZlMZv/09PT0bxD+e+hQUtP8kHqIl2AW0mAMCG0wDak3C0UiKPx1aDQN/QBgUPoYjSZBdfqBtXoeZUqeZUzXYopnJdO1hLovX+5AvrxLDnF3LnFLJmZfmuyeVMoqL7kFq4krd0rsikNvz5HckjPUPU/cNUvApWhIQBkusIC48YDcjEWSi1di3IMoeQ16B6+OOfvHwjO/L226PCv/8IjUBpvIKqPIWmTWE+Lp12gRWmcR3GgV1GQbAParg4YHinQX+lHH75R12CRrt5liu0PeYQdl+G6YaEQe4UIc4Soz0Rs9JxA/3RVvOV1Gx2mojqO4npOEvqOEgaOkvqOk3jApPQdpXQdpLTtJVStxNWtxdeuh6jYSGraSmraSGrZSsKNlJ6VtJ6lrL6VjL6nnIGngJGU0Uma0s+SvbiJzPYbO2oc+f6PxW8atvDI8DfwADfxH6BCZTIYH7qVLl+Li4hwcHL7haTuYItOnT4eGPs4JpCUoKEjq+1wgLCwsysvLs7KyuO+PGTNmtLa2nj59es6cOUOGvPf6hPeTnqmikYmymaGqhbaypaqijZKinaKiA1PRls60pjGs6Uw7htIwpnIvGMoOdCUbGtNagWlLY9rTlQDcf60VGJDflqYIGYYxlBwZKlwM4xRxoCv3ptCVh9GUIJsd5HyXh5OtFw4MZTuolqHsyFRxZKoOY6ra0ZXt6Sqw46SoxsVwRfX+6EvvPcqEDF8C5BkQjE+kczNzqv2gua/69wPJ+/4doaQxID6V/29OH6GoMZz5DVAfzvwE3j+Dg+7Ol07re+f9vYtkOHQBQW+iE1NtQHz5yvnSpTVicF1zUlT/EfgqTQ506arCTefIAHDvX+4+gmEAuA37Eplqjhxw1fgJvfVqG3QygvkJ9KprwBr+PIMD6urLJ4upOrwXfff1xyn9b/m+o19b8F0lDPXhCDQATr1Qd2JwoTYQVJ0YvW05MVUAnOceAid44iHnovdBCjtODBWkO5AfdjgQFew1m3zxpQPOAsB8zMzMwKji6enZRyrc3NzgpWBubq6lpcV1KBjkb9iwYf2ZyWD2weYzyMq5dAi+5QF1gZ+2tja3oKSkJDcFfhcuXPjn6JA5TPgJqefSIYiUAF5tfxXAic7kAwDvCgYD0fsAGgZNQ6gGmJUU0mAAPnUhzfrBTXrBDbqBNVr+VRr+tVr7iuieheTdBVK7imR2ZEvuSJXYniG2KVNia47E7nTBnakC27NF9xcNdSsRC26QCayVCanDBNYN9azkd68WDajHxTYyi06anr076/JD56ar89IOjg4rtwkpNw+pNoHAegF1hgGNJoGNxsH1IJuZf4Ola4XZxly9WeGUYTsx9luxjttxw3dhx7sTZoTIzouQneOPn3JAYvwe4YkugpNchCbuERq3S2g8YLfI2J2iI7aIOKwTtlklZL2S33YVv90aAfu1gsPWCTlu6MWIzUKjNguN3So8dqvQhO3CE3cKT9ohOmWX6C97hKbvHTJlp8TZa/U/YFjLq5KngW/RwCfpUEdHh7tPcG5Byf37969cufKTR5bj0iHul7Pr168nJibCKwSewoN8jg8yW0xMTEtLy5IlS4hEYv8iYNKBpvF4/CDr+SAb2H9+/fXXY8eOgfBcOqSgoCAjI8NgMMDkBRxvxIgR/d9JQIeUjMmqhhR1XbKmupyWEklbgahDIU6xty0ryG+qqwWkxsSMNjbUlycZyJPMGAr7Nm440tRUVVbaUFOzddnSVXNm5WdmFGZnFWRnnTh65OjB5ulODobyJCOyrJE8CXam2tvFh4XNHD7cUFbWgER00tXZ5uycEhtbnJs7Y8RwQ7K8oTwCIwBn33nWzHqo2Xm5obycpaLi9pWr8jIyYsNCR5sYG1PI70AxpvwJEwqlF1SKCYBCMeWCSuXCrB9MKdTPw4xC7YM5hdofvelUBbOB0b+hAfKYUxU+CQUF8wHxmSJ/2yEFBQsF2l8LcwXan/iwIzRz6qfwCS19SnvvpXNapH2EL5U1U1D4GAOeLAtEUe9O8fvVDljJD0pEZAOV9tfwAPvcTlG5MO0Dcr9wbyIyoPd2I5ONyWQjztaE/O5eo1BN4FZ6d2d97tqmKlh8Fr1l+2uM9t6J7qeoXoG5YpsPAu/u/b77EW5SCgfvPRa4/35Q4ftlB8j/YSUUCvcRYUp+DyZkKgJ5Sh+M5SmgT3jiGZHlkEclFxQEhu9gRJFDQJY1JCMPUniccmH8DkZyJJHBERh4zsM3shMnTty4cQNYxJ07d/rYC+xDCqTDUUNDw8G/d7h0aNKkSRKD+ME3Psj8tXQI3lafkefkyZP/AB1qnBNcYxpSaxZcYxJcaxxSZxxcaxBcY/xXAiocAIbBte8hqNooqAZgCAipM0JifyM8ColfF1JjGAYkDVhKnaF/pZ5rIdmrRNkjX/lAvtLeQtndOaRtydIb46Q3JuM2paK3pku7ZKK3ZaFgNaTdudK784YeKJPyqpL2qpDwrRQPqJT2K8SEFjMKTww7dmP++dtbm84vyWwaHVdtE1phFlhh4l1m7F1t7F1j5FtrFNhgHlBjHlBlGVDluCtTd0WU/NJw4lx//ITd0sPXSwxfKzV2M2bMJpkRa6WGrwbIOK6VslspYblUzGSBqPH8ISYLhpotkrRcOtRqGRfi1suHWjuLD1s1dNgq8eFroQaJ0RukRq2XGLdZavwWqYlbpKZsR/2yQ2bGLuzUrZhz13jWoW8ZuPPK/AgN/KesQ/2/dZ09e9bf3x8WNRq8rf+LL5XY2FhoAl5CqampTk5OfUabb6NDo0eP3sP5BQcHnzlzhis8lw7Bxz8fHx/47Ad5zp8/n5GRAS+vPvGgRzRDWYaBLEObwFTHKyrjFOkYRQray21fY33tMCujxfNmNDfWb1y1bOXCObs2rVs+b1ZdTbW/t4eJjkqAj0dZcZG1gaYaGacihzXVUklJiEuIjdRTpqhTcOoUrBoZo82Q27TaOTTAz1xHVUUWo0LC2JvoLZk3a8fm9eUlxZNGO6pS8BOc7HZtXG9vrKtBIY62tSjIyW6or9u8ZqUGlbR83q/5udnTJ47TV6ZrKsjq0OQHhC5d/gPo0eU5IH8NKHp0BPr9YMCgfAD9j1I+zjOoFCbVoD8YVIPPg0k1/KegSDX4EgwVqV+FASr8UxsKBkwOFD/GlyX5tKj9auPW31//H7VlqKjwAfrk+TNdScGwPzhF3qv2XRP6TGp/6DGpPwjQSq8AnB593AtEwl5Q9RUpvWBS9PrAIOty8e620qHL9+HdIchAAegxKNx+DdjrvsTPX7rvBEZOLnIVKSkYgVb7XXL6zHdyIgKT+2DApHCBZHgffYc4Ox+IRzZgAnrLfsPO+22R9ZkI9Bgc0Mn63IcPjayrIM+BnA4VIKtNJWlTSFpkkiaZpEEmqpMJ8ORUo2DhUalOxasp4D6GOhWHHKJANnii4tTJOA0KB2TYx8JWSHBQ9haYYwNP/r6X2t27dxsaGiIiIhobG2G/Lz0hIWHwBiIuHRo1atQXX3aQwc/P779Bh87frD95tegdCk9eKzh5Lf/E1X8EBSevFp64CgKAGO/jKvIvHAKcvlp8+mr2mSu5LVcKTl7KO3ox/fCFrIPn0hvOpDa2pDeeSa1vSWpoSag7ndJ4NrmhJb7pbMLRS2lHL6Ucv5J07Er80Svxx64mHb+ccvxCytEzSbdu1Tx5duLh8+PX79WfuVJy4lLRsUuFRy/nHb2ce/xy3skrBacuF5y+XHjySuHpG4Unb+Q1tCTlN4RnV0XmVMXkVsfkVEfn1sRkV0VllEWkl0VklkVykYEAEqMRVERlVEZlIojOqorKqo7KrYnOq43OB9RFF9TH5NfHFDbEFjUCYoobY4sbY0pgvz7m0dP7P2Jcy6uTp4Fv0MB/lg7BcxzeGcAlwMdAXV1dTExsMC+Az+fh0iGuDQo+zkVFRVGpVHgVfRsdcnd3/9hXgUuH4D0E3/+sra1pNFpaWhrYuzAYTH86RDEkUg2ICnoEmg6epomjq+OMLdQzslKSkuNoitgx4+2rqsv37t8xe86kdRuWr1u//PDhg/MXTFego1euWlRbV21lo6+sSlRRl12zdklDQ+3kqSMVVfBKqnhFFRxDCWNhpRMVFTpv4QwlZRJVAU2jYxlMAp2OmzRlVGlp8fhJ4P1BtLTVd161SE9f2draMCoy1NPzQFZm+qZNqzU0aPHx0ZWVFenpKdlZGVs3r9PVUdTUUNACaAJo70GLpqVF0wZoItDhQov+eehqMz4DPW3G56DD1Pse6CrqfQL6uoqfhJ6ivp7SjwTUP3h8qyT6Svof4+N+DZBNUV//m/Gu0W9QoL6Snp5if/TT0sdKGECBBrqKgM+d2e882u+sGehBW0qGelwoAww4+OiyAXmYeh9BV4fxAXR0GFzo6jD7o38ipx7GOwxQ7ccNDZCix9R/H3p6TIDun2Do6v0JPT0GN8OAVfUeQjK8d+44pd4V5Bb/WnCUptsLhq4uorFeLWnTdbS5DyIFbeRhRdVSp2qqUTTUyOqq8moq8mrK8ipK8kpKskwmkaGIYyrjFVUJSmpEJXWiohqBqUpgqOJhC4B/4ZCiCoGhDNlwisp4ZRUi8rBVJamoEpWgoBJeSGhQdAg+e4Gl5ciRI9zXREpKCjggwHcx2GZmZnITwWvD0dFx8J/8figdEhcXp1AosP3Ma1ROTu7b3Ci+Z+7QNwyMeEV4GuBp4P9NA/9lOtRHXWBOjpGR0V9Ih/poDLyWwKvtR9AhaAKqBRbn4eEB+x/QIbIhgWxAIOvjybo4sjaWoo0zdtDJzs+ITYwiq+FGTbavqil3ObCTpkmgaeDnLZ156EjzzPmT5ZRRy9csrK2vNnfQp2sRbUea5hVkB4b5KutT6NpEujaBpolXUMctXjk3IjrUfJgBVY0gp4ghK+OpqkSKCmHi9DElZcVjfxlO0yTRtEg0TVltE1UX113BYUHmNoYZmWnrN68xttTNK8gNCQs0tzVwXr24vKJsxFg7NV2auh4dgf4A0NCnAzT1GVxoGQwIppZBL7QNme9DUdvwfRgpan8COkaKn4aSjtFnYaykg0B5QOgaK+uaqPz80DNRGQiqeib9YKqq9xH0IaV/nvf34einoaJv+s34TLWfkqe3g7qmqr2nw1RFtz8GfZo+oasBFfiJRGMVvX7QNVbpj4/r1zdR7Q+Owv+sGbnGOOBchxx87opV1jHiACmCtItct0bK2kZKAG76n/X0VTjAjqKO8QDQNlbkQsdE6ZMwVdL5GCbKOv2gbaI8OChpm3wKX1ODsZJWLxS1jBBoGjG1jJiahkwNA4aGPkNDjw6AR5aajoKqNlVFi6KsSVHSICuqkxlqcjRVElUVHpLwEYrAeWYSadoEBS08VQuvoAU7BPiXBjuaeKoGjqqOg8cvPGkZ2kSmNomhRYR/qWpYwcHRIe4La+bMmdzXDUwi7XuFLV++nJsI01m/6r32Q+nQV0nytZl5dOj/bWzK6y9PA3+zBv7LdAhsOJcvXwZXNIjJ09/Z7GsfxH35+1uHrl69mpycrKys/IOsQ2DagpgQYH2CVsA97306xCevh0egi5fTxcnp4OR18Ar6skFRAfkleTRd+XEzR9U21Gzft5lpQFY0okyeO67xYP2aLSvoOnI792+trqs0cdRTMqJu3r2+rKpk5NRhVF0iVQcBRRtP15WNSohYtWk5Q1deXg1HUsbIquDkVfFyqvgJM8YUlxePnjacqkOi6copGdBHTRleWFxQWl6alpl68uSJisryVeudM7LSDnjuVdVjTJ09sbS8ZPLMcaoGdDVDBhfqRkwu1IwYXPSlaBgpAjSNvwpKmia90DBRAvT9239Hy0SJA2VA/7HXu3QYZr2fbqqs9ZXQNlP5V0DHTPXLMFfTGRDfWFZVx/zTMFPR+QygIDRqqvIlQJ4v9EvbTJULLS5MEWhz8e7QZ3aQ+j/EF6VS0Tb9JAbo0UDq7b2o3qtHWdv0z8uVew1/xChUtE3egaM9qEfLFIGmiTKAu8/B5y91JS3TAaBpqsSFlhkXygBtcxXuDheaZkqfABz6FmiYKg+IT9emomnGRW9z7xdXUjfhQhGghjyRmKqGTBUDpoo+Q1mPrqxLU9JRUNQGUJlaFIYmmaYuR1UjUdQJFE0CVZuAPDZ1iRQdAlkHj0CXAPvcRPhXXguAowBT0iEqAHRJsIV/5TWwgsKDtQ7Z2NiAaxyX+SQlJcGnN7C9wBacCLiJ4D5nZWU1+DfaD6VDEO8Bh8PB9jPywItMWlp68AL35eTRob95aMhrjqeB/zcN/GfpELjJhYeHW1paDt6R4IvPaC4dunnzJryNIFppnwPet1mH4PkOjnzwi46OhplO3Ncb11kO/OiAxQHRGjly5Llz57Kzs/uHhYDVlYD/AMjaOHltnJwWDt67cprYmUt+aT7UGJMYlZKZVFia7zDRZv3ONQHhvsOnOgRHBoBR6IDv/qraygN++1XMGMMm2VbUlO3x2KlkTCNrE7iQ08BOnTsxNTPZ3MmQqkmUVcGSlBA6JKuKk1PDT5gJdKho1DQnshYBSJR3oKeJnSFdk0zXoKgbqqRnpa3bsoauRZm1cFphcb6Hr1tMfHRMfKSBpZaKAR0YkaoBY0AgNIkzFvlKwAjmfRgrqr0PdWPFj6FhrPRl9I6T+gZMn9x5x8GQIeYn0I+hISNI5Z8RJjBKHgQGI/zH9Qym1Pfl0TJR6Y9B9WUw/f1Cns+c9K8+hDD5gZTAvcD6g8vzP04fTMo7AvDlC7uPJ3DZwoDQMFHkgCOMKYI+msT9l3uor+w7Cbml3oO6qdIX8KlbcuCCyuomHJhyd/7sr5qJUi84zwpVwLsnj4ohU9mAoaRPV9SjM3UVFHUVmDpUhjaVoUWFRxxNg0xVl6Ook8jqRLImAZ6B8ASWg+cwfJPSwclqY+XgaQz/anOBk9XEympg4LFM1sYDTaJwH7CaOJI6ZpB0CNbtgUmqfZ4I8IEMqBG8gw4dOtR/7hA40fHmDv2/jdt4/eVpgKeBv1wDA9Kh56dK84MC008+ePv06bN/V2Q5eHnAqyInJ8fOzu7bvkJ9hhTBqwjMTWvWrJGXl++f7dvoUF8NQHUWLVrEjabApUOKioqwgBIspgRE6Nq1a2PHjn0/shyfnBYWgSYHGr1Q0CENm2Dzy7xJU+aMNx9hBC9smzHmwF6UTejaVmpjp4+cMmfCmOkj1C2U5bUJ2tbqo6YN17RUkdPEywO08PCqVtCR9Qvx3bx7g4IWvPXxRCU0SREjp4wHRgR0SMNMefhkBxUThrwGXt9ac8wvI7VM1Zjw6VRbQUmPPnKSk/kwY6YOZ3+i47Q5kyfPHG/uYKQC31n1aCr6ADoH3P1+KQYMle8DfNP9AuC77zuoGTK/iL7Mn9rpz9w41i3FwWIghjYgbftsopK68V8KI2X1wWAwwhspqX+Az5X6i3qBtDi4Lvxl2aDFQZ/0QeVkDnjGP3WlfeW3g4G/NXzxOv9Mhr9EgD8rMWaqDYD3P3B88PmD+y/Caj4u2/uhRNUI2A5CePpDxYiJAAxBhgwE7x4+ykCE9GlMXQQMHQUgQvBxh66JECGaOllBnUxRlZVXJcqrEeABCM9M4D+yvcCSNNEkLYws97GshQUuRFRHA2TVMfKa8LmKYyzSxMtqYIlqmEE6y3Ejy8HnMHBzgG9w3EWH+jzAuSnwHQ3CBX3xQ15fBq51CCL0wAvliz+IRQSZ/wOR5Xp6unt62LDtBnB+nBRuIpLeb8tN+QZApWz2j0d3N7ubjeBHN8Vp5DPtfHC0/7/cUtyU/hhAZORU8H48DfwcGhiQDj2oyGxovXe7LCYiJC6/oOLgwTPnm5qbi4uLf4TMX/U0/9RznxtoGwKCQ+ABWP1g8K+Hr8oJ3tvgvfZxkcmTJ0MM7u9kX+AXUV1d3RdoG2xHEGIb3nYLFiz4IA4EWIf6EyH4BolAHSOrhpHTwMhr4OTUsSQ15E0sp4FDXtsa8EkSi1dBwZtYFo5CCvJixnH+BULFoUPcFBU0XklGVhVD1kAoEJ6BIiliZYEOKSN0iKyBjAOQOjXwZE0iVVOWrkVmaFOQD6gcABeC76mK4GHCgZIuAuBC7wC86CPo02EU0h/vWBOXOzH+Grwb8XzKQvX16UxVg16oGTAHBUNFtZ8CSmqG34xBduGD+gdZ6s9s6oaKH+NL2vvmTn1bwa/u1Hvy910zvZcEQtG5lP4Drv4+z2d8mfl/8dNAvwzf+RmCW1zV8GN8/Hmif54BPl5wyMkPxvvfXMAQhAD84hDQ4SMOQFGPBg8xLhdi9OdCavJUNXmKiqy8ChHchuXV4TGIlwVTD5iAtLBAhEgaaJImRpYDeDiTNDBgBSKqoeA5DJ+ruA9Y5BmLPJkHS4fgRQNmH/D0Bnc4iGIKsUb76BD4FEAKpOvp6Q3eNAQV/g3rDm3btg1ewfBTU1PjvithJQluCvxgMb2/P9B2O2thR5t+x1un7JwdY8aHjZvnFeB/oLFp0avnw9vbzF+xbNu6DTvaLFntJu0vDV+1Gb3oMn/bptv51vAly7St3ayrzbTzrdmbDtM3XcZv3+q/7TR602X2qs341Vu9ri6jri6Tt69NO7psXB5r4+5TqI8olCeK5EcM2u8M5h80+gNIUaA/YNIfMOQe06gPmfSHDMYjJvUxk/ZEifaQqfQ7mfyITH+iqPAHTfEhg/ZYkXGfQX8ABam0hwqQn/ZAkf6HAvUPpsIDCuMpY3K+4mmxoRekpa5LiN+QlvoYNyUkbktL35GRuYpB3cJgbkrJXJbB3JHG3JXBXMegb6NQFyUl7kpLQ8Hr7+OmtMQVGclb0tK3h6KuY8QExQ4Li7QKC1/+EKKXhoheERU6P0TwnJjgZTGRSyLCV4WFLggJnReCzEJXhYQuCgte4Re8ICB4UVj4kqjwhSHCrUOEL4oKQVWXPkBd3ZsfMar8QXUCkYa4VnANd3Z2/qAmvrPaBw8ewGKVr1+//s56/j+Lf5IOXfzjRVvbq1uXz5Tm54b6pWXXN/7MdAji1ZSUlMC8UiwW+1UM56fKDCtI7Nq1C0TavXs3fPwDpwggWh+vngR0CCE/CP/BAgXiAt6yJFU0wojUscBniKpoSEEyqONIaliiKganLEPk/MsFJBJU0B+loPDKMlAK3vdEJQyOJkNiYkmKOJISVk4VB4mcsmCMAg94AkVDVkFTDnGW00S+ocLoAbxKECDUiIJYjXQQ9LGjP3d0aYoDQQmc9X8M+tMwsFb9M/g6agcTGD7AZ5jhx5l/UMog2engJR+4QlV9xsf4EjH+QV3+VLWDVMUnsvVdhH9eFVz+//FXgD/TP/hw8Bf8+/Hnia9IefeZQ5+m/D7e/6KByP9+hg+/gHA7Al5qPxYcwvMONGA+CHofRL1fcIAL0TlGIRoYhTh2IQU1MocIAeTklUlyygQ5FTw4D8vCvEoNDBFoD7JFE9RQYAsCCgSAJyR8aSKooggqMkRVFOdZ3WvAh2cypAh8TSiFvjcUvB24BiLYAgv6tjcXeBz88pW/wXubc5dh7fu5urpyhYRVxfun//10iM2y72QLPHlIWbRgJU1pi7ruKmXaNi11l+kT55eVWnWxNbrZwqwu/vZuITZboJstymYL9nTx93TxdbFFu3oEIJHF5mN3D2H1CLB6II8EiyXIYkG6OJslxuoWaOvkZ3WL7XorLNDGJ9w5RLhDUojNz98jyN8jxN/DL9AjINgtJNAjLNAtIsQWFWALC3QJCHYJCnTyCbIFBFkC/N2igt2C/EgRASglzBYWZUN+AQTdwvw9wvzd/ENYAkLd/MJdEhYVUr8LCMB/LD5I5vsAbEE+liBfJz8fm5+vU5AfGvlNhO/qSPpdPUKHkAD82yHA1wZ5oKDAh+jhQ6TuFuLrEBR4JCEuwP+7AH8X/8cQgOqhAhYfX6cA0oEOfugJPwB23vIJvuUX7uQX6uLjZwkK9AgKgoCQs4tPoJtPuJufn/UBams/NA+9evUK5ks7c35r166FD9wwxOcY9L769/TpU5h3wK0KWDoMEWE5zQFrgU/PkPPx48efb4PNZsNiXFDVs2fP+nJCnYcPH4aRW1hYGNyb/WuAQ/n5+eBPBAKsX78epkXAjdCXAcQLDAyEpcO4KdBHGPXt27cPXGT7+MzLly8hkr63tzdk/mL/oYbKysrFixfDzPYvZu7q6gLn282bN3P1Az9Q9Zs3H7LT9vb2ioqKoqKitra2L9b5b88wIB1id3Z0dnR1Qf/hrN+//1vrudaGn9s6BAZ9+AQ1eLP+t71LfnQpePFw56HOmjULLFFSUlID9gjoEEkVyM8HQJNU0ECE5NSwwIuIKigkA8KXcCRVhPnglFFEVfg2CUQIAfLCBjqE5EFe7QDYxyuj8EooWVWE/BCYaJyCDBHoEMKIgGKBgQiyQQ1YOXWgQ0SKBgnoEIwY+jEiDh1CwKFDH6J3zDEAQXpnUPqqQ0o6MNd5cOjHsmCG9F8BmGn9PWAo634OKnowmfsD/GlYe5/OMSDz34XBMMmPhRlMqe/M87dpoH9D3y7zBxcPx6H0PfSd4v7pvUN57sX83uC+/0D/a/a/9+tDrwWYawdW0gOpuBypVzN9wnMPvcPXSPiXdJNr+Xn/EwzHlA0ThGjcZw54/AK4DnJcIoRwIXV5BbALqSJciKwsK69ElFUigKmcQ4fAHQ6DeMQBHVJH6BBBDb4ugUUI+TIFX6MIKsinJdgiH6rgyxTnAxYYi76ZDsG7APXu93O+6WChpD4JYacv4jbYr/qnf1tYo+8JpdDNduzoEbp2nT5/wQ4jw8W2lqPG2k0a5TjP3HQ9lb75l6nTfrtv+rxd+fajkc2HJleWOydlTDxxdcWdF/Mfvhrz4A/9hw8JLBa2hy3a0ynKZgki6BLt6RLr7hbp6ZHo7hna3S3GYsvseCUp0AYERlywW4CfLcLfAyRHRLBbmA8hNggXEABSBIwAgaBIt4gwS0ioW1i4W1SoS0CEBRmAoACDEkYIUo84Xw8wIj5gE0JsIWBTol1AkwQE2EOMq6XvCQrAbieUhuPvgw0Mi0+QxSfYIyDKEhBt4xe5OUxjfqNNQtzIe3JoNv+QLn4hFr8gm1+kGyEo74GN8BjhHpCOT/DFEGFh/psCfEBy2B+hjU+wk08AGA5wng7oBj9fO5A5pKv8nSKCLNgRBFaFcLE2AaF2fgHgVAjPAhIHHOkDfEyHgJMA39i6dWttbS0M7tetW7d69erbt2+DQQbYAizje/HiRWAL8O+tW7cePXoEHAD4EkyRAK7y/PlzcBGCgT53XA6J48aNg6W6IB490BIYVgGvgBE/jGzByAML38NMhLdv30KLkZGR8LkB3HNgxAsTIqBmOARUBBqC5oCxQFXQ4sd0CFqHUPhLliyBJcKAUO3du7c/U4K24NM2ECEQoKqqaseOHfAt4o8//ugTb/z48TCzo48OHT9+HEy+MC8dXGS5BAm+icO8D3t7e24Hnzx5AofA/gOVsFgsyAPNtbS0nDp16vfff4eO99EhaBpyQn6oBKgU5IHpGKAobin4AVUDnyaQHAQD8eAHHYc+vnjxAsxfoGdY6wX+hUQ4BcuWLYMaQIB/O+H5vPz/kVAKP5qo/FT1Ax0Cr7YPAWxHCQWMiKSCISihAEQVDOyTVLAEZXCBQ+G4KcCIVMFYBAQJA4lwCOFIHMA+TlEGrwiVYLmmIRwNRWRgCXQMx2UOGQRwyoLRCQcO9FR1koK6HE1dHhzrEWhQYMIxAo6xqD8YYDtCzEd9ZKl3h6kFIZvexwAk6h2tGnzOgZgYd7jDiRP1F0AJpkt9O2hK2l+CDl1Jh674HnrHbYgX4ntNf7oqTiV/KQZHPj9sdJCl3s/28Uj9C9T3r+3pF2vjqv17LoN+Zd/7HAAn+k8zKez3w58Dd+71/I/i4+8dYArm4uMPH32HPjz6j3Shz78XcfFFAsdR4QHFfWQpICwIoiYg3nEcu5AcwoWUgAuR5BSJsop4WSWcrDIWecwC50FYEAoMQXgVhPnABybuNybYch65MsCIkAc1x1yPADIof6N16Kd6B/39wnwPHWKzbXq6RFvO602fucXJZrmJudlo++HTxk6bOGm+neNOXTWvA0HhBRcOehScRMltJst7qhp6b0o6H3Tyafzpy3t8s2b9uiojc9XZq+pv2Fg2W4zNxnd102/cUKustAqNcHI5MHKHy4TM/GErnzApz2RkXkmJ9PCLgF2khx/4ypAuIaAGwIKEEaYCTEFIqGuI6Ouh0s9k1F8qmD9lGD5W1nzGJLxFCb4R4usSFWCBLQjYjBCwI0E27IsK9IgIs/mBI0m8wo28rj0rm/gbECtBwU5B0QGsQxy7UDeYY/j5OwX4nwnyH9/poHdMYW/t8IejtNuFhTtF+Nv4+cBGNKBlqRMMVPwCLH6hJ+Ii/IJ3gLpw6nsPgnwgFlh+gA5xqA7wLyA5Am38Aq8FBdv5+dr4+dvAcATtc5hPN4dNIdYkrlHqA9TWfjhABXIClhbgMEBaYCgPhheYWd3U1FRWVgYWjJ07d0KUeZjFDUQIzI9gbwHGAr6jMGSHoT8YMYA79Zk4gEJMmjQJBvrcNmAmAkzDhvE9RB8BuxNUtWLFClgrBdgOlFJVVQXLDwz6Z8yYARcb0BigIjB9bunSpZANfjU1NUAhPrAOcRkLGGTq6uq8vLzgKFi3+rrEpUO+vr7cFGBWurq60JfP0CFwcZoyZQpYhIC3QNegQug+ECToC0QY3r9//5YtW8CkA/PVoTbo8p49ezZs2AApQLqAxnDpEPAlUCDMs4DlMaEglIIMQDKhy5DCNbVx6RAkAuvrExhadHNzg6qAjkK7QM9glZoJEybAbENQVB/P/K+SIh4d+vsf7N/bItAhLuH5EIoIIyIC+UFYjQxBCU1UxgBgB3gOThHID4YIVAcIErzLEfLDoUMqkIikQzYsUwbHlCEpY8E0hKFK4xRQRDqGQEMTmRhIRGgSJzMJsRQRIMgSVU0Wvp72gkuKEF70J+hgO+rFO7LEoUy9BIlLk74fHxGtj6kXN2UAAvZNiYpa1I8xYOUD5VRQ1PoiaIraNGZ/aCn01f9+nZ+s6r3iH9T2lf+CMIpagC+Kzc3AzdyHQZb6zmwfNPoX/vsZwQa4DAa8Nr6UCCf3Hd6RHC5vf48tcPJ86tr+29O5/rEfAmJSI/jgkwQ3sRfv3YZ/u9icSHGceUF9QLgQ96n1jghRVOUQcIxCCBdS5HAhJoHExHOdh5HnKvAf8IjjcCFwRQbTOjxOuYwIOA/nkYvgz0ROOkzyxWDSAADkEUlEQVTO/DZnue99bfzLy38PHepmO3SzxU+e1B0/YesI2yUWFoY29qNGOM4aZrFLz8hTUdVXnrZ7yvoqn8Y3ysNC5HDuZOq+xeHHXVtfujT8oT82jigXLE/euXZf5uGbWbeezvcJGmVqNlZbbaWezkY9/U0aGjs11DxtbVMm583xn0NIDB8n81pSgAUcBvGOE+iW4meLAyOSaB/CeICff9TCo8gpP3zyIde557Y531i/7ur6Vde3rzoVuK4yYW1w0dxlJ221bhHxryRFkBrAaiTI1yMi1C0o3ibifHXu6amzCvab3uQD0xB/lwD43MH2PYAvWqewEAt4CeK+JvBUQCDT21HjPHXXsTHXZ5q9BGONKDAVIDHCHQLgOCfQiVQC/KcX7RyrEZuP77k4P8c6BLsfgh/x83stJvwMI/WIhL+orHROV7d5xvSmnS7lbl7FLvsKFy0uMDWsVGZcIOEfiom+5gcPQqG3gkLAzoAXcd3q/kRt7YcGB6BDMNYHqgPBgWF8D+5kwIJg6A9k4OjRo5AYEhLy66+/Pnz4EAboMHaH8f3cuXPB8gNWGiAeUVFRfZ51wATA/AJ2G3AeA54DQ3z4QUFwjQMKBNaSAwcOAJeAaGFgiYLJ29AE2FiADgHLAjGAgIHxBOoH6wrwEygLRz92lgOTC/A3c3NzaBoqh8zgYMYlDFw6BEYhEAAaBfoBxAYMU5+hQ8C+/Pz8Vq1aBdVCZ4HAQCmYNAF9gZrBaAMdASc3EAy6D2oBogLObGA3g0SQH+jQ1KlTgd0BF4KjoAqgNJAZDF9g8jp48CBsuUYeLh0CsUEkIDzg0QfNgcBgaIIflAI6FBoaCmQJtAoufGB5+6+yoL5+8ejQv+8t0Y8OofsYEVh18EwZhA4pwY40AKFDCDBwCEgOjgn06R1BUgbTEEKHYItwJA4gG5YhDTkR0xADhaEgdIhAw+C5dAhGAEoccqWMWJxgPjFZDVYklFVQlfuTEQE1QkIwwRZBLztS72NEn995jy/1Gpr6LE6f2PkLqNQ3kTGmJvVjDCjMgDmZmgpfBENT4X3AB+xefFTnwLV9VMMHFb77FxlhfwHvpB2g14MQZjClvjPPl/X5RYV/IsN3CvaF4u+umT9PLnLWOKeDS5DeOzW9F8Bf8QXhmy77j65wMqzGMxD6WYMHaKh/ZxGzTJ9l5mPD8o9L6ftq0/fJptc1DixC77gQhcuFwC7EBBBlGQQiA0diAh3CwKMVcS0GjzgVxASEU5IG8zvncYoAMQ0xZbBMaSx8mUJy9gExGfHo0De8dL+HDnX12Hf0iJ85YzFl0jZH2+mmBmbGRvNVNLYwmW50upuc/D4scdcQ9DrrRVmTV1WJD92Bxe+f6n1wz6WXaxNviBN3ownuRuNSIs61e1Y/Xr2/2src28F6m4nhOGsLJytzE10ddU1VJw2DgJG+i06M1n6iOsrj6BLJlxjBLmBBwkO6BJR+x/1ySDPI0+zyzPFPho95Y2TH1rHt1rV8aTvmmcOEJ+PmvJi98t6Mxa+WbulwPvB4waZrGxbnRcxfUW1vcJOGeikMtp6h7WLD/3A4len/2mFhrffIe3yiHTCTCPGw4xhfemcBIV54HCc6ATaYoASAggg8FxAJC7Y1PENa1jKqbq7Rc/CUg/qE+NsRFoRM+oGpP50woQh83aAeKA7ThxA6JPBCXECQ7xaSINDOJ9DBMQS94hN+Kyj40Mb8+MJFMV4H9qf6zq9NnfL62eLu9rld7cNZbw1ZbxzfvJ7U8XYWq8356avVtQ3bPDxCZk2NHWVSq6NxVpD/ihD/Q8R2JAisrQ3YEdQ/oLMcmHqAnADJWbhwoYuLC3i1gaWotLQU0oFdAPOB4TsYRoDSAFuAGTvAnYCuAIsAm0+f7QXGuEAhnJycwF9u/vz5QAnAegMOYGC9gSW8wFoC9AbsMGBrAjpUX18PLQJVACc0oENAMMBPDOoEUwzwASAVQDaAooBl6QM6BLUBC9q4cSMQBtgCGwF/OSBa/ekQeLuBAMAuoFFYKKzP5YzL1j5wlgO3NBAGckI6zKECKgImL7BxgeTAqYD+AbkCCgcsCKYYgWww4WflypWbNm0CPcDEJBBAR0cHZutBv7hToYDGQD2gOqgTRIU8/a1DXBYEPArqBy4EnnKgTK4pCcQGlYK9CLZgX+pvRPqv8qJP0iHgju4+wbkFJf+KQNvf8Hj9Fxfh58MzgfNwIdMHHEOawJQBwA4AjhIU0QDgNliGDADP+RcAO8COIAW2fYkIBaJLY+lQAxqjII0mS2GpKLwCGqFDDDSxX1miElZWBU9WIVJUSFQVWfiGSuVCFfGz78N7NKnPiPTRDk2N/I3os0cNeocO3OyfB4WuPijQ1Cn90Gt8+0j+T1b1fvH+Vb23P0hh3mX7U4EMdcqAGKjCH6r2QSnzK7s5mDr/2k71nhRETg1Y6AYB491Obwrnsun7yvAT7MAnj4Ex+LusrxecLyl/I95/EL17asmRVWQRixBChEgA+V4iRJSlE4h0PJGOBf9h+DxEYHLsP0q9AObD9TTmgvt0xTCkMfCMfZeIpCsCR+LRoW95934PHWJ3O3T3iJ0/azZr5mYr27nG5guNtf2VVHzlyK5EuX040j4SxQ1Pdhsit5upGkhXCieS9k/2bHC91jVpfS0G6ysl7+EccHqhzzGqegBa3k1NNcDBzn3U6OWW5tZ2Zja6mlpa2hYOE3zn5c9p3jKuzXrWby570mPH7oxWm1OmsjPfuGGm2X19m2e6lp2y6p1YxdeKSs9VGe3yau1qxq9HTHm5zfW1T/CDsPA/dno8WLrl0YLNbxdtezl5w8OZzie2L0zImbE/xTRrn/WFbcvf7PPv2Bpd4zH2NyH+DiATwnwdQnwwzwhxRAP/N37+dkGBdhEBoDdvwPIzZOgLiSH3lRU8k2ydzjBXXJ6St9r6npjkS1HhdmEhoDivRQVfQawFKC4ENiKoB+EoMFmpC6kNsf7w893k+LmBO9xbAaFOUf6OIUOur10XfvGy3qNnch1vCA+b0HdKyKw3kh2PxB9d026t25Qdtz8rLTg3PrQqY/vVpoWsJ7rdbQr3ztIvZOlcOjeuptbF0yNBgdLKJwSNtEF8CX7BjgGtQ0ByAgICwDwCQ3BuDDcYlIPFAxzAYMiem5sLjAhMJTCyB2Lg6OgIZhywewC3AfoElKZvsA58Ay4bYAgwygfewp02A4YUsMCAyQgqB6c7rnWIS4fAbsO1DgEdAtICoReAnMC0JWgUTDGQEyIlfECHoAkQLD4+HqSF2I9mZmZAeyCxPx2COUUgADQHg2quux1QHagTpicBVQOax83MteRAi2CcAQFADCBgYNUBBgV0CPqVl5cHbQEpgvqB+AEdAiYDZAkOgUMgzDaHFOgsTE9KTEwE+gcTosBOBdYtSIQ8UA9wJOg4N54E1zoEnBA0CV5w8AP9gDkOQj2DDQrYJvQXTHNcOvTBnKj/OzoEqnkXSuE+zE4Ddf/MkeW+5fn67y0zEB3CwXuXLo0HzgPMhy4FAJqEMB+IiICkSHPpEBfwtu5Ph7iMCLJhaFI4OtSAQlOlUVw6RO2lQ/D6B3Be9mBxQqJvQ8xZoEPwAZWijHiVcEiRPIcUIVBQlf8Qn2ZEgyROH2T7luGgGpn+l2BATjVgzQPk7DfU/rQwH1LEPso3OPm/gmG+R7oGZk0fc6FPj3cH1btPnoVvJKuDYS9fn2dwqn6vL4OXv1/l752s/lQZ6FC/fzn89p1L6j+/80ku9CmO9C59gC78rUQISBdnXhAX3KcK96nV6x2HRE0gIQAfOSYRsQvRCSSEDuG4dAg+GMHHpj/pkKI0linFdY3rR4ek4esSMCLkYYsQoV73OSBOPOvQN7x7v4cOdXeOYncLXrmiPH/BNivzABOzIDUlD0XFIBrDX47sRaEHkOR9ZKn+BAUfBtOfRAmQlNk2YXeJ75l2rMJ+CimSrBWDYQZKovbJUXzJ1GAyJVpZNd7EPMDeYaG9taOxgamO+rRpM303HR9W4TW3a8z8DhX7Tn6FTgHKC37MPSHMC6zqa6bJYx2r3w0dnlG1n2LJb3HybxRUHitqv3IYdnfp6vtbXR+6HHhwwP9FSOTzLV6/z9n8avyMR6Z2T6kGL0SpLH6xNkHRt0Oxr00t3671bnFd+BD81cBkAzQGpuMIIJEaIOACEqNAQPC5iMhlKr5anxY/WtNzqeHGLVa/5jlOO2Wy8tKURekjdq239F9lmzxJ96Ah7Y4s+o2QCJiJIKYD+Mu9BhvRe3RIkJ/vBp8AC5zy+AWfQ3w5Yf4Xv07LenhTi/VYhPUHpueJ5B+VUlfSsZ1vpdruyreUrS9LKqstPvH0wbPLFy8cbjpSnFJyuW7Hy9tiL1pJSLZHYuxXoq+fqS+aESEs+AiZTQTx6ATaBqRDfXOH+obdMHYPDw+HET+YKYDMjBo1Csw4MEAFgjRz5kxgLEBUwAIDtqP+U3c+mDvErQ1sJmAAAeLk4eEBTncw0wYMI7CiCdQJfAZm3XDpEOSE6UnQHMwaAmsJNMqNrvYBHQJWA9wDjoLRBqxDI0eOBDHAn60/HeqbO8TlPDCFCRgLZAbiBJQDeNQHdAhkAO4E9YDpBmgJjL2BDkEfwUoGwkBBICfAo+Li4oC/QR4wTEFfgEeBMyF37hCM2CGOAuQpKCjgetxBl2GGFRiRoJL+znIwmQpcE2ECEvwgM5iJwCgHdUJ+MKyBMQpCTUAoSOCfMOGKN3fo37EM6zc8Xv/FRfj5EPLDBV2aC4TwIGQG2ccoSAEQYgNvYjAN0YHnIO9mLgviECHOx0sOR4IMAMgJ2dAKUlga1CODIkui5KWwZBSOghiICHQ0AfL0NgpGJ/Cdw0HMWQi1xPmGiriUcD+pctgRB4jVqBe9tqM+I9JfssMZvnwtENe+vwYfkT2E/g1Y+YA5yQqqXAx4tDfxA2vbO575QSufrOGj4u/Z7r7qaD85+1r/jOQf927wav+cQj6rrr5G/8KdLwrzcb++WKQvQ/+ySCL3jCBXhVovgCb17SM7nKvla6/5fyr/p2+091T0j4jHnRfUB3hAIQ8r5AmGsCA5zkwhBBwHOYQL0fBEBTxBAUtQQJyH8XQ0fDMCOw/iDscBhiEFnsbI3EvOQxL24dMSGgBfpjiOyhwgpiEgSDw69A0v3++hQz1sBwiWfe26wvxFm81M4jV1gmnMXXSmP4Xmq0D3I8h6yFH9qPRgsAsxmcGy1GAsae+kLWWb429KY13JiuEM5QQVRhpFIZagHEijhlEVwuWU/DX1Iy0sPO1sZ1ta2lobuc5bsN/ttl5+0LRO9WFvJOVYItgOURRbEMvil+4QlOgSFOsUlX5FoDxW1nppOvqJPKNDjvKMTG3Tt2ubOvPZ6k33N29/vGjpi02ejydPe6as9lyK1M4PoeEkuoXwbaKYN0KYLiFsF1b9+diFh/dN+10YCAx4mwm+Bbc3CHQgwPdGiP+tgPARRVzEUvNVriOmBI4283AycrVirtc1ibGae3z4ktOTtCK0tNyNTMNHW0cMnxo9er/nmNQFJtdkxNgCwu0CfF0QnhuYFb8QEkVbgP+NmAA/33WIBSHE8bmD2T78AvfWrdrW9Ydc5z2B7seC3Y+HPKiQvhBLeftC4s3NoRerl7SUNfx2+url5rv3rj08f/paUkT25arIp1eGvrggez5Vtv03VPcDCfbDoekRG4n4uxBWAuYrAaGr+yjQNjAfMGjAuLwvBhqXLQDPgaAF4LQGU2JgB6wWQC2ABcFwHyxIUAosG0AP+peCoTxMKPogfDaUghTgGGBQgqqAukBVUBxMIhC2ASb/AGHooyjgaQY1ADuCmT9gaYGyYNL5YN0hYETApsDIA3WC5CAb8CuuzCAMpHwQ9hqkgvwQogD6Amynv6UFDDXAhaBRaAhahIJAXUBakAFKQTchBQLBAdWBGkAS4CcgKpi2IBEoEGSAf8G4xDWFQR4QFboGJi/IA4YmKNK3YhLUDCYjbhBt7g/yc+P1QVgI0Ab8C8JDPSAV6IoXWY4baPvHWodA3bwfTwM8DfA0wNMATwM8DfA0MKAGvifIL6vTht3Nd/e+3PLVm7Q0o2mK4VSaD03Rn0r3VVINpdL8VNWjlFSA9oRTGWGKqrFkqo/lpALT4TkUZhRTM56hGcJUj1NSz6SpxdLVIumqoRSlMKZ6grlFooPDPlPLaeNGhh/YPXX3U1nXvOEv8QYsfmwPP6pTROatCKlLSL5HmNAjQugZQuiRInSKUd/gme2Oi+7rmb9G4d9KoV4o0N6YWN3TUH3sOOmpnv0bMSxLULpLCNfOL9bNJwV0qEcMxx6CZglhO0VJb2ymFAU5/cYPE34E2YIiEDX7mZDAW2Hh60TppEUmc6LGafobK/noKfvr4fYoqe9TJ21TQW/H29U42Jc7Yg5QZL00maHmSqHGWuHmWlE2+inDN8dPy/9F777M0DeiAu0QAw+84hDHOf7XYrDqx3WIuSAk9IYmd3+40+lJ4w9nxc3ovI/t/EOK9Yi/8xH/i8PSJwOUO17Qu+4IPTxpURkVGOkV8Nu1e7cuXD/feKIyJufewYXsR6J/nKZdydRsvy/a/Ydg1z2+i4eWM2k3BcRfCQq8EuF/W1fbG/f5v+p/xevXv0gD/3wohX+Rsnii8jTA0wBPAzwN8DTA08C/SANdLJvuHonrNzWmTt/CpIdSmf7KKqHyCr5M5VBltUiGYpiicqSiUhRTPUpBJVpRNVpRMVheJYapkkJTjlDTTtTUTaRpxagYpqhqxClrp9KVE1Q1UmgqEZraMcOdkqztd00am376iM3O1yK/XrK+ZGfXJSjN5sd1CWA6RWXfimF70HgWhsqW0+wiM9lyjA6yahtd56XjjE5169dDpF4S8R0Y6lutMZ3Go17K4tvQJJYYjiWKYwlLtfFLdfGjusRRHShKpwz9zRCtU+tnz0gj30bWbhWEoHAdIvxvBEXPKci7brS3jXRi+uoTArTQvqp4f0WchwLBj4b31pB0I9Ii1Eh+ykR/dXk/NZIvQy5KnRKuxozWV/E3tE4aPzt+SvwSi3soNJiBugUg4hyHDonz8fNfRULQCd0PCb7V3nHt1bO0NzdU2+8KdN3l674rxPpd/M1xqapdpM5XM7ruD3l5Teh2/dja2Ii0kOS0gNiK+PjrtR6PLg7p+gNzo0Hndq5W530xFpS9J3zr5BwV5hU+kTZ+oVfg9Fdb9x9fyuZfdJvwROXRId41wNMATwM8DfA0wNMATwP/TQ2wO+3YbInC0okMFXe6cpCiYhRNOYSuHKakGUNTDdcxTmYoR2hqpCmrxytqRNBVohTVkqkqkUz1aDWdTEWNGA2dFH2jbFXNBA29ZKBDTM00hkaMulaiknqEuWX65Jmls0ev6+xS3NE2xP6+/pUta9tlDF7jlNlDiR2iWJaUbDeBxiIrd6vodanpsbQNO9TN2lTNOlWN3wyf/1rL+pUo+rWM0hvDYV2yKp1ytG66dgdJvQvPeCtJ6hTD9whh2ILoTmn5blW7zuFLzge6eMZZ/SY4BJZmfSPI1yUkcJVO8t4xUi/ETsFLjx5lgvNVIQapYgMVpf1pmGAmOoBOi9HGBihQgBGFKGGDGfJxWqRwZUqSDmzp0XqEKF39JLvJWZOjlts+EB8C8eNgtdRuATEIpTBE+LoC+fau7ZcePrrd3XXh7f3Z7a0iHbeEO2/yv/ldoPP2EPZ5YuYCfNujtS+fMTrvibbdlLheYXAmaUtD6OrzJZNfnsZ23RZ585h2NsX6TqYs677I25vCHXeEbp/QXDbRQ035Ikbmd1HR57U/xjoEjm3gNtYX8Pq/eVn/+F6BMx7MvwKXQggF0Re+/Mc3+4+1wKND/5jqeQ3zNMDTAE8DPA3wNMDTwI/VQLf9y7diO3fPwxEDFVSCmaqhMmA6UYymqwWr6UdgiG5Eip+KVriyZgxTDShQGl01iaocylAPY6gmKmlmKWulqWolGZhnaRqm6pjl6ZrlMTTjdXWLldWjtbSinEYXhweNZ7HRBx5jgysWdkxdyla275BW6hRCtwtjurG0bqoGW1kfImuzDGy6TYaz9W07dC3atXReW43uHD33uZTiS0unZxS9dmXtLlUDtppJl7JaD1O3S06ZjaH2iBO7hWDukEy7NK1Dw6Ft2fpHe9f/MUSoS1C4TYjvicTQmDkGDjHDVHy0VfxUUB5EUpgSPoBJDFOmJGhjQpjUGB2FKF1imAozXpccqUGJ1VFIMlRPt1BNMdXNtKHE6qnEGqnFmuimOszNmF5pyWiDRVWFhdiC/M8EpLQNmmprbr16fe5lZx37SVn7rWWvjwm9uTKEdVfk1V3JNzeHtF2WqPOQaLth0H5fvu2OSNstfvYNyceHSM+OEtsvi7KuC3XdEGh/qNySbvZHJabjrkDbLbGX1/jbm8VYRdqXi8fleG5zXxtz7fKjD049TMWBeSwQEhqmaXCH4LCF2TIQ3wxmswzmOoH8MOkFoiDAzJnPDOJhmlB+fn7fPJ/B1MzNA3ONIJw3RF2D6A4QU7tvNs7gaxhkTpj2A/OL4PeZJsCJFLoJy8VCf/t+EPzgL1kmCHo3e/ZsiCQBmv8eb9VB9vcfz/ZJOhQTnwaBtve5++3e59nYfPDHRZb7x1XAE4CnAZ4GeBrgaYCnAZ4G/pMa6GbZ/v5Aw8Z8D1khja4Rp6Dmu8r9aEj9rbjDj2KaHvvl31rnd9JmWqa6WaySTgxDLY6hEkdhhiooh9PV4mlqiUraySp6abpm+ZoG6bqmGfqWGXqWKZq6adpGabp6sSYWSRdv2rzpHpL6m9KhrbPbNM0gcFybCJYlQmBLkXuoWj0a5j1GDj2Wo1mWo1imTt0GVmzgRVqG7WbmneN+fT12+Vvr0Swyna2ozdI17NbS7VYzZ2mYsVQMWVR1ForaLU7sEJDuFJTuFqO+NBj2ct3e+zQaBDyACAoHGXK/hozSDjZnhBmitsvRQwzxPhq0cEP5cG3ZSHXZKDVqtJZChA4pQoMep0+P1VNMMWUmm+hk2psXjzMpHqef56iRbCYfp68SZ2GROmpf4Li7Q6VgtVTAA37x48dOsZ8ltR9a/jJ36u+Rdq/LaS8qxV4cIbGeSHQ9E+l6LNT1UqTzKYr1TLL7uQz7hQLrJY31XL7zJaa7Ddf1WrbrNYb9nNTxmvj6IbHjiRTrpTzrCbrrgWTbVfS9KPGHnuhr2/A3POQ7fj/8wSUHkQMgwLSKigqM6blxEcA0AbHmYC0dWGMH/gVuAHmAxsCWyxNgpA4xCSCsAmwh4hywCCgCDAqmvgMdgiAEEEsAonL3DzoHpYAyQRA2CJ8A+5AH2Bfk4UZogBSufQnq5K471Cck1BwcHAxhrCFINywIC/HfIFIcUDjIDK2DSNA6iA1R6aAsBCHgdgHMLHAULC2QDfZBYJANjnKzQRPQLggAR7lRsLmdgvyw/g/8IA/IAHHtoHew399WA+kQOhyCwkHUbIgVDgG4QR4InAA5uSIBLwIZoAkoCHqAnkIREBgygABcpXGpDigTKCIolht6G0SCZVinTZsG4b+hFKTAUcgPfYR9qARqhkogESoH3XKbgwzQNcgPh6BHIPO/6JHCsw79i04WT1SeBnga4GmApwGeBnga+AoNsDttzpwfjkW7UJjxTO3YncEtXuknXVOO+xacimq4nnvxVelddtFvXZsCLqibxlKVwmlKkUyVOAWlOKZ2suWEQptfcscurZiwpNFmQrGOeSxdM0bVNFXTJF1VN1ddM1FNy//uQwt2z5Dc39QOrvv1JUGHJYDqFkQDjekhKLKVDLsM7XvsJvQ4TmLZjWNZ2LGNrLp1bbpVLbtU1V/oG700G92JV+tAEbopqp3KWix9ox5tC5a+DcvAulPNqJ2k1CND6RbBdgmg2kXQr7GMV4t2PWSqdvLxvxLi994w3Cx+pFKQCd5biRqjrRyhZ5VnZ19iYVVmzkxUwgbK0WI0VZNMSZGayinGikkGqhnmuvnDbEonDcufPDr/l7EFUy2Kx6olWdCijbXS7O0zHUrGGrXx83XyC9+DtYGeH+8+N/WJq/QJE3JbKLq9Efe4mHwqUePlYwX2K2L3C/nuN7j2N/Ltrykdr6nsl8TuN+TuN3Jdr+S6XhDZb3Cdr2Q7X8h1vKK3v6R2tcmyXtE6n5HYXfLtbbTfA1WO8Q/JFxjiJSV6q7n+YzoEQathfVJnZ2cun4H40QsWLIAUoEMwvIZ1hyASNCyhA1GnYWkg4C1AaaZPnw4RooE5wMo/YMqAHxSHdO5yQBBWG4J0Q1RrGKP3NddHh2BAD6GroQmwhICBBQb0MNCHpYSgBoiFDSux9g8NB3VCbRA+DigE8IfCwkJY/xSi20HkQwj5DSGtYR/ivEFZ4FqwTBAwE5AQ4s7BYqlA84A+wYo1QBtgeVmoHJqbPHkyxOkG8w50CnoBxIbL8aAUrBEEa6HCD9aNBcmBnEDT8Fu/fj2QvQ8MX0B1gLpA1G9uB0FXlpaWoCLoCMTKg/WFYB9YHFQCrYMOQVEQXBvkgSDaYF8CxWZnZ4OQoFjgVBBcDvoIAb4NDQ25y9eC2JCZu6AtqB3IEijWwsIC1A4FgYw5ODhAd6A2CCMOpjMI6g3Fo6Oj/0XhuXl06CueqrysPA3wNMDTAE8DPA3wNPBv0gDLMbd4hiTKla4arqGXrm4Ww9SOlJVzl6XuUFDdpmHsYj01dGPoyZEL8+g6YRTlSCW1aKZKjDwjwtgxb/TG8shjL2POPYppeRx//Hl84/3dMaccZpWQVOJ1bHNVNXMJhIgLN/Q6WMI+9xWSY5a9xZu0C6I6hAhtEnJsshpLy6LTYnjP8CndwyayrUawjG06DC17NI1YVL0uLPUVBiYX4doFZTpE5Tpl6WyaZoeGSbe+SY+xPdvUvtPAqkNRpxuvyB5C6BKSeSmM79BxfLRr7R9DhrL5RC7KSs4PGacZYSvrp0OP1aeE0EcfmeBUZGufaTS+wWHulemamdowX0gh0oCSoE+N1VZONVBJM9TMsLLMHzusZOqY8tmTi36dUDHXMM1JPlJPNcZQK3uk9y6bu9ghsJzrfT7Rm2ePvLi59lDwou2zlz3OVOhoxLcVE35LQd2uk+68ieq8j2E9kGt/jmG/YHa9xbDfELvfEllv5Nhv5divCd0v8d2vSOw3zI6XFKBJPa+Y3c8V2M/lux7I/36E3FFidIgudIQqVEAa8vjQAHQIbEHckTqsHArDbljqB5bugTE6DPHB7ACBpOEHpAUSYZQPI3VgLFwaA+GhYeWf/nQI6Mq8efMgBUwoUEP/xTO5dAj8nmCJVdiB0N4wSQYIDCzqChwGWAe0DonQBHAVrtEGGAjIAKN8LkGCf4G0gGEEzDjAasBqxJ1pAysXQUNQFlJANqBbIABwErCWwGJBwLsgIDjQIVjwB+xRsFIQ0BhgPkB4gGCAJGAy4t5cwMpg5R/4AS0EqYA1ATMEggfrukJZSOx/D35Mh4BAQqNAfkAS8O6DtqASIDPgAgcEBtgLmH1gOSNYsAhIC8gGO+CjCNJC94ELgQUJaBgkQosQxRv4HtA82AcNAJEDfYK0sPQtBAGHJqAgqAWoIGgG1jICOgTygJ0KVNGfgv7kDw0eHfrJTxBPPJ4GeBrgaYCnAZ4GeBr4Zg047T2wkEjKUlWP1TJMo6pGK2i4yaq4EuguBMoeecYODGn7UOmNeLqrsl6CslaKolo0XTWKphqh75CqPTN1ZdTpFVE1a2Nr9uWeDa6/mnPht8ZHb5e6H9O2L1LVziFTE86ccWJ3S+5qE196y+nFgnVsrHa7gFTHUDxL1ZBtM7rLcXz36Cnd9qO7zBzYBg6dGkY9TKVuPIMtKcsWlm4TlmQJSbJFUCwsBF2gdFDVu1XMeoytuy2HdZo5dhnYsqjaLHH5dkHxzqGMN85u2UlTbgrwt/MJ1Y/TH5E4ihlhTA0ylwvStoxzsIywckoYMTp3uk3mGI1IY8MUe40kE+U0U2KkslKqATNJTznNWCvP1qFsvFPOqJF548Y3LrDKm2iS6aQQrsNMMFSLd5wXOvqcIRXC1j0WkdBQr53zy20y4fKOebEvc6Xay4m/Z8oXhv+SluibF7+tNMzhYgDpituQqx6SF8NkbmaKPT1C6vyd8vY34tt7MuzH5J5HpPbfCa8ekDru4d/epbz5Q+n5Pd1rB9VvFGDaz/8yWW61m8yYQyoar48f++Ckgi8W0CGYlgMsBWatwGgbFlcFZgJkgEuHYCgP5hEgOTCgByMMLNQD5gjuwqkwBAcDS386BOuTguUHSn186XDpUG1tLVAvGNn3zwAGHw0NDagWbErAXsBtr48OAW+ZOnVqHx0CzgC0BCgZJEJVUElNTY2pqSnwBCgLP29vb+gR8BAgY0BFRo8eDQwB2AXQIaBzwKaA2sEh4C3g0gZkCUxMffwBiBbIDz/gReCYB8SMS4Ggs8DWYIGgz9MhYDJQA3A2UAjQJ9AVcDagiydOnAAdwiKtQCChX6BeoG1AO2EpJOA5oPPIyEiQEOSBpVfBWATyQ4tg9uHytMuXL0+YMAGIGSgNrElch0CgQ7CmLZAlcOSDXsPsL8gJs56gRWjlm+/bv7kgjw79zQrnNcfTAE8DPA3wNMDTAE8Df5sGVowat5yuFK+qGa5lnEpRSiTIHhCX3CMmuVhMeqmY5BIJmW1y9P00lUB13ThV7US6KqwvFEdViWDqRJJU3dHEvSjMehx+JZGyk6q2V9PCa/TKOJfMC6Pm1jG14jBy4adPTOjuHuLydsjcm+Oerd/zWorZLoBqQym0Gziyxy1kTZzXNXZyt83wDnO7bnUjtoIGi8TslMR3C0mzhKU7BWRYQtI9QmKwKlE3htlBVOlmwiQiqx6L4d22I7tsnFiaRt1oejuf1Bv+oW+tZ932WgeBtp/xC6StsDWOdlIP0qX7GytH61rnTrXMHKOZYKYRZm2ZNto+ffiY4qnmWZZqmaa0VDVaiqFSsqlaipFuvqV5ofWsY5Ocr/y6/urC+WdmWNU6KSTqkqL1GWFmE1NGFI9Weckv8kZaWpD/rCCErxN4nbQ9rLNK4nGS5LmU6c/+uNnx8Oa9cw137p66VOJ1YZ9c6xrRo7OFDk4fcjOI0X7ZsqPFtP2s6r14wqlNkqd3i5zaKXk6hHr31PqHN2Nf3Gv67VzT1YQxbcfG2FmVEYQv2MjXnznydEA6FBERAfYHGGEDVQA+wDViAB0CQwdwGBjNA8NJSEiAsTssVwo0AwbuMCgHEwdYWvrTIZjhAy5qYL6Ao0A8+ru9cekQDNmBDIB7HjAT+IF9CdqFhqAeyABsAXhCfzYFNAA4Q5+zXE5ODrACcF3ro0NAbOzt7cHwAmWhIPAlaB389IDqgEMa8KJvoEPAMZKTk8FyBR0EdYF4oA3gfoOhQ9ApkBDoELQOvQNWOSAdgprBggT6ga6BVsHaBjynjw5Bd4DIgfKhRdAAEEXoMo8O/W3PL15DPA3wNMDTAE8DPA3wNMDTwHdp4MEDZ5rSZrD5KGqnKOlEU7TClJm7E6Nq/vj9FQxVr7Q+27kzhaG8g64azNSIUtSIJzMjlLWTNQzT6RrR8jRPWcpWHGEdkbAFQ9ghR3YlknyY2nGaNpEmTkUM7SQMNezyjZEsluj2B0P8amY+VLVr45N6y4fqgJhyJsO6x//aOXxKu9mwbg3TbhUjiBfXJavYJSHLFsV2C0qyBcXYQuLdQlKdwhI9QjgIltCFV26TZbKVNFnqxu2Gdmx9R7aiUQeG8koI1SUo3oZVezN95RO6/IOhYm4HxmuGWdMDtGl+6tqpZprJdtj9FIX9TFkPLaKPATXSTDnF1irP0SpjmEqaET1Zl56sRU/W0CuwmHdxllOhpVakLjGIwQjVMEuxVU0yI4Upa4Yb6SQ7hC63eC4u8UxciF+wVUC4U1DodkagT2eN2OM41KWigIc3ThRlrUvcM2LLbIOTVUn1kcOvbxZtWSdybIXIg2zttov27FM27ReH3QhjnpwgeGGS+OnVMmdLt56pz9+3fHRpxJrHD2+cLFj47LTugjn1fIIQx66t7qN1h7jWIaBDMHwHMwWEBwDTEJhHuHQILCfcaTAwBwYMQTC4B+MDBIgbM2bMgQMHwNChqKjYnw5du3YN5uRAheBgBvYNsGz0XUl9c4eAA8AEGG5YNrA7wUQa8CuDaUhgTgkICIDmgMNwIyLAD9gRWELAZOTp6blv3z6gRmBUAUNNHx0C/gOywTQkYAvQLrAgMKqAbMDZwOsP8oPXGTjU9bcOgamnuroa5th8YB0CDYAbG9jBYK4OCAksBX5QLZhf+ovEFexjZzmudQhmIoHeoIPg8gfzeYDVwPSnj61DUJyrQKBA69atg3ahI310CHoNkf2gQjB2QRfAVAUM7VN0CAxcwFShO/8d6xBQ26i4lIqqOmCNYDjjRZb7rucxrzBPAzwN8DTA0wBPAzwN/O0aePtm09QlCYoqEWr6KcbmWTh5r/SUM6y2rrY3HW9fdLQ/e/7s8dMVK7JICv4qOklqeqkM9UQ1vXQVnWQ1vWQpwlZDU4+VK/JWOCcZmu8cil4mR9tPg3jcBnEQdFtJM5dED7x/z7KDJbjtmURM2i9tGM0uPslOAQyLot5pbMO2HdljPKxH0YhNYPYQqJ1oSrekXI8QvlsA3SkIDAfFFpB+KzCUJSDVLYRiD8V3SxK7JAnd0pQOguIbstobBa0Okipbmt4hgm/jl3wpRXs7cf5jmsIdBdImvymKYcYUPw16lLF+qh3aHa8UoGsVN84+ZYR6hCEtWFs5xEA/zcY4x1Ij3lwuSVEhVU05UZ8SrUQKJsu4kLBeSgRvRbyXomKCmVKiCSVRmxKppZ3k4LF52B9Y6ccSfAICFwX52PwCv+cEBbaVy/weL3u2OuJo+d7s2G17d21XJKL91o+u9P31zhbxU+tEW72Yb1vnPj4zjt0ynX1m1PM0pTNTxY9NGVLvplGZuu/SmRpNqvzelWYXTuZezJ/27NyvWiqnBQVYQgIv6mqRsAH9f8ABwEEOZqEAAwFaAjwBuBAMR2FyPwxEwfULEvPy8sAdC+wwMOCGcTkM+sFRLZXz09PTg7LAqWACDAzxIeABWJYgP7jeARfqH34ArB9QimtjAT4Ddh4gCUCfoF3IBulAOSAyAZCHD8KjAU8AawmM+KFOsE1xg7BBZpg4xO0IGIWgZph4A8KDJFAbeJHBLCagbTBvBxqC+TkgPLj5QVuwD/514G4HogJDg6lEUH+fQkAMKHXw4EFoBYgfTEmCPgLf+zj0NpQCYgbycMuCrkBj3GxwCLQBpAj6AvWDQqCbUBWIDQKAtQcqhB1QCMwOAnsal39CQdAYFOR2HzLDUTBSgc4hlBzkB/khJ1ifoIPAIeEodBzOFDQBHYHucGcrQcG//Y7/xgY/6SyHaP/e/d/gj0eHvlG3vGI8DfA0wNMATwM8DfA08E9q4PHzlWTGelg1VV0vUkcv28Aw6s7dV8UVN6MzrtWdePj8+YvXT5+kxp1Q1w2nayQo66Qpaaeq6mVoGmRr6aWuXF4AsYhfP3/x4vHLe/ef7d9XjZfbI0Pz0NbL0TROoKtlaBu7vnxq3sYS3vRyyO6mcY+V9NsFhrSLkV+TtZ4pGZ9R1U+gKHtgKPvFcZlYhasSuHYxfIeIVLewxGsRcbaQdLegDItfmiUg3S4i+XYoqk2McEGMcAAjN36ImJmw8FgJGS8UuRLDPCxN+k0Y/Zyk/2ztrAfCEhf1FH/xG04L1ZULUlVPcbBNH6sTbbygbEf6ycK01rzd1S7jUqcqB+tpxtoaZ46kxKvRY1V1Ui1pMfrS3rLG3taLE9atK9g+OX4OI8hEMU5fL8+OmWhBDlNXijLd6Op4nYl/JcIvzHeJnx/o0BPvvTVvjmnfT0KfSph9KGfTsl9UiFgsg4DeOdu81t3qzj6J2zkzSzL22lpq0UloQ13F9Lj5D07OP/k/9s4Croqt+/uU7b3qvRbSfeju7u5uKcFWMCgllBKQ7i67u7AwERMsFBVFBelueNdh49y55wBi3Od/n/dhf/ZHhzmTe/bMrO/81lp7M/dzC5o7wZxpm5XkxTnmzv090Evm3oXQl8ckK84HUE3/OI2qfzpV7+XLxBTPP1kAJ8ChDjgBJB1wrgNA+skNTq3+v9kCU7FD/5vXfeqsp1pgqgWmWmCqBaZa4P//Frh2LXQBbTgTfw6XQAa/xOHo+LupaWW2zlki2gmKJqf3HHja3d575MA9AfE0Zt48Nv5Cdv5CLsG9guJHCXwJb6tqejr6etr7O9s7u7t6W9t7HZ2P0kIGA7HDQlJHWAUPCins6mhXGhic4dc/R+aj7Htbw6GZf7xesGzHH0z2fzCyzZ1NTUklzi/mZm5pKSJiOO/P/bOXNcxc1jMLBmmd3QujCY1EEPVMh3/nt85ekj2XdpOohNNSxtUKyuuWL1+6hJaKegblzLl6c/54TjO7fZHU02Djz1SU98RZdRJUueNE6RO4eAtlpffrBF3eXV7zJutSWtyF1PKqVwfKTrBnSInky0ofUmfbJ8iXL8Z7SIohQ8Tj4OY7b0qLLuVceHz6Xe3H258fWx53Fz6oylskx5TEy5wnuSpG+Tn/kq4506konlFT9NNQ9Smrv2ytOdN5W6YmZ8HdiD+vhzMFWy4t3Eoo3sH9OJSuar/x23dnjQ20Z86aM/v3+TPnzKKnW3ziRGzb64JKP9GKYJbjO0S3GCxZrkZ3Ld34WZ5M42X5uNA9lJRtlDR9lNTtl6+MOqH9TC8EsQKEEchmBjkPSCJqfmazU+v+r7XAFA79r13xqfOdaoGpFphqgakWmGqB/5UWuF56jE8mlYk3j1s0W1zm0HrvB1u27HF1WLnWY9vh8/elpXb3tA9l5VzmFU7gFNrPwb+XW2gvv9RhbqGD1tb5Dx69dXTJV5DK3rbrUc2n9oG+ruyMW0LSh/jFjvIIH2YEjNBwb+vg6x+Y5df7u2A9z1tnvS6aP1sWMa2ctwQIgYuFLys9vfz80Q/6ug+YhM9YWUdbWhbSLWuZsWBwAf/gPPqh2YuHZi/p/JNuYMaSa/MXHvMJvqJm8mju/PvsXK8joh7cuSsgzLdw+sxds5d2TPutbS5vVYBbDSX1dXUe5XgVjgRhzmQRiSJVy/0uNz/dc4lz1N2hZx5rohqg/PBjhXa+KW+erOwRVdYDwG7K6ueNhbKUDjw7LR+sah5q4p20PO980vtPH259uGdwxF4kX4ErR5whU9gqQemhCF3LHEpqyjfTqAcoqPtnznz+4X1LX9vtwfr8oVe+LU8tW285t902ay8xbisx6v94rqP7RWzsdnpG2rm/L5wxY7aaivS90iPdXeU9n49+KdavOcBYu2fJl31L6s8ytzxQ6Kk9oCTzhJKyl5K6k5Kq+TKZs9z/SqecOs9/XwtM4dC/75pMHdFUC0y1wFQLTLXAVAtMtcCvaIH9R3J//9Ofi7+QRzRHUDLFzfONsVWgsaGxgoLqgqVGbBzxjQ3DQcGnWdljCIJFPMJFolKn+KVOs/Nnb9h0RFgshWauES2XhqLRDu+wiuqGjlPnKqQ09xIkigjCaRw8uYWHdvX3/dE3PNu/c67QF45nHka9Mxb1LOX8RJC0nTu35HJxX2vnJw+fEnoRod9+321p9iIl50J81suFi3tZuPu4+brp/uxbxtSxjPPjPMa3kZGvcveU/7lIeOY8NRmpYgfP1nsva5+9TFpCXz97Wfe0P2sXcVTsdPpEQXXOhF86SW1ZDIF5tyj3PomMiv1nSi4rbVEWFhGztre2zPLYc+X0xjPeLAUywoUyAgcVVU/rG152UD+oH3s2WdJPUkhWxsbENflM8qHzB+ramzeVhQsf0GLNheGJxA1SVe6K0Tf/TklJ+Y6KcoBqWgfNtA+7I9/09X3o6a3o7bvX13VvuPVhX8f1zq7S/s6Knrbbvb0P+gee37x5cO1ah5Adm+pqS/v7nnQ1XOusuTbc8aC3/Upf06nhlgODbdeGel/cfvCBieU9Nc0gDWX/TIqeq7/CWe5X9JGpbUy1wDBF2vn3WH3xtqF/YBDVnt6+9o7O+obG9x9qnj9/ce16yclTp6YabKoFplpgqgWmWmCqBaZaYKoF/ltaYP+xdCWdg6w8sfzi6QThiKj8SjXtDDlNC2Ep23l/Rq31PNvaMrRh3Ukm5kgmznQ2Qg6Br4hH4igjZ4GlzZFp053+nMtEx7Jk7ZrtucffnLv84tylV/La+wSkivjE8hcvjM8tcu3vn9E1NGN7x29sLUz3fW27aP7op+cbFpC/P3vBQHtDz7tPTSa2RXMZl06fq8bIcMVmee2Tl1Wy+sMLGQcEpHpgGFYm5p4Fy2pE5doevCyPTbz/+7zfqaaLzP6taNbi5qt3Ot+/q5WQG5i9tI964ScWrmsx5oBDx62ExFNU6XbzsyWICBbJnfl848qd2wYhBlrGMjJmvEudWV98fO51bhNjFq/0IX32ffJaZ3WNLthq5BucenWDxZZedaWUsKawQ6jFwVtHWvt74l9kqRw2ZckSZsuV1M5QuynJ0DyXkpKqmoqyl5qql5KqiZ/3ZkNDY1/Xi4HOB93dD/o6bvZ33unrfjjY/Wiw/fJg873+jtLBbiCfssGuR4NdD4e67n96f7634e5Q97O+rvv93RVd7c/621/29nzeuOnZzNmNFDRDVFQDVBTdly//Ame5/5Z+OHWc//IWoNi9r3TMGrXn9q6CkpCs4sDUM76xh71Cs4v2H/6Xn8yYh9fb9ul5+dO69v7/w4Nvelf++MXn7iH8IfTUPbpb+a6x5tWl0k/t/8ix9Te/fHj/XTNp5pZ/ZF//vo32ttVU3rpX8+Hp9crX3f2/IF7z33eKU0c01QJTLTDVAlMt8I0WuFVevIDBk527iJv3ADtzzlrfUzuiHqrbP1TVK9nie/tLY1dZWbWJ6QEWjnha9qRlbClMnJlcYvsWsyQF7nhINXPV9KWcjOxsAgKyvEaJJ2+8yc2+r6F5UFxqHwfvITqGXYUHLAYGaPoGZ/l2zabunHt+j1MXDd0ALXe/otYrOvqBD3W9HZ1fNm99vYB+68zZ6dNmP3Fy6q1vaQjL7ZjzRx9Bvvn3P7tY2bunL65X1hr81N3wovqyqPTZeUtPTvutwsa2vaams+xFNSN790LCIM3MOhmZjFzVamqqQ+aC0smqrLECbKnChvvsyt4/bfnSdeB8YeylKM+c9cX3rtY2fNx4fCVXGjcMxsp1VFr1iLbWSWvuLJXrNQ8v3bxqs9t+ReGa6H0RX4g5IrqOlR/XPGHOXSDJmSaqmqF2RYqpeToFNdX7aTSDED5ESTFIQdO4eEl5WuzB5pdxXXX7BjrKBzrKhjofDXQ96u+43t90bbDxwmDbhf6mE52fDrd/ONZde3Gos7S38+FQ99OhjhdDPeVD3c8b614kJVRxMELoUyslxQAlVT8lTf/lK3+ziqa68lQL/B+2AMWn5v4x64eGnje17c/f1T98/v7G/ecnzl87dpw40Ow/Uwbb6l+cKdy9xXPtqq2Buafv1xEz+/2a8qXioJfzhtMv237N5n5oKyUprtZbDn38G5HVXfL0TD/05Gi8xKpTb4eHm+4nRfqmleBSErZcSPALTzr/4YezFLaX+Rmbpd5r/KFD/i9aqePVhQNHztzv6O59dfnQnoJ7TSPt3PjyVKKF/+kTQUYxabUd/6NM+F90FacOdaoFplpgqgX+iRaIS8qnZYti58xnYcnj5EpYyhIhI58pKp+rrJnq4V7gs+GokVq+mGA8l0DafKYkWq5MBo4CFoF9THyJRUdfKGnmz5q3nplrPa90uL7VuXf1bZu3nJGQypGQ2kfHnq2oFnu/3LJvYNrAwFzfnpkUfdOjSk1b5xB6/2QekFPvkpStTcrqGBxseVR+38HmxO9/lupp1N240dMz8MErvO+3P/qVNNplZbslRboWMb6XUW6teNnT1//mSsmTtetfbgppfPikv6W7ZnvIl9+X9c+n76GZ+dpNb9M+gffUVAeM+SSTVOjieXmyZNX2Gd3+8KC9c6C9tfP958+fGpva63tf17xWLTKiz+HnzBRgyGdm2C8jsFeJL1Ui6W5SR1tPY33bp7rajrbO7taejs6utNIcmQsmvHslOVNEZTJVL8kwdsO4Q5TvKKl6aKZ1UU9rpKJqVRUsfnXS9m3KrI+n2To+xvT1PB7oKx/oeTLUWzrUVjLYemmg6Uxf47Ge+hN9TZcG2+70tz/s7QcWetTXXjHQde/9s9M6BlcXLfxIRdlJST1ESdlFQzVESfFrMsv9E31mapv/gy1A8aSmb8z6sLr7XlXbzWdfiu9Xnyp5Vnj82pFj/xAODVXfzXI1NPUIyTh5paTk4mEfdwsrt7Cb79p/ySf9IQh+7OzqG/y//AjR39vZAYfwt/4FOBR98FLVhRSZhLuQ4r3mmJWWgEMeGqK5r+3DqSh7Kf2VRx7XD/zwgQ8NdHd09P74+v8tt8NQb92zoynBzo6O3qH596s7UDs3vryYYZ925VLQtj0Hm7p/SVf6b2mQqeOcaoGpFphqgakWGG2BoqJ0RroEA31fSbHNXEyxbDzxTIxxPNyx9Byx85fG/LbE/0+6MDrWUHa+KE7hbFrWNEaOPGbePdyihzX1M4Mjy8wcT/AJ7HP3v/HiVXtJyTs1tQI+iT0CIoeWsefIKq6qeME11Dejv3/u9t7ZVP00+tWSHYLKXbMW9XNJDqmbfKBnrdkS0H7uRuuN0pabt9quljbmHf1stqHxt8Xd8+l6GAW6BMS7YYSi32jbp8/+wib0atW21qxLTSdONh0/35CU9UHZsHXu0v4FzH2zfmud9seVeAvDw0trKGn2GBJEk5X+3MWzNEWAKYNHPd8o6EpI6o2chJLs4Eu7N53wZg+XoItk40jg21ZocOmUa/YJW4siacEieZY0YeNcA6+z24IvhAfdSAm5Gu96fLNQngpXgQxzjhBHloRUtvopafrm2dRUVG8oYRhW6n4YIIieofzemcD+G7SNadNrMmd/LKdvacgZ6n0+OPB0oOcVuMkNdJUPAyC13x3sKBtor+hrq+zveNjb+nyw43l//5O2Uo/283RBXkdnzHxNSdNFMa0DNktJNUhJPXD5Mql9AwPXvH37FgbGQQWmIXE2DM4DQ/d8s0PDYDiwGAwS880lf3gBGGMHxuR58+YNdoQwZhEM7AMD0jQ3N//wZqdW/De0AMWD6v4x6703Pbcr26+V158vfX/s6vO8o9cP/0M41PMuykTeJbq4vgc1yFB79U0/R+NN2TdbiN/0B7ub3l47khkStD026+jTL70jyzSUxu8uuvPi/rmCyJ2BYSl7y2uRnNT77lpeWJDf15J45WVD89ubhamFFXVtb69k7QzEfiJORMYcunbleEbhmQ8tI/se7Hh56VDWoetNXX+7nQZ6m54U74kOCdqxK+no3bfoCABZ3pSdT9zlHxgcnnXs5odWGIuq/9OTC3F/24OfX/yhChDZiqPSCyqI41r9VTqrr1a8/9z+/sm+p/WwOxwO9dRfTdkgr+5w8OkXohXfX1uSmXjg3qevq/ZWXohLPPuqu/3zyb1pfiEHqjr+OtqB3ppTu/1S95z8DP53na/2RMWWVI8Kbf1Nr0/nxO70C45OP/zgPYnkNNhW83BfYVFpdTPscai3rfx8UWrh2ZrWnu6WF8dzM65XNaGHVm9rzbkDey88/tzbWZmzbUdq4bXRhh9pvoaXlzOi/bJL3gwPDzS9vpkXjbVFeNHpRy39w4NdX+6czosK8QuJSj335PPg0MhWW97mp8defvG1eRpfJMaE3/tEToG9da9v70+N3h64I+1AcVVDF3GJ/u6n1w5mHylu6CJuqb+99vLB2KLz99p6h7ubPjw7X/n54+17r173/P/PhH/rW1N/TLXAVAtMtcBUC6AWKH/rTeBc87bk6MurySUH8g6m5+xLzC+Iy8mMTEoLS03wS4v3ji0Ij76QG3dtX+qh+KTdPhlWRkmL6Lb9zhz7O20Mq0CenOY+c/uTVtbnpOQKRcULOaX2c4ukM/HnxyV7t3csHhic3dc3w7dnLlXPNNrmJc83GfRQLexfzDEsptgjJNL+55L6OX/U0LHVswl8Xsz6hWp6F3EI0tnd0xcMUMztoZnVO++PNqo5g9Rz+immtVDQfKGe85FqduPMBe1zF/b/QTe4hK1zzqJuylkdf3LvPm8uVTznPRVVgQEzR6woa6zwn/EE+mi2JbGsSyIZfg9dMDN64fRdS6fvppu5/Q+xEM6UfXbNjxK+PMvqriyouBW6pkCTP5GTLnbZb2l0s7JoF+cw/ZHNwphGYMjgo8viZyoUXVYgyLNbqFBiXsMsmhkUb6ipe6mo+2ZQvo8LzR8oFeg8OqNn78xP2bN7n86oreDsbMzv7XjV31sx2PlsoOv+UPutweYn/W33B9vLh9tedHSXDbY86+2u6Ph8qraIr23PzHeXtK0MLlJTNlJTtU2j6qSm6aOm6iEfdwhG7bx16xYkzk5MTIR/YQRSIA1UvtmfAZxg9KHGxn/QIwaNLnrjxo0zZ84kJCTA2KMwaCzsEcZRra+v/+YRTi3wb24Biluve8as1x/V5p99kXX8SfqJiqILFZkHrxw6+o+oQwPP9oiJSBU9/8umHxro+fLp3fsvrf1Dw20fHu7e6rpqR9KB46eK4jxt7TeceNoyMPw6R1qYoO8amnLw1LG94ZtNtbQ2XHzfMzTccTvGgt9w7X4YcZdYrr2sbf94O8VWw+b4i5aGl7fPnz11MCfCSlHC2Tv5yKlTxVcfPr6abWfmmFf6AQL6+hueRa13WJNwqRm2hJX+5iMhDiZOAVmHTp3cn7DBRM+36CEIEA339/mFJxw6cerE4fywNdb6LuEPa9tbap5fIe43e4MAt7BXKnHyysNPbT1nw4S0rY/XTNQRRnDINv1Dc01Jnp+JllXSpcrRFhnqepRhLeee9Wkk5nCwtWy7ilzg5brBL+VblmsuXMy85djbr9GIg5+KQ3gXL9Bw3Fz+BfSRy46CkiPS01BPdfFWK6NVO3KOnzqeH7nJ0MD95NtR+hw5qIHPD/c729rl3vnQP9hTcSLS1tw15cLT9v7Bvrb3OVvt1+86T0S2oYEP9wpWOq88XF4/2Fhssmgxp6JtQelntPfBzprDwfbcixYYJZQALL67mmxupBuYWgQZOE6duniv4kNH6/OcTWYrticfOnXiQHKQsZplalkDsaFrblppSUSc/9o8b84riHHnP/k7Dg12PLuQ7ObiEZt3+OSRPaEbbOz80l8AQPe0nIp1N1ob/roJjq7n8YFgJYbF9kF5tT/sYfhvvlmnjm2qBaZaYKoFplrgO1tgYDCAj2D46erBL2V5XS/OdLy+0PqquLXyQmvl4dbK/U2PD7Q8PNp4d0/T7awv12Pqroc13E75cH3fg5OHUwKjlhuGCHFHcfDGswklsXAWMbEWsHPlsfMeYCZkMIuE7T1qMtA7v3eIanBgdmD3LKo+ypn907OLtFoWsHXMXdBFyzbIq9gvptMnINrJRNdBx9S1aFHPIqbeP9m657O2z/2ze8nCdtrFzYwMdQvmtdItbuTjblJTajfW+CjLV8fD28Qu0sclMbiAsZdqdgfl7581NaRf80tengbqUKba4sVR/EsjORhS+Jak8S5N5l+WJsSbKqKborA5z3LvQfezx1beOLH21c2dX54k1N6Obr6f3HY/9f3dmNKLfsUl3gVX1/ifsDAsVJDfryC6T070oBLhgDzrHvmlqdyckZwnhOd30VBOp/hITTX427y327YcbixT6D85vSGOpiNr9se06e33p9VV0DS+EOv8HAWZEvq6Hg103h5oujPYdLOv/Vpve+lA182+rptDrfc7G/bVHFCtT57VnEPVe2HWq5N2ZpoXZtLUQx4FaupOGpq28cYdgqGEjh8/Dv+iS/306dOKigqQZa5fv37t2jVgHiAlEILu3btXWVkJiAI0cvfu3draWhIc6unpefDgAYxHdPDgQdBz+vr6Xr58eeTIkcLCwvv378OfsAugL/jz5MmTsBGkL4HJUlRUdPXqVeAc2ALaKWwBVgSdCh1SU1PTsWPHurtHPzfDkVRVVQEpwVpXrlwpKCi4dOkS7OLQoUNHjx6tqamBg4Stwa/w0+XLl2EahKbv7MhTi/+zLUBx+Vn3GPXWS2/PLLX1eWZrsux2nE848ihp7+WDR/4RHGq8EsAnInnq9djneS3FyWJV5vO2EZmk80uuj6VL2Lm6/tc5MqKKsXc70Uq9NXG2QraRN9tGcEjYJRP/ceArDo0ayK3VV7daaofue4bWHWh8FrvCdnXylc7+/k8P9q12cN1z728xPh1P0rREbY5WjXb65vKjQaH7XsPG4L752pu7P13z1JBzKXj69Ryq8uRElYoqsFM6Nzkc4hDWdHW2lBWR3Zh2rbn3r1tl4OMZG3n9POIhD3y8FCxhsKMSJKoRHFLR0ZEzCHmClJWuqgRLcWlpCVIcGmy6uN1MZcOeL6PY1FKWuW1X8VucAxmGQ9XvHxQ6WTjGXXg96qo42FVxPHz5Sp8b7zsH+7suxK928dn3HqSYxmJrFmYFdYt1Qfs+EN3TBmsfH/M0lxBlY7PAcMh25Yln9dhp9H1+ePTwuXej1+zLaS95qcBi4l+TwaGelopbZy8+fDOi2w1+KsuyMVq+9/7nQRwOdby9uE5LQUZGcAqH/tlnxtTWp1pgqgWmWuC/qQVcDEyk3hVnfrqT3/XsaMeLc20vi9ueX2h7eqbj6fnm+8cbS/c33M36dGX3pythb4u3vb2y89PtjI7yc20VF9tenf3y7OKj4tOF8XvXOcRZGiWZ68Y7GscK8iZwC247d15iqO+37iGqgYGZ/j1zKPtm0/TOMn5GeG+m2Ee9oGv20qHFhD469jrGpS3q0h/W2DSl+DXviWwt2vU5cmXNdsvu0yGN54O7zwd+SXTuuRjS9zK2vzpu8F1W/7uD7RVZDdtWNC/h6JuxoJdyQetvrBdC9Re3zFc4P+czJdU5GSa27VyLEwhM6YKEdBGeZEmfg253Lu5qeJDV9Dj9S3lKTcmuN5cCaooDPh/bVHtk+fvTq95fC2y4n9T8MLPtUU7Hs4K26kMN1YcPXd6ue8JI4qS2yBFNwjE52jQe4WD2m4Q/mmdCKoWPM6ka3EyPfSo2ajs7feDs7+2HqOoTZn6OoP58fE7zk+l19+dWP/7jw4sVja8vDnXdHmq5M9R6vbf5al9ryWB7SW9DdvvbFR8vsr7eNa0lelZ7Dk19ym9NebOeHXZQVrhCQVVLQfmFmqrjyuWxuxEJDgHSAFoAQpw+ffrVq1fgDgcMg1iopKSkq6sLfn348CEgCgkOwQIXLlwAxQmkG6AXkJhAz3nx4gWsAtsE9zYALZgDshL89Pz584aGBlgM6AV28eTJE1CB2tvbQQiCaWAn+Be4CMCGHIcAmWCz1dXVwGmATLBHmICDhLUAw86fPw8sV1xcDLuDOY8ePSotLQW3wP+me+h/4FgpzjzuJK2P6iMDCh2iH+4tbTx441Phpac+XlFyehvTMwv/iQZpvhYMOHTy7zgE3DyCzi0ptowcoipG5iPF1ERVVtV1++Ga7tc5sqIqezD8GL6TbKtlm/+297txaHios3zvJnX7kGcNTXdytnusTXzW+LfMj5WHTUSlEl9+RYehwb7Ojs6+gYHutpYGuMNQ+fL6sKeG+MZDX9M1/CAO8eoHXbp6JnqdrbZ96M13ON+6odZj/lqWESXNXe/3rjF1SyohHuIIDq1LKoywUdl6pLJ3aOD9pTB1w23p8WtJcajzWYyRokvOQ+zyDfR0dHSD9vbXDKI6pMIpo66jIcOzaW9FK06r63h73dt5xe4TT1ubH++00468+I74Y2Oxg4CYX0LySo+NRx7X9ve0nIvd4LJq+2YjdfuE67WPDq9RlWTn5FHUNnR0XXkbCT+DfS1vbuWF+61xsbK2NlMXYRL1PEU8yREcElXWRxfZXE+ZkW5p/sP2irOZa0ZmLHeNe9o+1Nf26f75opCta6ytrU105QksNtm3aga+4tDLmreFXvrroo5GbbWawqF/4j6d2uZUC0y1wFQL/De2wNCQ+tFTaueyE6tv5jSUHml5eqr5xd6m8qMNjw40PtrzqTT9873UugdpX67F1ZwLeX8x5HNJbOvD/LbHRU0Pcxuf7mt9dbbjzZXO19faXl6ve37hQ+nez6WH1GRCHW3d6+rZBgeoB4anDw5OD+6cTdU3nWJwFmP7wgMx+l0LmbvmLez5g/4TO0tdWmDX6yuDdaW9Taf6vxwb/Hy878OJ/rf7W++HtF5f21gaXPPyaPWz0y9v5b1/uKe56mh/9fGO6pSBu+EfDaX6qecOUtLXicmuuCL8e/90tXN/Vk+jeMpKr7iNfUEaD3uWCFuayPYT7vVP9rY8P1T/9GDb48NtDwub76V/uBXzoXjX65PBl3I37410Tw5wit5q77vOzHe1cewW+30JW19c29f0/OSxkkCdAjXRw+rce2T+SOMx9mKrXDanY+5caprnMsKvS3Z7volc2JJD01Mwr+f0tO6jM3pzpn3Moukoo2l6NPNT6ey7x2Yk+fI9uedRV5nf/O7459eFj69vvXtOpbaUvvHGrE95s99ETauNmfY55c9XK+d8SGFvq9xZVfkuIuotPV35rJkwDOvYYb3j4RDQCPJJA64A2ADGAOoACAFBBiCE3Fnu9u3bUVFRGRkZ6enp8fHxwDwQ6gNYAlLP48ePAUiAdgBOQBoC5vnw4QNIQydOnABigV3AjmDjgFgg5gAgwRyQjwCu4Ev4BDgEBAUsBFsoKysDRQvsWJCMzp49C4cHulBSUlJmZib4AYIABRFH/4130//Hx0xxsaKTtN6pcFx9dPfFz6fvNx67/Wn/laq8M0/i8jKzUgr+kYaoPqMuLJn64K9k04M9zQ+vn7l0/21Xf2uaC8HIf88DYPzRUvWxrqVvkBSHbsQZazsUVfd9Pw6BlV53c42acejJG/GeJgGHKkaCUP4qVSccRKUSMBwCfaavv3+wsyrT1UBUTM1itBipCLIIbT7+tXf/IA6hVArddY/i1xhpukZV4sCs8UG+g97KQ2dyLW22nng+on6N4NDG7Fsvzu6yMN1W8rw0wsku8Nij29kbSXGopzLJRNkt7zEOf+BuxVPfiDpkaRh5+PyxaGcVY7+zr4hBRKOlv/Fy3Grb7Rl3jwQaWcW/RCcJOCQolXT12eHAVSujTn54ft7T0rbgxs1EB237hJK+jrqbe4K1TWzSz915VfW2eeQjSPuzPGtVw5izjz81tnd11Z7fpiDh9RcObcq7MXqFr2RJCnLkP+7vbK57OzILJOj2tg8HQlZae+y68uwjfNepLs2yVfkLh/Q9vDMC1hmsyvrQVJPhbzOFQ//IfTq10akWmGqBqRb4L2yBoWGVpnqhlMhVH6/nNNzOanpY+OXe3ub7UAtaHmXXlabUleW/LM45khWQGb0uM2LtnpitNw7E1JQW1j/ObXlY0Pz0RNubs22VF1oqLjdWHGm4H1tz44Agv+vtUrXBofl9A5TDQ9N6+md7d82h7qOgHoBwm5mGleJvLNXaZy7unjO/SU914PXJrtrTQ5+OD9Sc6f9wcvDDob7q3I6PRXevxOwOW2GqKzdz+kwKqpmUFNOoqSi1lEU/PkwfKPcfvLXlo5XCAPWi9sXc+6MNmNvoqIaoFM7Oq6GhqqGgCXFiXZAisCRDUD5J6vatqLaHexofFwC/fSrNunIwJCJwlY2pBoGVccaMGVRUFDNoqObPmUH48w/upYt56ZfxLFr8++xZ0ygpDiRt//Is3+2wNls2z59JQswJfClaTI2U1LWz5ympnzlb/Kq//lzDedtKL/aP/vM/xf/WkTun9fj07kOzWs5QNt6jabhDVX15ye1TAp+ehlY/Sq98HPnxedqDCzKPj/zWdHfOpzOz3u2Y25Y0qzX5j1dr5lSnqPRV7e/tuTPYC+MRVTW218ckvKqoGHuUkUniEJAJwAywDYgzoOeQ4xBQExAUuLTBr4A3ACqAQ4BAMAdUIHBvA/4BRoJfQdsBDQewB+YDusCWYQ5QFmzzl+AQwirYI4hLcBiwWaQyTZV/TwtQXH3eRVrLX29wztpy8P2FR02nSj8fvv6m8NyTxIJ/DIf667M8VCw27f+aUXqwsfL8RkuD7Qfvtw8MXosz1bIPufd5JNBlaKC97WNdExjXRGc5hQjwjhsp/W8jjIWXJ93r/H5nuZHNtl0PNxM3MHIwXnnhDT6ihvhjz4sibVGjQ5Wj81vL9/v65lW21J7eZqW6JuMjjFPb2Pjl5TlfPW2fY5jC9VM4BOfT/OZSkImU6eajNV9Vmt7WqviNqhp6assDMt8h7eYrDrXWPY/fZGG9wtbAK7qitmUMHBpuvR5irbSyqHa037Xey9gQeOoVjof+ih3qbf+YtkbPaHXco89YsvPBpvsFRkZ21hbCa/ZWjqasRjhU2th0P9/GZKPfVnOTbafqm18mjeDQaOzQ353lqk65ior4Phu9ZDV71spJ4NShiWOHeuoe73Cz25p+q424+/73N5MsJf/CIW4hISGtTSef1Q+3TeHQv+fZMnUkUy0w1QJTLfB/3wL9g0q9ffPuXFe/sze+9k5B7d3k+ruptffSPt1Jqb8ZVv/wwLYN7rJCvEv+/JOKZjolJcWcmdPZmek1FMWv7E1rLN/XfD+z48nBz88Ptzw92fmgoOFW5vGsPeYG2j19LH2D0weHqYaH5vQOzvDumkXTQ0M9AKPpzPyj57f006YfGeW6p/3+xVB2qCJ36M2e3pqcobcFg2/39XxIG/hcsMVdl4NrGTUNFTU1JeyVinrmDKrpMD1zxozL+zb3vIobKA78KM3ROHN+pZOe3Qu5GX0zIOJG6dxvnyipuyipntHO0twpMCeaST5T7s7lsMabqZ/uJ907EeVgpslAv4iKgmoWFdXvv8/Q5uMLVFbPMTQ9ZWxWam5138bqsdvyYxY2kgws7hZqT67E1VQkbDigyxDHNj+ezXY1y8s/53RRzSnlpH/98nV/b2VP7/W+1oMDj3d/OWjyKoTzus788x68heusC7zt7+WoNt3988vNP5+cmP/5icXL62lld4I+vHB4cH5ezeWZjXd/r9nz+yv/3z/FLCi1pXwTo9JbHTnUcrG/p6S7935/15PBvmddnW8GBki+P4/2lkniEBAFOLyB3gIJ6GBNYIzs7Ozk5GSYAwX0GZgDcg140EH4EHjTgSAD/x44cACChUAjgl8Bh2ACdJvDhw+DmAN6EWSNQ8FFIOkAKQE4/RIcgu2ATATElZeXB0oUiib6v783po4A1wIUt151kdcLJy8bueV4Z17fkXJpZ97d3DOP0/ZkZv9D6tDwcMfnO7vXmVu4bQwMj9wVHmhvY7Ml5ez7VmJf6WwoT/dysFy+ISg8cnd40Mp1q/NvVvcQUykIcaiYB0bEx+3escZO32x9+khmsh9Rh4j2dfUJPQKfVcR1lOf676X/7h5fS0t3v7Do6NCtLna2aTeIeRc63xYHOFs5e4ZGRIVtWu3qmXyyqRvji5/EoZH9Nz32MZKxDthTiRI7DHQ/LPKTYNaLOfViNNHDVxzq7e95eS5OT0gt9MiTrt7esXAIvA6fp26wtnHfHhUVGbzB1cQ59PHfThWXSgFOra48zkPX3C2w6GhF08BgV0Pl2bzNpmLcdEv43UKyzz2qJSLJKA5Bozfd2GXNJ25xurp/uGMiHBr4UOLtoKdvt2VH+A6f9U5GckwijvuJYYmTiR3qbbyVt9PKwGi1z87wYF9nGy1eDpuUK+8GuompFGjZ1aNOPO2C5p/Coamn21QLTLXAVAtMtQC+BQa1h4ZoOtuX3T2r9fhEUN31nM/XEj9ei/lyLenL7UQ9GSEqqplU06hnA41QUFESyYSGgooGlJpFS37PjFxZfy+3sbSg/m76p7KkL9eTq64XKMkYffgi3j9E0zc0d3Bg2mA/Rd/gNO+umdTd0yiHKWmGZlIP0DC1LT6y37mLTbJWiLXnVHT/u8y+10kdbxKG3qSUXw5jZaKlnDZjGuVM+nnzVZnZkrQ17rqvqN/kHamrqyjJO1QZ3l+2uXW7XvVCui9mq53eGFH20FANUlECDp3/rYaCqpeKopmK4jjXXK11rHOC6dcU6ny8GVZzNSYxwIWbjXb2bzOBq4wJ3NetncutHB7YLr9tY3PV1uqS6/Ice2tfU4PwdXYVp6Par8TU3tp168I25TSF33Yxmboxly+bAWdQN2d21/3LPf0PB7vvDTXeGKw7P1h/fLA+f+BjdHmhv9KiY7Mp2yhpOmkoX/8++6a63MmAdZtPFFiX30gtvxizL9Y4Zct2P5dERcH9bDMesTPck2dKueS3ru9deFdtdn/jicGWqyAQ9fTcHuy83QcDFg38bBY40Hwg+AcSHkx1+akW+MkWoLj3pmvMevnyvW1xZ3yjj2/LKMk/+yjn4PG9ew795M7GX30I0kY/vnnh4N49RUfPllZ8GBEBUBnqaf38+Mb5A3uLjpy68rSmaeQXorOcYsat1w+uHNm/99CZ6++a0Qr9dRWXj5a8xN8ZnXXPr567Ug1pnkdKX/vn0svnH1U1/y2XduvtjWK6WQ/H1m0H+9vfPb527MDe/YdPl74iplhDpafh7dXThwv2Hjp/90XD33Jzt706dew0JDv7WmoeHz1/pXpCR9HOd1fOHbn2Cn/kn58WHztdXFU/klF6uO/txSQzrRUHnjaMbrW7qfT6uTuVdTCiUk/Lh5ult980dg0NDdZV3jl3rbQJpJ2eT9eOnviamnx4oP1T2aUT+wv2HTt/520jybNjqKvhzfWrVyu/jAzaM9Rf//ZBfrABL5vn3Y6+ntbqWxczA+1lONQ90g6cuP1qxIdvZOPP6olucN2fHh6/8oKo1PW3PLt2/upTUKEG2z8/K756s7r5b+Pp9tRXXjxyYN/B47eeva+pOH3sREUrrNVZd+Xc8cc1X5unrebU8UOvyMAUsibA5YZucOLi7cq3VTeKrz5+1zI40Pu+4sbhi3c+tY50gL7OF2VXrj549fdM6dh1mJqYaoGpFphqgakW+F9rAdWhwVmDQ9Oa6zgvF+o9Oxr7+XJ8/eXoTyWR147umj5zBsW0mb/Nmm/IS/CWkQ5VUveWU9IgcM+eM5OKcrqRplTtlaSG68kf7yY33sqovbrHd/W6/QfUh4bn9Q9O6xucNTxE3Qc4NERUh77i0AyqQWrKAUquBobHeV7NUlJ17vrdD4P6nyZ1VgXUlYbZ6irMnT5zJsVMmWXMe81sql3X17paNjg6XdO3dpaQvHZk21DZ9t5s6xph+i+mtn6PTed3/0Y1RE0Bg5cO0ihdAHWIcpCSsoOConPWjAs8C8ycGGh96Vdm6r2+HFZbHH21wK8w2CPae3mav8vhgBUnd6w8tWvV6dg1J5NXX9u79cnp7V9KwuqvBlVf9ftYvK3kkrdKsgzHFgZPfbryJbMHKWZ0UU6rFuXoeXmgv72sr/3uQNPVgbbivvYLfc0ne1oOB3kd/m3mB8AxShrgpn4q4oH0zaF5z8VSZqR7RUvu9KIFT6mpP1JSwcitHVBpKLopqRp4CNc/l93sbTnS13pmsPXKcOet/s57g10Pej6fHej+9mhC43VWUFfAlx40HPBA+1/r0FPn+0+0AMWj6u4x6/03HXcrm2+U114qfXvyWnnB0SuHj534J47gh7ZJGjv0QxshrjTY39ve9Kksb7Pm6iKi6PPvLSM4pOdx6MXPfk2Z5Cm+K94kJ0DEoZHl229Fmwq75Yylnk1ye1OLTbXAVAtMtcBUC0y1wH+6BYaGlYcGZw8O/jE4NLOni+lsIX9xhter09GfisPfnk3hZFzC9gdtgYXJu1Wun53cmhxWNLo6Nq31OO3gMmfGHE97o8YbKZ9Kdr8s2fnyZHR6+KrTxdK9PfOG+6mGhymGB6lBd+obmjaCQ7Ope4jqEPXwdCpAlyEKmiEa9gbmgsuur2yMGrcY9F0K6i8Nu3kwQFiIm5J6BueiRQ9Xrnrv6PLC2qHYQj9MR32Li+KL8+t7i9d2x5i/1SHc9dZ3fq4ys38eFXDHMBURh4ZolC7+9hn+p6TopaAYABahonk9a1aO0CJrqyUqWxh27DG4cHxF+RnPT+e3vD+38d1Zr3cnNr85teHNqY1VJ71eH/d6cWzjuws+Ly75XT+2ITpFT8Vj6Wa9pbfo5rTSUHVTU/ZRT+unoKznYu66mdHXUTrQW9rb/qCn9V5/x/Xh5jtDHSXRYaXzf2uhpumiouqmouqhJI6m2jOdopuCspOCsm3BvJeCrA+nU7VRUXVRUvZSATXBAEs0A9SUVU+vvh7oPN/XWtrTVjzUcm2w7UFX153e2rND3T9lz0AMNOhCU15n/+k76v/T/VFU1HSPWR9Xd9yvar79rPbK/bdnSsr3HL9y5P9DHBpoqLwa42Nvab/p2LOfui3/+e4xhUP/fBtP7WGqBaZaYKoFplrg/7cWUB8YoBwYnDbQP2NgcGZ/39IbF4TzE1ae3e397kDg4YSVurL86ySlrzjafHRf1b5y40c394v2lqsVpT0dLSrPxtVdiakujj2b6Lc33ehRuUD34O/D3dMG+mZBcu3hAZr+Acqh4Vl9xNih2TAMK+AQ1TD8S0E9REU5NH3WMPWirnkrX6kcXS9fZSXRv9+t4aR7hreuphinBCPdFnWleCOtVGu9yDVSt/fYd1xaOZCn175V9o7Msl1hrDKfeWf0z6YCvhqaRjNEOYJY1AqX5n4iwhFlLyXFEBVFLyUMlTq9j5ry1TzKQ+xznCRnK9jTWngKrImWy83SPbrP+NRJ66snbK4ft71xzL74oO2hfIuoGPUtG4Q36DPs4KR5vGB6KyXNANW0PhB6qCg7ZtL0UFLVUlN2x24faisZ6Hgw3PlsuPluf+v1gZbLfW3X16y+O31mA8207unUQzQ0gzB8EAVNG/W0Xmrqfgqqzw6O2yO26wkSLtBQd02HAwTfPsrBmZTD0ygarhx7091/caD9dl/njcHWJ/1N97vbb756cqO1cWyXnP/fOuDU+fw3tADF05ruMeuT6o4HVc13ntVevf/2bEn53n8XDvU2v33zrvXnvUWH+rpaaqqr0JCv/+4y1NfR9OH957be/5CG1ddR+7aqtgtc8YhlsKvxw5tPzf+hff+7r8TU0U21wFQLTLXAVAv817TAoMoQiDkDcyAF3PDQvKHBaf19c2s/cZ6/ILfeRSrDz+lwmPduTw8HFXVlHm41XoIqF7ejlnrhzk2PswPv5QSdiPZM22p5/7JcczMtYE//8OyhIepeUITAU66fcmiIcnh4ev/gDJ+/cIiGYpgCnOWAXmb0U88cpJrWP33Rlz8cDtBmrGR8vlnpS4Tixwi1d2EaLyKF38QINycoD+yS6tom2bhO6JYh89at81Vu0M7rmE4xNJtmkGbO4CzKgRlUw1TUgEPD1IqXfsNwCGijlYaylwbUIxBipnVRT2uaNu3BrGnH/pyTs2BWDsvcw9KLC2T/yOWenyM4L19qwV7heYfp5pT9OfPFrFlvps9snTYNgGZwOvUgFU07zbQ+Suq+GbN7qGl6qGieLVpYdvVM+5eH/V1Ph9uv93df6uu8/+BWpaTIKyrKNirKTkoYcZa6m4ZygIqyj4a6d+7sahOd9KIUoY1rnekZr1BRtlDR9NNMB4broaTpoKTs5CbcevqibrjnyVDHjb6ep+3tpS+eVDhb3715g+gvP1WmWuDf0AIUN151j1mvvei4XNF8/n7t8Ztv918szzhw5dDRf4+z3L+h6aaOYaoFplpgqgWmWmCqBaZa4F/eAkrDwwAtI3UIEsFRQ4VQouHhP3r7WG6VsB/aw5Ubq1gYa1WU5JwRsS5ig1uct2tqsHVmlHnaboODB4Uam5gGB0ECmtYNiROGIF4I1qUgVtgacbMQOzSSSqGHBnOWoximmgkizvAMmsEZM/qnUQ1Nnz4464+OmTIlCzZGLNrvw3ljLfedlby3VhFKXOjPr1gav57WPmquYMWMWQOzKIYBqCB3AggwNBA1RAky0BAFJcQjDVEqnP+9lop6kJKiH6QhKuoeaqohmunD02aOyERU/dSUPSDZgFgDlWZ6D8XsekAdqmldlDN7aWb0U03rRhAzg3KAhqoTcuBNmzFIBUtOg/TgA1QzAG7g316qaU0zfl/2x00/r2vXrpTUfrjXXPv40cMXxgZPqClqqWZ9oaYepKEEf7kuyMjNzXTDWmf/1o1rC3IYV7s4T6esgu1R0xClIQpw76OA4CI4tFYq6s9cXO/273127/7DM8eqtmx6IsD3gpqm8cqVqexq//J753/o8CiMrFxHqhuuEucYWroYWDjpmy/XM3XQN7XTNbY2NbdavWbtunXrPT09N23atHnz5i1kBWZ+byHZxrp16+zs7KysrL4O6fPt/y1HCqxCUmC8TlRsvhbbrwV2gRV7e3sHXHF0dFw+UpycnFxcXNavX7/1/7yQN/TInH/uuLAd4q8m/igm3jWs5eHhAS3/7YuHWwJdR/KrSXIdsYsIE+giwhXEX0R0BVesWLFmzRrXkeLm5gbXcZxWnKglvX+o/HPXZYItT3B2+J++9/b83uXRvrDj/KH2+46VfP4Ly3ecHm7R7+pUk+wM4y32S57tYz4ufuzcsbV++GqT7/e72vM/s/B/8j793vuaZPkJ7vEfvkbYij/ZSXCrb/H23uTtvdHbW8nbm9fbm2PrVpYtWxi3bKbfvHmZl9eyjRto16+jXbuaYeUKFhcnbnMzgpYmt7y0AD8Pt4iQgKICv74en42FgKM9m9NyBjc3Jg93htUrl61bBysu3bhxsZfXIqgbN0FduHbTYu2NiwkbF7F6LWT0XLjM88/FngsXe/65cOOfizb8uWTdoiVrFi/zoKVfsZjBdRm3Db20HpOiHIOqFIO6xDJlyUVy8gvF9Ok4bZYwOS1kcFtE57Fw6aqFS9YsXLx+4aINxErczvqFS9f8wW21yILrD0eWBS7081csWbBy4fzVf85b+8e8VfPnrVywwOOP+Sv+XOC66E8X2j+XL1vksGypOcNCS4aFNgxL7BmXODAsdqRb5LiM+Kvbkj9WLPrDfeH8VX/MX7Ngwdr589fNn7d2PkwsXDV/4YqFtDx/mvDTGSiKGppoW5npOyspODPSLaddunLJ0hVLlq5esth96ZIVy2htRfg09DUUjPT4tTXZeAgqDPTOtLRuSxa5//HHyvnzV82fv2bevDXz569esGDlH3+4srE7Skq5CvC7LKN1ZKRbzcS01sBwvYvzRg8PzzVrvNav37Rx4yYvr81gXYKF6eUFlVhgeswymT6M3VP4WxjNHHP1n3xy/szq5EdIbuPhb42fv9HwW4Atw5+TvPXGex6OefqTuUzYMuNda0QcWMGbGZM55oCAgJSUlLSvJTU1Ff6EAjnZYUjchIQEGKIX/qXY4hM0UoNxNWizT+Bm78AtPsTq7RfkH7Bzx87wiF3RiUkp+fmFB48cKzh0KnnPibiCE1F5J6LyT8QVnkzZe7Lo6JmTp8/CmL4wKhZked/7tcD0ZMr+kQKGLGSLhxztECE3+QLLYwWG6cQKpJmHEa+wAsNvQYGU9qhA1nkoMLAxFMheT1Jg2KwnT56EhoaePn0aBieGhPGTLLDwLyyQOGXc8gt383VTE+2O7Lfx9g85+wE/7ty5A4MykTcszIG2xQos0zBSIGMmFBgBDYYCqK2thZT/kKcf0vPDWNEwGjSMPA0FhheAYQEgk8yrkYJGboXh0qA8HynPnj2DkddgAIHc3Fzo3zDIABQ48J07d6LDh5T/WBnzZL/rWk+yS/zwYqiFv+uikJ8m/pTRNHRpVGBs7EkWGLd7goI2grYJ20fHgFoShvFGBdKhkpdLP11g1Ij/rkJ+xiTNgrUYTIzXc0huvcn3EPLOMEH3IPkJ6zYkEyRdCPsVrY51BuzO+uEu8cMXGtoca2S0d3zD/sxz9IdvbWxFknuc5A7FN/UEt+rEt+d4v8LLevIF2wi607EbHN3jWPNCU//wZUIr/vQjATZw4dKl85cunbt06fjFiwcuXiy4eDH5woVd588HnDvnfeaM58mTa48eXbV/3+qCvNUZqWvid6+L2LkxyG+Tj9dmrzXe69x9V6/wW+Put8bDb/0a3y1e3tv8toTs2LQ7ekNK8tqc7FVFhR779684fNj1yFGXg8ec9x9zKjjulHbUaffR5cFHlnsfcVx/2HHFYQfng47O+xydCh1dch3d0xxXxy3fsGv55uDlPr6O27wcA9c5BK+y3+luBxVGCwlcb7d9i53PdvtNoQ7rYx1Xpzq6Zzu67HF03uvotN9h+UEHl732q3Ls16fYbdltGxRoE+VpleRmkeZkkWlnkWNpnmltkWprkWhvGeNiHeFhE7zezn+TnfdWh82+Dhu2O27c5ujp7+jl67B1q/02L7ug9Xahq2yiVlgnLrdKs7WEdXMtLfItLPIsrHItbLIt7JMtXaKs1++w9fWzD97suGudU6K7c4abc6aLU6azU9YK19TVKxM3rN291SsiwGdnaOD28GD/ndsDAnyDfTaHrl8TtcIl3s421coqw8I8y9Q0x9Q019w8x8Iix8oqx9Y2x8Eh28kpx8MjZ+3aXC+vvO3bCyIj96Sk7MvO3pefv7+oaP/evfuKiorAisj/e4HRgUgKLENSYEW0LpqAEYdQITFBwThF89FiWMGWn2ACs2zRxMSrjLcAyUawwyPfJsyBX8E2huGSDh06BOMjQYGRkY7+0oI2CP+igvYyZoFjgAJGPkmBw0MFWfJQyNt8guYiuRDj/Ym/mqhN4DCw48SOn+REcnJyAHvguYAsQGT5wKMPhtyF1WE7cO4A3hTScupjVFk1aahyajJy6nKKGirqevoGpu4r12zYGmC6Jkh9dYRzWOG2nHO79l/ddeB6xIHru/Zf255zzjW8SGtdpM2miJCouIiICD8/v+/6qgfLQ5GQkAAKwoxjZCJPXL58Gf0dLGlUwJhG5fNIQYY1uW0N5jUMUQwWNjKykZ39+mtBIxYDB8N4XmBbQ4HxsyZZ0PL/syU8PByUGWhwIBngGZKC8AYjHLgEqPFRwyO8AbABpAEcffz4MfDM/fv3AZLv3bt39+7d27dv37x5E8ZWg4GooVy9ehVGSYOCvUfhxQyDSUOnh/4NnR5uAHhhb9y4EQZow5eskYKfA/cMKiSXG57J6LqTPJ0n+HOS/WSSi8HxYMc28QT5CaLTJClolDooGd9T0v9esG8tMIF+QRvDWhW1JGoleI2Rv7qwl9YkH4VjLjaZF9i/bRnyE8E3Dv6Vj+9j5L0F/4RBrY3vHiQdfpJ9Ay4f1j0m6DnYMuN1JJiPv8XwtxXqD6iMZ9BM0CV+7GpidhLsEfaLGhY16S95UE/yXh5vMXQM0EroMuGvAr6pJ7hfSW5P/J/4WxU/DV9Jv7eg1bHbHA4YPRixS4m3QX/mSv3MM6GoqKCoKL+oKLeoKKWwMLqwcGdhoVdBgUt+vmlurk5mpmpqqlx8nHR4qOw2P1nPdXJujkpWJmq6aloqsnoyIgaivEZC3CZCPCZCfKZiQiZy0obqqvqG+jr2tmqrPBS3bpEJDJAICxONiRGKSxDYncgfmcQfksy3JZHXPZHHKoFHJ55bIY5bJJYgEEUQCOEWCOQW8iZIrCPIORNULQnaegQDVS4zaU4rUQ5bQTZ7PhZ7fhYbYVYrCVZzeVYDbXZNcw4lJ06ZtZzi3lyCOwj84QS+SALPboJgBJdkAKfCJg4tD3YLC1ZXVaaNwgybeRl8OOj9mem3sjKs52JaycfsJMpqJcduoM6poc+lbMwtb8EtacsjZcMjbc0tY8mtaELQ1OPS1+A0V2S3l2JdKcCykcC0lZ1hGzNDED19AD3TNnpWP3qOjfSCzgwKZox62sxWCiwuoqzredh8uDl8uTl9uAm+osKeCjKrtFWdTfRs7M3NPBz0Vy3XdbI2sjIy19eyV5J1ExFYx8a6hZHBd9ky/6VLty9Zsp2WdhtML1vmR0/vy8Tkw8LizcPjLSLiIyPjo63tZ2293cMjcOPGwM2bA3x8tvv5+YNWAe5HSB0CdyRU4CWOlQ0jBT8HpmEZbBU0gYlLeKUFSUNIiMAWI1l+8pLUJAUNvLhBonXg1Xi0GHZsmB8W2NK+vr7+/v7btwN3Ekvgry5os2MW2ClWtuEKHA++IBseChwqFHL9ChHBmDrYeHodubiELiWSs2AvsDs4IqxZxjx+WAY+jgPzwDMWHq3wBANpKCkpCWbGxMRER0fDQwz6D4W4lNJIVSavEtIqkjIqcgoahsaWTmt9zD0jnEML8i/eL6usefSqpvT5u9vlb24+eQ31Vvkb+PPhqw/3Kj8UXHzgEl60fFuif0T8jh074XDRoaOjn6CgdhQTE4OBgYFDkEQABT+BTeN/whYG8kHLYwWJDEhhwIsMiIIwBALyQSCECQ5IdoDV4fgxHPr/j4jysrOLMtIPpCQdSko4mJy4LzWlIDMD3sk/aR+EhYWBOgQ4BC2MaBMKtDkJfFY8f11868Xes09zTj4rPFs5UT1TWThSC85URueXlpSUXLt2DUAIsRACIfR5Evv0CxNwI6EvmjANj5UxcYiEiNJzCjbm3VQuaJIp6HDPf7gr/1R23ug3qu/CIbyx9ZN2EmauTYaIxjvHX0JEY9pbyDzC4xDeDsZbSz9m+07GKvoxq+v/cK2JcQgRwmSgiOQ+Je8h4xHRmJCMn4k3wcebP7GZjn4lJyLsPvo/wSH05fifIKKfvM3JcQg13TexEwOkH8AhuHN/GIfQxYUORvLJ47s+tI95D07mlv/WMngc2o3DIbOcbN20NLXERPmoSNmAbfJeGxTdnJQtTdR11LQUJPXEBYwECabcbOaczJYczFYcLNZcHNYCfBbiomYK8kZ6uro21uor3RU3eRGJaFeEyO4Ywah4gchEhEN8ozgUx60Qwy0aTRAMIwgFEIS3EsTXcsku51Ix4dRS5zBQYDcVZ7PmY7XjZnHgZF7OxricndGRwGjPy2gjxGQmy2Kgyappyq60nENqHZeIH0EomMAfSuCNIgiGc0lux+GQGtNGEQYvPobNXAxbWeg3cDK68zPbi7KYybLpqnEqG3IB/EjY8og68gi48gq68Ao58wg78UjYc8tZcqsYE3R0ucxU2B2k2DwEWTZwE4loOyP9dgYmf3pWXzqODXSCjvQKxvR6anRWUnQufPQb2Bh82Jl9ONm8ubm2SImt1VByMdO3drQwXemg77lCw8tdw93ewNbU3EDTQUnWXVhgPSuLNwO9HyAQsNDixUBE25YsgWm/pUuBkXzo6b3Z2X0EBHwlJX01NPytrLa7u/+FQ2DigrkIr2+EQAh7EP+AXQEFQirWjhSYQAXNJ6EjBEiokBMIYiES1sL+HHOC3HMPvwWSVdDCJBQ0JoPhgQpPgBjgwQJgRWM4hEz/X01DgRhlTUxEk8Ghf5qISHAIkGxiIoLjiYuLAykJKAhkIphGFLRr1y4wVsEFDB6e0J0oxCQVsSouqUSso4CkJCGlLKugYWrpoOO0yWlHVu6Z29ceVRaXPT9548mRa48OXnmw/3LZ/uKRerkM/jx87eGJG08ulT2HxfLO3vHYVejiGxmxKxKOFRHhhDREZF8ooqKigENI0iEp5DPRHPQvIBC4XYELFni+4d3hYA5oTbAMiRaECUF4t6uXIwU5X0GBteDg4aFPjgeTefn9JFT8o6vvTUs9E77zxpb1Zatdyl2sny63qFhu8dDVtnS1y6VtW4/E7s4f66wneUjQw+AJBfwJbYs0HwScWIE5N0qfFZyquHL/47O3Ta8+NL+sbqqoavhm7ezuj8y9CywE+g8UYCEEQpj3C+b3AnOgyx0fKTATviiQm4aYnYf9FJl7TLagnb9wGKpA4ZBiYatH/qPEvEM/wEK/nIgmg0PY12XsjCYwfH+tRkRCRHhrieT78Q8IAt+yfv5yivg/hJzv3fU3oWhMIiJ58pAIRCSdZAKBCEkQk+ke40mLE1vqeIkJOwykEWFaK56ISGh54iv+vU2NLY9pRGjXJDfpJJ9v4y02mZfCBMtgm/1hjejHiOh7oQj7AgIkBlcZERH+HifxU/qxi/XNW37CBUhxqKBg04g6ZJadpZuSoh4XqxgWKue9WXGVm5K1uaq+hqaSjK44v6EAlwk3qwUbgxUznQ0zvS0TvR0Lkz0Huy0vt7WIsKWSopEB0ohWKnpvlQoJEYuMFt4VK7grQQDh0IoEXktQh2K5FaK5RSMJwju5RLy5RNdxSTpzyJtxqGuw60qzGYmwWvCy2HIwO7AxLWdmdGakd2aid2ald2ZncORmsBEGImIGItKwYJd345Tw5BLxJxA1ol0EoVAuyW1/w6ENogwbBRg8uRm82BhWEZgchVlMpdm0lTmUdbikzAkidjxCy3n5XXh5PPh43fn43PkE3PlEXHglHXjlrHlUTbj1dTgtFTmcxdlWC7Bs4mLyZ2bwZ2T2Y2D1oeNYTyfosEzBaJmeCq2VBK0LN+0G5mW+7EzeBPYtfNyb5KRW6mk42JuZedgbrHfV3rpGdcsqtVWO+ramFnrqyxWkVwryb2Rh9qWn2waiEMKhxYu3jdS/iIiV1YePz1dCwg9wyNJy+4oVgRs2BIE65OsbAJ/7wVaEVzaCDUQFGBEh/kE4hBERsBCJWISHE9gOwhKSoGjADHLpaQIimjwOYcLUmJEz5KoURkTfxCHM7v/lOIQ2OBmBCHgMg6KJBaLv1YgmH2iE14iAdiYmIjgM4B94YgAI7d69OzIyEvzXwEyFGIqgoCA4a2CkVatW/YVDeBBCSpGcoqaxlbOuR8DOnFOnbj7ef6k098zNtOPXkw5fiT9QHLf/Yuz+i3EHiuMPXkk4dCXx8NWkw1eTj15LP1ECi8HCZ24+jig8Z+8buyMiGtpuTIGIJDIMDhrUIXCWIzpZjfhZIVWHODHicYX9ife/Ag0HIRAKDRqvQMgK0iuQCoSRDxZzAmEnJAWWhws/eRw6tDf19tmwE8WeuRc8DpzbUH4t8fHVhEdXEh5djn9YHF12LqD0rP/Z/YF5uT8rv/zwazsvJ2dfSvLlQN/nyy1eW+hUmWi+MVZ/Y6RWZahKrAYqVfrKrw1VXphq3fNwPBERUvDVUfC79ojUIeBPDCxRa6Py/PmL89cr9l94Wf257VFl/Ynrbw4Vvzp+rerZm4ayZ3V3K2rvVnwuvvfhwt3qC3eqz91+d/rm29M33p4qeQPLNLX1JO67f+369SsjuhAGQuQBNuAgB70LwyGYngwOheScFCgcFioaNj09bHNuWHr/sFDhoGJBi2f+7ZS8/eAU8r1c9JMWErY69vH4m1A0wWmOpxF9j8dcxuQ1IkREmAWMuUj9L3jNTez6TGKdYwuTtMwPCER4kxp1lW+6zJFQDTnkkChFEyxP3pHwGhEmJpAT0ZhK0T9BRPimxoiI5C77rmcdfuGfv9nH1IjIG3y8G/Y/g0MgKCFBGMMh/D2O+vDPE9Gvx6F8l7w8s8xM3aRE9ahIxaAAec+1ik52KkbaauryWtIiegKchgRmEzYGC+Zl1oy0tvRL7emXOjAsA2ZxYGNx4OaykxQ3V1MxNDbUXu6o6rlRNjBQIixCJDxaMDxeICSJbzOGQzHcClHcYhEE4QAuUU9OcTdOaSt2JR02TRlWAwFmU25mK3ZGW2YGB0YGJwZ6Fzo6V3p6NwZ6NyZ6Vzb65byMtsLM5nIs+npsqrYcMmu4xLcQRAKILnOjOOTFoeXObm7O6qzGBDi0XoBhPTfDOg4GV14mSzEWHTk2JTUOGX0uEUsCnwMPjxMvtysvwYOP24OPZyUf30o+wRV8Yi58Ust5Fa15tIwIpuqcdnLsK0RZN/Aw+7Iy+DEy+yIcWkbEIUMiDllL0LqO4JAPB9NWHs7NQnwbleVWmOrauNoYrXfR2eyh4b9OxWcNEYdsTC111VzkpVYL8nkCDtERcYjoKbd4cQCRiBZtW7TIf/FivyVLfGlpfVhZfXl5R3HIwgJwKAjDIfjWD25Q4BKFaSl4ZzmkDiEiwnQhxEJosTH93xAL4d20kOU9nrwzsRMd3mofb0kSACPJ34BXhEgYgASW0K94degfcpbD+Oq7vOZIcAj+xPvLkXvNwQJAI+ClBgWYBCkl0DjACLGxsYAroNXAn3AMADAwB5Yfk5FQe2Iuc+gwYCNjHjwcRlRUFDxdYY8QygEUBCcLCwN1Q8+BXgTz3d3dMWe5v/zlJKRUwE1OSlbV1NrZdO2O8LzTe8/fSjx4cVfROeCi7Un7dobHRfv4Ra/fGO3pFRIQ4hdXEJB+LDjn9I7cM1B35p0JzT8LCyccuLj33K3oPefcg5N2RkTDAZEQEc6LkHhiSP+C2CFIhADQAt5syL1qzFL9jhj2A/EnEDcEmRIgZcIkC0QWgRdc+UhBoSkjBSZHC5qPCtAXtBq8jchtUPJXZkF+9u1zEfVVqZZvjSkesIqU6qAMhV2tNXVVVz4+P1T9IOptWdjdE15n9+88uS/sxN6w43tCjxWGHM7fcTA3+GBO0IHsoP3ZQXuyd+Vmp3/T6p38AtihguBzImLnA3eHKgudN2Zab0w135hoIBwaJaIRHKrSV6rSU3yto/DSWL3Ec/XelOTvtQ8Ah+DZBBcRGhNCgLACSQ6gXLn1ZN/5F+8+twHhpB15gur5O+8Ghob6BwZ7+we7+vo7e/s7evvaunsb27s/NXbUNLS/+9L6sqaprrXz4eu652/fl1dW3XtcDnFB46UEAByCLoci6mAxmJ7YcQj9CjgEupDm0eGnjcNtvcOHXg3bnRsW2TMsWDhkWPBhW8GVjPw9k48gwpb8eTsJH+HwzUv/A0T0q+KIMIMMWWzo4zFmLU0QMfLzcUQ/9hH6165FAjZ4nsGfIH6nJGbfDxAReQDMJDUihMfoSk1sSWOBYXhFcUwumpiIUGfAxxH954OIUPw03iMRCyL6JXFEP3mz4z98YAre5IlogktJHkH0vZ5y+OUxjQjTgbFYQST0/TwRkUe6T5qRxlCH8gGHcs0z0vUS4jUiwpW2+Sqs9VCys1DVVVFXktQW59fjZTXiZDRlpbck4tBSwCEHuqXL6ZY6M9A5MTE4sbMuFxa0lpcz1dHSt7HSWLtGYZu/VEioaGiUUFicwA4Mh+J5dHdzK0Zyi4VziWzjFFvLIenAIWvMpqLKoi3KZMjFaMoO2hO9HT2dIx2dM7DQMroVdHTudHQe9PQeQEScjMv5mGzFmY012LQsOBRWcEl5EURBIArlFg4hSPpzKuBwaL0ow1oBxjU8jKtH1jKRYFFTYJPT4BDX5xKwIHDbcxOW8xBceAkreLnd+Xg9+PhX8Qt58Imu4JNw4ZOz51U34zbUIVgpcbhIsq3lZ/FmZ/RhYvYh4hD7ur9wCKlD65mXeXOxbOEneIoJrgdPOStDy5WOeuAj571GddsGZV8iDhnamFhrq7rJSa4R4PUaxaGl25YQQWiUhRYt8vs7DvmJi/upq/tbWAQgHNqyJdDfPxB8wcC0BSJChjJJnA8WRITJQRgCYXYzeYozfLAGkiwwQxzbPkKUMTGGPMnbN7NNjicAoJPCFyycBJMH0MYxqxgLHMKb+/+QOjSxRgSwMWYc0eQ1IvBPQ2Hh4L8DD14smgZubQgFf/DgAdjnsAx87IagcdAqwJCbQDJCTYQFEY1HRLAAUBC8xXbs2AFyEAAbbBO4GtMYQ0JCIP8w4NBfUUMIhFDVN7Q0X7VtY8yelEOXdmYd80k+5BV/wCs4IdXM/LiswEUlzqsaHNf1uC4b8R101Aj2D1oXXbAx/oBn4iGvkbo58aB30sHgjCMpBy5sSdi/bkdiaFj43/rHaEzVSK/A6ZiSkpIANuCwBmnDsKwGmMMV3vMKrG3wggN2gpxy+GxyE0yjJSHxQnlFOUTn4wtchpFCTET26NEjlJEMcAs6B1gKXz+r/2VnkpukewtSn14NanqXVv426vrrHWWvdrV+OtRSc6CqNPbjvYRXK5TL7WXqrhzqbP3Y2fKh5Utl46dHHyrSn9+MfHRx89uy7W/L/N+W+r267V1ybGNh5i5Si5b0wz44ukzsCEP8FXeQubnZWceCfB9YGTw3UX8FIPR3HKpCAtHfcei1jvwrPaW7K+wPxMd+FxFBz4MnFFws1JLwL1ZK7z3af/bJwxcgClWF5ZaGfq03H3/sGxhs6+wD/aepvbujp6+5o6els6elq7e5s6epo7uho6uurbO2tfNTS8fH5o4PTe3XS+/DSxefbQmfQIkEh+AGmDwOGZ8armohouzA0PDnjuHcZ8M6x4eFi4YkCnvMC96G553BAoomj0Y/aSThP2B/E4fGlAW+6Rb1kxoRZmyRxxFhRISlVfiH4oh+Ldv8wNZIQlOwqzZxrPnERDReHNHEXnMkcuJ4QWVgy8L1QqGlKPEoSUHzsSylGOUifv5JIvrJOCJkc0/+MuFhdZJBRJO810gYb8ybneQROrHXHP4WHjOIaILvF9/UiCamIHS5J0NKWFoFvA5M0tW/6wL9ulCiCXEoTiM8VGmbj8KaFco2ZqrayuqKEtrifPqAQ0ArbPSWLHSgDtkxLHWgX7qcfqkz4zJnZgZnNhYnIX5bORkzbQ0DK0vN1asU/P2kdgIORY6DQ2Hg58YptppD0o5d1oBVRYlFW5jJiIPBjJXempHOjo7OcRmd87JRHPKgo19JT7+SiWEFB5MzL7O9GIupOpu2OYeiG5fURoKo30Q4tJqHcRUnoyMfk5E4i6oCm6w6h5g+J785gduOm9uRh9uZl9uNlwec5Tz4BFbxC3vwi7nzS7ryyzvwqZvzGAAOKZPikDcRhwTsQR2i1VWhtZSgdeamXcdCt4WLdZMAzwZx4dVaKsttjM1WL9fe7KHqs0Zl23plUIdWOhpYm1hpq7rKSq4W4AV1yIeOzp+WFrzjQBEiuskBCC1e7At1yRIfWlpvcJYDdQjDIXf3oI0bg7ZuDfL3D4K4GLC5R4joL2jBcxGmn5AADJ4ryEMzUNg9PtwfSy2NR5SJY92R3IEvY8aAYPsiyTQwpvMYsubJt4nmoANG28EnDPgP4NCYvnOTwSFMI8KUIqyVAHWAhSCrG1iJ6KQAUWCx4OBgmIZfwbCHhG/gwIUkaHAyAjFnYiL6ZloFWAA2Ah5xcPBIEcI0RqQ0wjHAsDqjOCQhrYyBEEwoKuvYrfA0806K3XPaK6bAPSzHJSTHITjT233dKSW+O5qsj6w4nrpyvVjN/XI996PVAjGb3Nbt9l0ZFWwflGgXlGEfmG63LdHGJ8xhe8D6iOTdBSdstqXvjE6CQxnF36/JFUZR6Gvvhv8Bh8DbDVQFkBHAdQ28rVAwD/bvV4er50A1KLl2b0/P5wsXGsrKesbhIlim5cWLT2fPdjc3o1XAvw4ylUGaMqyUQoHMZffuwfyyMiIowX+QAABoGF4MI59PxzAXv4YKE19YpWeCq+/vflcW/qY0DGpVaWjV3ZBXd3a+eRDx6WHQ6zDD5wHaX+5kdjTeaP5YXFWWeupyduSJwyHHDr1+cPDV/QOV9w+8uFdYcc3nwYXNp4p8sjKSSPcHzglfk3eR/jS2/wrxqDAoSkzZdd1E45GeYgX4whmrVwERIXUIpCE9pde6ClCrdBSrdJWrdJVg4rWWwitNeaiVWgo3VrnuSU2ZPBFBR4dLCVdqpEVRk4606f37l66VFZ55fuPRx+Csu15x17Fa+aG5vrk7/+SLkPR7+89Vgr9cXNHDsud1R69WJex7VHj2xZUHH7JOVBy8XHnmztuK6kbAofNXS8BoIEkUi7zjULwQ9HuUFBKyzMGd9k2vIWgupA5hOISNQPahfTi8jKgawa9iBb2uBRXR+Sfy8kdjDyYDRf95HCJxlPqP4RB5ojmsH+LN3zFd5n5eI/p582vy5jW5yAPHjzoD3CzQ/qjNUcdDEefAgWPGmpM7cX3TUw6vaZDIGmMa8fj+j1nYKG4E5dhBAaZYAUcF5L0AP8GLBAqQEiyMeUlN0iLHUxPWGhg/TJxlDu95NZ5L4ZjtOYH+hoUPYZxJkmLuuxBozIUn/6hES+IfDuT+cujpPqbs9r2J5rAwIYxy8fSLzZw8EWH9geQexyea+8lbctKKEH7BiXAoMV5jV7hSgJ/CupXK9paqeuoaKjI6UoKGAhwm3MwWHAzWbHS2zMscmGmXM9I6MS5zYWFwYWNyJrAvFxO2VpI30dfRs7PVWLdWYds2ydCwMdQhHXJ1yIhNRYWoDhlxMZizMdgw0TnQ0TmBNERHlIaILMRAv4qRYRULgxuByUmAxVaK1ViLXdOSU96dQFSHthFxSGgMdYhx3Vd1yImPyVSMRUOOTUGVQ1qXU8SUS8CGm9+Bh9+Jl8+NV2AFn6A7n/DKERZy45dx5ley49My5THWItgocrhJsK3nY/FmG1WHAIfWEnFIzmCZtjKtmTitI/eyVSx0ngTW9YI8qyVE3LVU7KyNjFc5anquUN6yUsl3rdLmlarudnpWxhZaqk6ykh4CvOtYmDfR0W2lpd0K8LN4sffixVtH6haoS5ZsoaXdwsq6lZfX5ysOQSoFPA4FgUAESsiYRITEHLx9jCktJPm68ICBByFkhaM55KNdYXNI8AljEnL3sPHm4LMOoGkSTsBQh2RJ/Aaxn0iSp/1f4RBeIJogrQL+TPEQCOABDjuQHBh8r+D7NbyVIKQc3jJI5IHnNjhrwQMZ7H9wMgLRBjQJeMhMHFOEJSaAHSGBCDEb5jgHHQOaC15tMAFf6lHiDTwRwa/Ozs4UoxQkQ0wih1VTCwdZe5+QrKOrwjNt/BLNfBJN/FKMNseE2ZjfMeSscOJ6tZnn3Q6+91H8H2L4HobIrg30ijmxPPqkyZZsG7coV+sdzvoBVnLbdA1CzM03bV+5M21n5lH99RGQyWFUExoVGpEMOprdA2UFkZaWgbGAQKYBPQHaBfO2QoPJoH9hJrAj0oUg0Oh9QUExE9MNGZm6Cxd6RmbiCzBS04MHpYaGF2lpn2/fDnkakEZUWfkSEpTBVUHlFhRI4Xz7NoyWgxgJJoBTof+CHfD39wQM4TT67eyvpFrp6eXFgZ+eJn54GPHhQcT7++HVZcT69l7om9IdVbe3v77l/+qm/8sbvpU3vV9e3/rpeXzIg+dMh3qEC6qHh/pRHepv6voU0/Y+8s6pjVlpu//6Pkfymhr9MxX3BW/MTKoo9zHEb2Sn5GRo5ntFO2mWaco+BiIyUKkEOYjoJqf6xsH0Q7DPp+TomvidbwKcK9crVq6Teb1etmqDzJuN0m83Sr/3kn7ro3gh0Scvl2jSTaYA4sMTCi7WSIsSmxRr1XOX7x679vbY1SqPiMvOIRehuoRchOkvzV2fGjp3pt3zjb91p/yznc959RXHjlx+vTHyOp9JQfzeh8u3nV+imMaknC5jUXjyZhXg0IGjx+Fegg8JJAWl40c4hFLjfxOHMKeUkJwTY+IQcFH3wPC9uuFNJcNS+4gBRaqFTevzS1PzD0w+/fYvJCJkbX+zTN5r7gfSKpB/hCYRiPB2M2YtkURd/xNpFX7S/PouHCLBGIQlcF2Q6oJuYSwxMeZNRE59WDtgFETO2CRGM0nEC7nLHHknQf0BrgW63HCEYA0D7QD2oDQ78CEDXkLwLxRwp4YCft7wE7xIEBcBOMHjB/Odm8DRDp9ykLwnYJ9psLQKE4SWYUoOaiWSlsHijsi9s8jJZ4LsFGN6qU2YbGLcH/HK/ARfYbD7F/9QxWZiF2s8/7eJ5VyS2xP/hsDGH0RDEGIF/oTrC10CLTBJKCKJIyK/wX/ea+77iWisVArE2CHzrCy9lCSN6EilHYGKXhtUXB3UzfS0tJX15cVNRHksBDisuVnsOCFYiMGJjd6Zhd6FjcGFk8WJm2O5IK+9rJSFlrqhmYm2i5OqFzF2SCxil3DEbsGIBIGdyWPFDgVyiW7klHDlkLFkV9Zm1ZZmNuZjsuBitGNlWM5I78JAv4KB3oOBYSUj40pmxpWsTB6czC4CrA7ibBaK7PqGHGoOXDJrCOJbCcKBBP4IIKKvqRT+ih1i3IBih9gZVnAzWYuw6EuzqiuxK2pxShtxiVlyi0JmOQdeEWdeURc+MTd+CXcBaVcBOWcBRUcBdWt+PUMeC3UuR1l2DxFWT25mXxYGH0YmbwaWLXRsq+l4behk9Og0FOmMxehseOjcWBnWENhWCfCsEBd2VleystA3cLNVW+OksMFVwctdfoOrkou1trmBiaaKraykswC/ByvLOgaGDXR0G2lpPZcu3bh06QaoS5asH5nYuGzZRlbWTXx8WyQkvDU0/Cwtt0FmOU9Pojq0bRuEthNxCAlEiFgw9WaCMJLMzOTM9GQwiHeGhJ6/eHbfnryzZ49EhIeBsBKfnHLnZnFcTDReacGHuOARCNNkSCAHjyV4hQRN+23f7hQYrLwzXCQ0iic8BqpIWJTSznDHwGDfr0tjIIE2hWYjRlq9ejUMNw9j0JuNFDSUPAw0DzoGeTDMrwUhOF8AAzgM8s1OEEQ0JhSRYyFeiyOJI4IxiMCMR1/ikFICjyxQPuCpChOghcD7COKIAIfgQTQxDpGk3kaHgc81B/0H/oQNAkhjOTlQrkKkFMEBEHEIT0FoWlFZ29p1g+nW+LXhmYYbd6mv2aW6freKZ4KRu3+hlcJTF0KVP++HeP7PeQJfDgo0HOM7EGKydrfPkbL1++44pl813Hlcc3WBhkWymnKUsraPo6LrdoMNEWtCM6z8U4Kj0GljXpeAQ6M0hA4RsoPIyclBLjiwoQFIQLABVYGIRsh3bbQ8ApEBlhmVhiAN3cGDZezsN6mpbzAyvktO7mltxXCImKTu+PHbPDw3qKlLlyx5t2sXwiEooEGhTM1QIFMZFPBcBECCAW0QIMEEpFyASwi2wuiwtcSBa1FBX0uJBS4nsSQnPbsS0l57s7/rVX/Xy5H6or/reR+xPuvrfNrXWd7X8aS341FXS9m7R8mfX8R/eRVX9zLm84uoz88jPj4Nqynf+eFx8PtHAR8ebbtxbE1a0i7i1mFHI/vGKoyei/2FjgR3LIlJcDzYISUR32egNwIRrSrYyVnkIZPokG2udE9L9rGuwnMIEFpu9mlfwcuXn04+7sso6S+803+rsvNT9cO6K6saTsi0npHuuiDTd1lm4JrMwHWZumLj/YWTDSKCbgedG6gV2hM1KVZOXbh54vq71MNPjDcDPZ8y3XrKbOtp36RbLR09CId84m6tj7im5XFCb82J7cm3tVYeO3zldU1j2/3KuvN33x26/OpSWfWbL63vm9oL9h0AW4p8LDIULwTOcvCMQ+OC/RIcQkrR0NDw3drhFZeGJfcRlSLVguat+TfS8vf/JwUiTAr4Jg6RCESYgTWeHfeTEUTI7Yrcaw750kDBgoj+/0irgFnbKEcZXBcEQtACaLhrQAiMIpDIDI1ALhNh1h6W62y8IXHwTllYBA5mTI8ZRISHIjwOwcWC5wM8QSDTDnrxgLsC9ppHiVxhDvgYwE+IiwCK4OkDTzsSARBd8THdq/BQhGQivGKG9QcsL9mYXpR4VsSAEx+GhK2OWd7kQVz4JHJ4TYbcqxDDRXIOGZNA8OCBXwCv2Y+p7eCbgly7g18x2iRvXgxCSNAUvyP8gWF3JVwmxMBwKeHVBlcfFUS8aHT20XfaCBF902sOu8Soe+Pv8V+VVuH7g4jGyyxnnp2tl5aqkRCnFBGu6O+jum61hqONtqm+gZayqbyYtYSAnTD3cj4OZx5WF242Fx42V14OFyEeR3EhYCFrLXVjMxNdJ0e1dWsU/HwlQ0NEo6KFImMFIxL5R3EokdeCNLMcp+g6TilndkVTNk01ViNJFkthZnseRmd2Rjc2Rg9WplUsTKvYmFdysXjwsLoJsjlIcVgqcxjocWrYcCp4ECQ2E4S3EwR3EjPLCYZ9TbTtzm5hzuoCqRREGD35GbwIDJvYGNZwMbkIsFiLsxrLsuuocqrqcSmacstb8sjZ8so68skt55dz4ldwEVReLqhuJ6BlJaBvzGeuxe0oz7lCjG0dP8tmTiZ/JnpfBqat9MxedKwedNyWdBI69MoKDLriDKa8DHYcTC48HE7AhGLCNioKJobaOnZmyi7Wcm52sh6OMm52crZmaia6ehrKptBQQgIOHBwuLMxujIwr6OkhMArqimXL3Ghpoa6gpfWgo1vJxraWj89TQmKLhoYvHofAWQ7hENiveBbCHOTwyRLwCQn27cvduyc3MCi45Prl4/tzwQK5e/fi7ugo6M33blxOTdhN7udGYqAjKCLHITy9kMgOCBh8AgKlQ3aJZRZuL75+uPzZ7fc1d2s+Hnv2IuBKiWT2HvHQSFhgvOzVHiMFAlogMTIYGGj0UkAjc3NzME0BivArTh6EwMSHVGlQACTGWwu2jFJ4w7NxBaT2Iys/j0OYRoQ1Pkae8BUbQoPgUQPPDXjRwHMY9A94NMHxQNoDkD3g4QMPdsgRAMf1zYxzGBEhTY8ch2C/oDWRp2JHc+ASE53lpGTVRquMqtRI1dY1VXfYtCoix2xTlJJHiPSKUImV0WKrYmztV163F3q1iedDDH/dXoHGcwJNV/lar/Gt37wyfE/g5YqgUw827rltn3RJz/+QpnOmmlGCuoz7GgnnINiIqVfk2qh8B+9IeLkCDiEgGvGU+4pDXzPKKygoQEQQkAkY0EiwAWEBcREqMP3kSTnkkUMxQkRnud7eljNnXgkIPJg27RYt7esdOxDxwPyavXtvsbLemzbtJRtbQ0ZGz8haWNIFou/WpYsQs4WyNkOyshEyQsN7Xoepypcv4abaHR0dGxMbA+8L4iuDmO5iJONFHPiREF1JiO8QYn1+LaK/u2qo58JQzxlcPT3Uc3qo+9Rg94nBrmMDHUcGOk71tF5vqjnX8O5k/dtjdW8O173e97my8NPLvI/Ps2qepr1/HHft8IaU+LDRHRD3FEvc5WiF6dE6ehh/HQlxyZE6elgJifApNzU+I1WjYDNLkStroau9n/FJLRkgoqcmGh+PHTr/sH1VbpdhTKdOZKduVKdpXGfQke7PNVW9DzwHrssN3lAYvKkwdEth6LbCwG3l84dCJyMNwTLQm6FTAr2ONupX5oT/j58tARyK2fNAffURjbVHtdcf19lwPG7fo47uPoRD5p5nN+4qAShSWH5YyenQrtyy2pbOG09qtNcclbbdK2dT5OZ7pmoEhzJBlykoGG/sZMAh6GNodGTAoQlih/CGyATqEOY4BxP13cMHKodNTw0LFA2LFvaZF7wLKTifOznfuf+8RkQORf8xx7mJ44h+Joz+mx+Mv0vk+YGFMRZC6ALdHjoSxhjI0ASEwNQVDCSQyQir4B2KsJFwsFts4gAwJPJgXXeCGxOjJmyDmHIFryI4TmAhlGkHXiEovBgL8kTe6vCqhhcJ6EVwX6NvQ0jywlvY5HFHeEkbj08YEZEIhiRxRKhxSLQyWAZOGUE76lpoywgysSYlkeywC4SR4QSqKcnGyWGAXIgnWYbki8CYwj0GM2PGX2FIg3HmmM2LOapNxmUOAyoM1NHIG9A/oQPAv3BxMShCH/wwpeibUERCRIhU8YiLJVf43qyS33R6HOc5QD7uEDHRdkGBWW6ObmaGRmqKcmyMYsgOFZ8t6mtWai+3NTAzMNNStlaWtpcVdRLndxXldRPlhX9dxAWc5CTsVeStdDRMLUz1nJerAwt5b5UODhKPjBTeHSsQHc8P4w4BDm1J4l2RyEPEIWzcoXAuoQAu4a1c4ms45B051IzZ9dTYzORY7cRYnPmY3XhYPLhZVnGxruJhcxdkdxFld5TlsFTnMjTk0rQhKK0gSHlyC2/jFtzJDWnl/hp3aCSVAsIhGHdoEx/DFk4GHxZ6T3bGVTxMLoLMdhKsFgocBhqc2gYETRMedUs+VXsBNagOguqOQtq2gvrmAsaGfJbaPA5KXO4S7MBCmwhMPmyM2xnofekZNtMzbaBncaPnMmcQ1WKUk2dWl2DRF2A152a35eO2ERawlBA1V5Iz1FHXNDNQsjaVtTWTcbCQtDWTNjdU1NfSUAedTdpEVMSCl9uGk9OOnc2elcWBmdmeidGOgcGWnt6Gjhg2Ba6Cy9nZ3fn510pIeGloeFta+mHqEBY7hLEQ8o7D59rGjFp8Uuw9e7L37C24c/fq0X35aNiiO3cuAM0/vH89Oy0ZSUyo4BMak8/BPO7w3nHk/ld4VLAODmGLSamorQPboK2392Vj84vGppaenqHh4Wf1DTxJmZbBIWOiBRwV6EJwp4ALGSABHLOJiQngkJOTk5qaGthLurq6oFrAc3jyIISWNDIygixTcLMDUI25LhwPwgDQYcAStrOzG2+xSSaaw7Jvj6cRISKCQ4IACnD+gqAg9PQDZzmYABUIBssBIoKf4KaG9FdogBYQkb7JQlj2C8xrjiTaCl1laGSSNIBY/4FjJuKQtKw6qhgXGZnYSNt5O4dk6ayLkHLdKegcwu0SSVgets7C/JiteLqLarC7Wchqo4LtCvf2ilTsl1Ja73v2UfydylggomNla3JLzCNOa60r1DCONOa09hZw2gkb0VkX7hqWrbUmfEQ3gO5IJKLR2LivqeVBGgKiVVZWhuRvMJgMsqSRYoOc2RAaASZB6gnQdvCp5Ijeb48ffzQ3f7pgwZ158566uTXfu/dq27bbtLRPfvvtvYpKx+XL4EdHkn3u1etX0OhARLA7GMpzpBDR6CrseWRMG1DutmzeAq8KICJ4W4wUmCDW6Ojd0btH6+4Y+La2+ysOYSx0dgSNgIUAhI4Pdh4e6DjY37a/v7Wor6WgrzmvtzGrpz69+0tyd21856fozppdHe9D26uDOj5E3T0LYVshI1sdqdFQo0cqcZo4b2TfxGPAHQYcE64QF4uNi09MSg7K2C2ev5a50IWxyJWQ4+TnpnFRSeRlkHfpi3an9C6gIP3oTr0oIg4BFKmHd0ac7Gr7WDJYZjJUqjR0T2WoTGUY6n3lx+c8J49D0L2AXdHQqNC8WDly6grgUFhumbTzAXm3g4ruh5U9jh6+/Kq3f+D1h5Z1ode8okqqalrDs8qk7Q74Jd56/bGlqaPnTW1L0fkXUUX3t8Rd3xJ/vaa5/X1TW2pGJrxlUXQQeQEcgg4GTxYoE2eW+zsOjR07hGchTCZq7B7OezZseHJYsGhYrLDPoeAF+M79J2WiSbrM/R/iEInZh7eAJ06r8PNBRD9AON+1CvLggh6IF4XAgkQjG6Dx3QAz4BGMWIL4GNm9G7EESriHDzrHbwpz3cRkCpLoEbzvGT6KHRM9SJyvSDAAwyEkDYH4Ay88eH/ACwOlnUXvDHjHgGUA8+E9B69qWAxOCp0CllkBGdnwJ/J5wOvmo7L5iPMVSWpmjMbJFR58KBGehVAjw4qwR7Q75OiFIBM1KQaZY6p2eC9BvGsoiSKKEAudFNoRSSHPNkG+DH4O+fLkfmgTIBbesQ1JN5hXwmRwiERfQmcE2wEWgpcZco+EK4s8JBEXwUsEoBeWwYgIHfDEMhFGRPgOSe4JiXdWHHOaJFrsl+NQXp5udrZGZqZSaorC7mjl0BBVf1/NDWv13JYb25hZmOja6qgtV5NzUZFxVZZ1VpFbrq5kr6dlaWZkYm+t6+6mvnGDgp+f1I5g8V27RGNjheISBHYn8kcl/Q2HtOO55eO4RWIIAlEEgVAugSAuYR9OqXUcCs4cGpYc+voc5mrs9rIcTlKcrpJcK8QJrlKE5fIEW1WCuS5B35yg4cgtv5pbyotbZBu3QCg3fwQ3XySBdzdBMIJLAoZh/YpDroBDwgybeRl8OOi3gbDDwrCJg3EdgWmlIIuLBLudApAVwUyXx9iY38BS0MBSyNBSyMhS2MxE0FqX316N10WBsFKCYwM/6xZOZh9WRj9mhu30dD50DF70jGvomZ0ZuEyZhTTZpBU4lKW5tER5jIT4zUUEzcVFTaUlTZTk9TVVtQx0VEz0FUz1Zc0MpEz0pYx05XU1VDRUtJQUdKWlDMVETYWFzAQEzHh5zbm5zTk5TdnYjFlZjZiZTRkYzOnpLTk4HPn53SUk1mtobLG09HV3D0DOcgiHwEwH0xmePwiEUDZkyAO25mvBcoJhEwV793yoeV/58sW1Mwfg8QW2/q37pR+q370of7A3NwVthzwpNjZAEHlauZFH4Ba81EASvYNxgtTOiHWnzoHnyOmqt4SMAtHcfeJ5+znS849WVg0NDfkXXxfbGTGmyIOkErgRIM0a2LRwb4JXFARdA6JArAEYumDxAi/BMpPEITgLCwsLOG59fX3YIFjLY+IQuOGBcAQ3PgytCfbMBDg0caI5EqfB8QYjwmtEMI2aAuW5hquMZEAEnGgLKNYIOdrBW2mSOES8Wl9Tb6PVMY0INgItA2+x8ToA7NTV1ZVCVl4TqgxUOQ1UzSwcBSy9xZyCJJ0CWMx9Fhr7/WYaNNc4gMvKj3t1okjgMb3YSw6Z12wST5tt2mngsdYkZPuT97kP3qSWPI84/XBT0S3b2As6Ww9oyWyyn6vvvdDYl9ncR8IpQMIlWMplBxY+RPwKiVIojhwg6vEwkpaamjpcoXPnzyMzGkk313BcBIwEIT2QXJukEKWily/rPDxeLFxYtnDhfV7eMlra8t9++2ho2HX/PvAS+SoweBHkJYOOCAUZ7rDP4kvFl4GKioth74BD0IhRCIfg81kkTEZF7oK3CPoLgyPixNMrYX3dr0Z0oRFFqOfiQM+dwa4TA52gCB3ub9/f37a3r6Wwtzm3tzGzpyGt+0tSV21c56fdAELtRBAKbnu7vbXKu+3tztunNyXE7ETMg4gIPjWjikQqxEJfd0+kNOKhEQu80YgvNeIRRsLKsfEJiRszwvgLVjIWOkNl2OMilmSXriP29uC+gjv9el9BCFhIN5KIQ9q7OuxTup6/fjP0fM3wA5XhB2rDD1RHJpSrLrtOEofAZoLuDjc2NigqNnHweDHg0I7Mu8J2e8Ud90s4HRB3PFjy8OPA4FDNl46sw09h3KG27r6EvY/dgy+Xv2kcSSvXc7P8o0vQxRU7i32TbhZdeAE49K6+OTktHVAHucORF7im0K/Q2xRwCG6PCZz4sZ/GS6VAjkPYnIqG4bVXiY5zQoUD3vklk8EhkiD4n9GL/jki+i7HuR+II8JiDEioAP/9+JsS0DcX+C7CmfzCiIXwDnJgL4L5iIJwwLIEBAIQQpl5QF2BBzHMgTsTzFBERGCnYl5zeGkIWe149QMvwiCTFNmmGGoiuELtif4lyayA3baon2PufEBu8MiA40S6EDzrkCM1Nho6vF3gxoFXBZwCcpmDWxsMZUQ4eGZAZIJUacznCtnuyJjGCwiIRsb0msNuH7zfIFLe0GFj1jwcCfr6A20Oe4GfMEdEEuc6xFEkss94og3CD8QzGHGNuCiPFoz60NmhP/ELkEyjBfCg+Dcva+RqjSv4A8AOA7UtymyBmhc1LP5zw8QaER5cYQtIF0IsBNAOBfongiJ8tBh2qJOPI8K7RI4ZHPXNxx3+gUByS37zfv+6wBjqUGEhUR3Kz9fNy1XPyVHMzJRPTlKMjVEOD1cN2Ka12VN/tbuJs4OFjbmtqcFyY10nY10HEz07cyMrOytjVyedtavVtmyC5NrSoTD66i6RmBihhASBhCT+mCTAIT68OkTEoXhukTgC/24CkAxfOJdAMJeoD5fUBi4Fd04NBy5gHgtdHhstXnt1PkdVAXsNfkt9PmNTXl1bXjVXHvl1POLe3CIB3AIh3LyRBJ7okQpwBTgUMDIMqzubhTmLqyqTpzDDVl4Gf3b6QEa67YxARPRb2Bg8CUxrBVlXSLA7y3M5qvLa6ghaGotaGYtYGYlYGwjbaws4K/N6yBDWiHJsFGDdysXsx8IINBXAQBe4bJkPHf1GOsaV9MyOjBwmbAKanJJKPAry/OrSwgaS4mbSkmaQWE9B3kxV2VBLXVcPUuzpqhjqKhjpyhrqyOhrK+hpqWhraKhDrj5FfQU5Y1kZEylJE3FxUxEREwEBQx4efS4uPTY2A2ZmA0ZGY05OGwEBV0nJtRoamywtfdzdt4/g0GiibTBlvb19wD5Ege8AQcj1C7mWrSQrMDM3P+PwgUIIurh370Z6QhSscuP2pYQYMI123bx2LmxHIDZIERZJj01gYSTY4EVubqtiYhK3bvXfsMFrzOh8PN7whUSl3HvYMzAQfLOUZlei29nileevTotM9L56s6u/v+DxU+7QKBKNBWEGhkNg5QI4wad/uPtQxDUqYNPb29sDJ3wTh6BJQOEBFoK3DBgncGoT4BDEJoE3GogNyIwBHHK0to7avDnd2KTIwQEmdpCFEqHj/+FccxMEEaFGIEkyjs/19zX59KSwaEwigpnQkcZzuoMXH5wauAtSyClqQ5UlVi1ZBaiaFlbLeS18psm7TZN1oVZeTaO9hcYocI5V2J/BlxkSynQLn2058y7j3pfjz5sOVdRLbsuX99npmrI963Lk4Tvhe25siTvn6FVkohdqusRuA6wIq8NGpsm5TJN3FXfCcGg05zvx/MBdbkSygnG0oGpqatV8/AjeTWDCnj9/DoEKqDZILLpcfPnY0WNPK56Csxx5aW9r666vbwoJeUtH9+qPP97Q0tY5O3fX1HS0wy9jFEhtAXnJQEb4Gw/hpAwiDnltAjEIgIQoD42NQ9FRIyLN08uhfd2VozgE3nE9FwZ6SgGEBtoP9Hec6Ou4OKoINaT1fEnqrovv+ry782Nkx4ewjuodAEJtb3xbX29pqfRsfe136/i6xBikDhF95CDfE1aJnnIjRAS7jByVqsbCIeKhjuLQ2vRQnnx3hgInVGn3uKgF6FWePJZ1vV97F1EUQiwEFVhIa1eHVWLX45fVQy83jlAQsNAoDr0pXj5JHAKbD+wnEPTQoEBYgcu6/+hFwCG/lNvsJgV0unlLtPMUPU48rGzoGxyqb+569qYRNKJ3n1tfVDc9e9f4qamzob27vr371M03ZptPS1nvFTLIXb3rMuBQeVU1KF+TxCHkOPcP4VBT93DsAyIOCRQOrS0omyQO/SoiIol8mCCaiOT0v+kv9104RB5lgZmbJJEV+Dgi7OPxxBEjk7aBxlhw8oQz+SVJ3OSQZAH2LlircCuiUd6g/8MTFn0VQ9+9kMsZvO1gMTBkMRyCnjAeDmEOThh4kNjNmD6AeYthOIQnIpLofLgEKICEBIfgYYxiODEcgrsGPtQhdQhsZRQ+hNQh/CEhaQhvr6OIqYlxCEER6paYRx/ewwqL9oEFoLlgj0h8Q1kfgM3Qtx/4E/AAE4hQe6KCaXfkOIRpHVgjY8CAcAjPOSQoglQafEEIhNEgSsqHT803JhEh2CDZFKYsYeGpWNtiOAQ7QjiEF4gmuGHxkhfWhmhodoRD0DOh4GUi5DuHdjR5rzmS40EPGTz94qfx3p7Y0wnvZYck4h8ioolwKD9fPS9PMSdHLjNTIS1NMTFBMSpSdWew1jY/vc2exmtXWaxwsXNdDtXazcnc3dV43RqdzV5q2/zlg4OkwsPEd0cLx8YKxscLJCUJJCbzxybzRSX/HYcSRnGILxZUHS6eKC7eCC6BHTAMEZfkFgLQjpo7n56joJGtsKmVqKW5uJmVmL6DsIYbv/JqPlkvXnE/HqKDXBiRhbh3E7hjiHV8HKLfxk4XxECsAYz020EmYmPcQmDZIMC2VoxrpSzfClVhJx1JZy1xZ00xF3URd0WB1ZLcG4TYN/GweHMybWNhDGSkD6KnC6Ij4pA3Hf0GOgZ3BiYHJg4TDgEtbkllAQUlUQ1FKUNFeTMlRXMVZUt1NUstDTNdbWN9XX1DPW0DXTUDXUUDXXkDXSVDPVVDPQ09HR0YmklLw1hdzURZ2VRR0UxW1lRC3FBYWI+PT4eLS5eNTY+JyYCLy1JQ0ElSco2GhheGQ9i4QyM4RPxAA88i0H8QCMFAmTA4DCpgvELB/oRP+1lZSdlZybBQ0I7gkpKL0RGhN2+eCwrYvmr16uz87Evnjvl6b4XtgNhCUpDghAZ1hQKTLi4e6Rl5jc1tn+sa/LftXLduIxzPmFFDCBJ4QqIyHjzp7h8IKLkzKyo59FZZXvnzoBt3z71+0/WxZu+DR1yh0d/EIcASlGwNuOirB8oQ3C9wYBOwEIr/gWJqagpOaOBI9QM4VH3zxiEhlhoOujZBwW4Jife83BcVZHZ7bsDv91fhELwQxwzZwqAI82lEE1jawEnB0IhAhBERSjQHBdZFSSmQgkRe4EyJw7AqKOsQq5KO/AgXQTWzdBSy9qVRWk0FOKS6jkbPF6iG1j31z5DrdIllavkV649Xxd/8fORZ8+7iStVt0Q/uZYXlJ9mE7NT299by32Dss8LD28ra03W+XSiNRQSNnh9shErOlUZpldwK4gv1KwUSTxWdISYQARSBryT0CRBtEBGBqgCsAoQCUHTm9GkIFIGHI1x1SKXQMlaBrHSQSqHB1LRuyZJ6DY3uly9hzphLwkzQIqHzIXXoqz5EhKFRv7lLl0C1BIUB2AOicUY1GSCQSPiuNuIuN+KoNoossTEVgENdL4d6IEzowkB3CbBQf09Ff/vhfgCh9rN9Tdm9DRk9X1K66xK6P8d0fYzq/BDeUR3S/i6g/Y1f6+utra+8Wl6ub36+uuWl581jK5NiQ1F8ErxjE+KIqRQS4R0MnwVHIpYAimDHo+rQ33zkRj36RvzogJzgI2KST3qEYP5K+gInVOkKnBbn2MWdTr36pMs8DhBoVBdC0pB6eMfmoq4vNQ8HKxxAEfqKQzChXH5u5eRxCOwn+NSBsmBjwwHBdOGB04BD66NL5iln0urksxjt9Yi48eELjDM0ePD8K0uvc7ZbLyz3vwjS0Nqwq57R14PS7oRk3ks88CjzWMX+iy+P36gqq6wDHHr86m1KWjr4laLoIPICVxSepOhVihznfjkO9Q0S0ypsLhkW20tkIe2C2tj8Y/8nODQZjWjM0x8PivDeRBMnsMJ+HXO0E0wTwIKIMHsIywqAec2NGVfwL/Saw+MQtDyiC7CG4UZE9iXShZAPABbZCc9isDsRDqH40QnUIUzKwKgDfZ5HOISZp0gjGlMdGjOtAnKbxKtD8LwAOxje9HCcmLMcer/CLYM8GRDIwanBCSL7GC8NoePBwwCiAjwOoeMcM2AG04hIiAgf8APLYEFZwGPIjkdlMjiEiUtYq+I5k8QHDHNOI9G7MLZB4gwJEeFxCM9CWKZyRIYkbnXjqU9oSTwOjacO/RgOwdbgxYU5ywHoQoF+i+EQ1rAoVOy7cIjkQpPkHkR/oguBPWTwE5jOiTSi8bJEfusTybg4VFCgCziUn6+YlycLRJSVJZeRATKRcmysWuQuzZ079Lf5mWzdbLXZE6r5Zi/jLZv0tvmp7whSjAiXio4Sj4kRTUgQSkwUgJqUxJ+YzIfh0ObE0dgh7REcEo7j4ovj4o3l4o7h4o7m4t1F4A8jCAdzS/rzK2wWUlsvpr1aUs9DxtBNDv5VXyuu4CUk5cMvGsAnGMLDt4sYLAQURIgjcEONJeIQ/1jqkDcP/XZ2umCGZcH0dFABbAKYGPzZmL252TYLcm2U5F+nIL5KXWaVqtRqJYnVCqLrpQS8BAneBDY/NqbtzIxBjPQ7YUU6uqBlywCHttLRr6djWMHAZM/MYcIpoMUjqSKkqCKhqSpnpKpiASCkqWGtrWWro2Olp2tuoG9iqG9AJCI9VWAhI30VYwM1UyNNE0MdI0MDIwMTfT0TbS1TTQ0zFWVTOTkjCQk9YWEdXl4dDg5dZmY9Li4LQcHlkpKrNTQ8LS29kTpEjkNgxWI4hPgHyIe8QOAHBD8GBvjDzytWuEdEhifGx6anJXhu3AhrrVm7Lic3PSQokFxZQqITAiSAIsAhW9vlOfn7q97Xofq0sjo0PGb9es8JcEhs5y7/S1cHh4YKKl4sjM+wOHbW7exlzvSChKK9Ne6O+yPChEN2jRc7hJzl4HM/MSa5vh7sXjCABwdhY0Mw0As8e8EEnQCH4BFtY2MDT0gIN4Ll4Qv+d+PQwEDPoT11vAwtixa1ubkNffw4fOBAu5L4ARszotsirkwyiAg5vE2QZW4CIvolGhF5ojnk+ADHj34iL/DKBnmNQklFD6qiiq6isu4IF2kbGtsoOvjO0tpMJe9GreFJY7htuvF2+k2HFwQUL9p9RzDjse3+l9vOv0u8U++QftE/wav74/72t5kfH0e8uuVVec2y+pLMx8M828Mc57vE0tjspjEKgI1QKayYqb3FxCsSHrj4E8ZUMCxDiIGBAYRYgQF9GkdE0EUgDcXhkQARcIsCXIGgq+ZxSmdLS72z8xd6+npT047Xr8dbDOaDNxdseVQNGgkcQgUlVoAJyAPo5ekVHxcPrybkC0JMajDiszaSTGEkiwL6UpiY8ORSCGSQG+y+2NH19Gb1o6zHb068+njrQ3VBxbuIWw/Db5aF37gXVnJ357XbwVduBhbf2H7x2rYLV/zOF/ucubD97Om8azmvH29qrHBrerr6+mHXlIRwlDMObA2oKZAmbvSjJfFzIuwVdg/ec8T0CsTXL0q78PV7JPHIiOkd4EUGn3Ej0xNkctcty19ON1JhgjZ/udQhzyuvn8ef7YbAISQKaUZ0aER0mMd13H3R3PMubfihOk4aUhq6r3T16LZJ4hDsHuwnUPPwKbAhBRzkvM4pOg445BV3i163gGB+QMjuaETBk9bOPhiDtfpz+/X7H49erkra9yQ08577jst6a0+KWu3lMshn08lh1MhkUs1gVkpLPPgQ8iiU3H8EqAeog6KDyAvwM+jFCIcAjYC6fyEOAQhVNg+HlA6rHYHAoSHZwvYVBY/j8o9+10hEv1YgmgwRkUfn/9MaEXmuOcweIomkn8Bl7t9GRBgOoYAWOCOwoaHPI2kIc5MjZl/9ikMojSn8BMvAknh1CFPGMCkDi3JBmhu5RoRMduSBBgvgcYjcEwl/z6JbANEFWNLweAG6ANsXpVJAztz4SGJ4f8B7AmxlFDVE4qOFUA3TUkggAe9nhY6T3LOLxGsOT0ToRFCPRcCJFBuUowL7BISS3cExwPaRJY1saEwdgn6Fbg2sq6OdjpmHGjsjTLch0XzwLIThCp5b8BCFNQiJwIKRLeaPRyIQ4YN2MC4i0ZcwaQjLLDfxJwx0xZEqCNuHE4Gmw6AI6WzQE1COdZRmHfoqal7M43GSLnNoR9hFJ/FLxFp+zO8sWKIRDIfGJKKfwaGCArWCAoX8fJm8PJncXJmcHFmQiVJTlJIS1WJ2a4eHGwYHmwcFWgQFmgQGGgQHaYeFqkRGysXGisfHiyQmCicnC6akCCQn8ycn85HiUAKPRTzPKA7Fc/HFc/HEcRGgAhTtJvBEAdLwiIYISgeIKfpJqW6V09ikoOOprLlJQclHSspfVDRIQDCUjzeShwhCsQRCPIErnvgvEBFPDNcYOCTEsJWHfhvbsh30y3YuG607GOgDWZi3c7D58XJtFRXcJCu5UVl+o6LsRjmpjdJim0UFfHgJ29hZApkYghnod9LRhY6sGLxsGRCR9zL6dXQMbgxMdswcxlwCWnySqiKKqlKaagpGwEIa6tZamsBCdro6Nnq6lgb65gZ6wDx6+rrgNadqpA8spG5momlmqmNmqm9mamxsZALIpKtjpqFuqqRkKCOjJyamIyBAFIhYWfUIBHNBQUdJyVWamuPh0KizHCAKsApYqwAzeEWIBI2AiFDBwxImJSEvO3JfO4RDGBEBetnZOTm7rLWzXwnV3mGVk/M6Dw/QzL0mwCH94FDJtNy2np7Wnt5L7z7Elz2Kvffw8O3SFyFBjQm7y51sPDZvHZMl0MMWw6GBgQGIBAH+gecb3EHg+QZG/HiecnCaEAIErnRg2wBKwYN68jjk4OAAOhLYRbDH4e7uwc1evSvdWhITv3BwtKxYMQA85uN9R0FhJ1kKhwmICH7CQokmCCIiyTWHJZrDJsiJ6Mc0IpQzA4UnAV+ANQhHiG2cZL/wjgMYBhzShaqoogNDrwILyStpqWsZWq3YNN80mEp5FbWWF+DQItuw372Oz/c5BwLR0vh7ktlP7A68WHmwUjFk742Lm3qqonoqA/qer+97ajXwUKbvKqG8UExzi+8s96xp9vE0JsHUWptgU/PNd/pHJOAPCMKHkGiFqWAwDYk1ILMeEYdOnz57ligQwTRY0pA6Gf4F8xomQCOCZUAgGrN0NDfXurrWMjPXWli0v3o13mIIxMFo/iurHC7pNkq9DaktQLCCFxJ6ixDfTAkjIs3oyIRJo24ERNsk+fHFnb0dj0EXuvO56lFrx4eegc6BobqegfL23rLW3jvNPbeae240dV9t6L7Q0HX2S+fpus4TtR1HP3Uc+dxxvLb9fF1rwo0LDY+XNz5xuXrAMT0pcjRCAL1XRipE+KaAFQRHkgiWAfFI/oqtJYv4BYwCFiLaIRkZ1tl+DPnOAEJYXZrnqHMq8Oyrh2cftoUe7d6Y3+W9pyvjYtftl3V3H+V0lOl+9ZQjRg0N31dqvaV3qCh+8jgE3As8iXJeowIcCxoOwiHf5FIu84Piy0+qr7l4qLgavoR0dvenH6zYlfMgYc/jvJPP952vPHHtzYU71dcffYQBWE/deAMDsKYfK9+eeut86TvAoat3y5JTUkEdmgCHoH+jtyZcZXjE/Cocet82HP9oWPUI0UFOsrDbNv9FdN4xzAydvDqEz/z7TX/6by7ww15z+MB9Ejr6JRoR3hjCJwXGXGWQEfyPpt6evCPcZJYcD4dQKjlERKCOIn85FH0LsAGvK/gJ7Ess0AWfCQ3vL4dRK4mLF0neZKwxkQWJucmRYDZJWgUsfIhEb0GJH7ADRseMiUIoth6fFAHvfzX6bBzBAvIsAhi24dMMYlSMOU+is0Angs+Gh+QsdLR49MKicWA+Si6HpVJA/Iw1KfIbJPkWgE9Tgc/khhER3mUOQQ4eb/DEgqVGwAcdYU2Bz0OAvxfwMEny8EYaIGIPvCqIZqJfEW8gYMY3JrpnyUmDxF8OwzaULBURJnItwHLN4XMq4I+HRE8b788xo7NIjpb8c8wk1aFvpd6eSB1COFRQIANEhKAoO1sekiukp6skJWnHxhpGRppHRJiHh5tEhOtHRGjv3q0SFyeblCSWnCySnCwELJSSwp+Swgd1fBwiCMdz8QIOxXNxQSUSEVHt4Y3mEd4lJBkqLh8soxygoOavrOWjpu6rLB8gI75DVChMgH8XH89uHiAoWIW4YgIXIZ4IVOPhEKhDpDhETx/EzBTEzhbATfAXFvKRltqipLhFXm6LrPQWCXEfIcFt3IRAVhYiC9HThXzFoR2jOEQH6tBfOMQroSqsoCoJ6pAhqENqqkQi0tS00dS01tKy1NE219E2Ab84HS0NXW0QiNSMDdTNjDXMTLTMTXXNTQ1MjEEjMtTXNdLSNFRR1pOT1REX0xYQ0CYQdBAOCQnhcMjjr9gh5GaMcsHBixvlUYC3OUARcAuKG0JgAw5OUJDjHEZKaBr9hPEPiQqEpWTATyB/uRExCvYF/0MgJchLXmBXoxyb46VSgFTWvGHRlodPHX9e+fBTbVVTy7sv9e8L82osDLof3f/oanfdTD/Cx5ucJZB1juEQ8pGDj2gQzAOR7ZBrewJdCEAI/KQgPfcP4BA0C+TyBkIAm7e/o2PA36fHzXG4oaH10qVaAqFZT6/L1KhEWYkch1DsEHkEEcyBJx4y0ZHIDHcoeAPBHHh3YEoRvAHBeoeZ8MABZIInDzIOYRmMT2BhsOtgGXhow2ahzcFuhLVgGZTaBzlOA+TASxa+sKPcwjAB7y+8Qx0SgtBmoRfBlYU9Yh/7SLKuw8cguN4UgEAjVUteUVNOQUNWXl1OXt3WwY3VMoBK15dKaxONvi/z6vRpa47M2Xxqvv+F+aHXlsTdE8qqkEu6aRQa+ubOyr5nK/qe2g+U6w08kOq/ztN5jP1wggb35uRZa4qmOybSmO2k0t4Mm+J0DINMZ/iQKRQ/hLkHoknoAYA6wELIWQ5YCCkMx48fxzyvQCOCuBTgGUjJTV7aGhtrV6yoY2OrtbJqq6wccxmYCYk7YBcoeR1W0Dg5WAFSB4cr+ASakZ7x1bMcuCgleXSoOjQQKvHDJ5RHF4J72u73tp+5W//xWUdfbfdA7+BQW99ARUP3tY/tF963nn/feo5Y2468az32vv3Q+8701+1Jle2JlW2Jla1nv7RF3nnx8YFD/SO7y/tsMlN3j2x19L0G7zeUXJb4jiG+SIlc9HXEPJT0h/ztg1YnDsMalh3Pleu+NM8BXxfnOQgdXLfuWsqeiuvnX5afeFYWXXLQvMD7wRW9oYfgHQcgNMpCQ2VKj8+uKcjPnCQOgd0A9wPIbljCN2AhxC3ZhccAh7anlQnZHVPwOO8AEUZP6gGHOrr7Uw9WBCaXugQUa6w4JmN3QNb+oKwD1AOKzocUnA6quh0y9TzpEnixtLIW0sqdv34TcA9uObhzxiywd3gCIssVhD/A2p/Hofa+4SOvh+3ODQsVEUdi1Sv4uC2vOCO3EM9C+GRKk0Gjb3LOdy0wQewQ/qd/NI6I3GuOPI4Ii7fGQkdQ0Mh/RVqFCWKHEBHBl3U0ojYgEBQUmwFvAhTlAhYtGKxwObDsw9gGsfQMmAWPKUV4bCAXVbDWQxPf1IgQDCDGQFoBNvoQCiNBgfUoG96YkSqYExTmzkduxONVgvFcLknOBYsjIumueD2HBLCROIZnIRKvS2xUKPJ4KkwuIyFPzBsQTzhIqMEyH6DPVdg5YiIeHmOw5zI5CuJ1P5JVSDY73pN9PH+zMYkIuytha7A7vOiEefoRfR++ohEaexdJQ7AwdoSTZCH8YiSqIOrJ6JKRF7wHKVzHiT9PjK8RTYBDOn/HIen8fOncXPnsbEiuoJySopWQYBATYxYVZR4VZRIVpR8VpR0Xp5KQIJuaKp6aKpKaKpyWJpiWJpCayp+SSuIsx7cCqUPEVAqjOMT9FYe44oiCD08Mj1CUkESEhFyInFKwomqAioa/huo2VblgWbFQMcEIQb4oPu5YbiIIjbDQeDhkjlIpCDEQneXYlu2kpw1ZNlpB8NnBxLSDjS2IQNguLOwnLe2jpOQtL+8tI+MtLuEnKLSdixDEzLKTnh6xUBgtbQgt7Q7aZcG0oA4RcQg5yxlz8mvySCgLyiuLqStJ60PskKKCuZKShbKypbKyhYqKuZqqqZqqkZqKrpqKpoaamraGmr6OGmhExoYaJkaaZsZaxobahvraEEqkpaGtoqwlJ6shLq4uKKBJIGixsepBujk8DnmM4tBoZjkkraN82ShNHEp7gCWXQ+5tmLYz3gQWF4QS0JHnTsCSKKAJlMIby6tJMojNeDgEhLAhMEhtR7hIVIJkWo509h7b2KRyE913KtL1wf7vdVUr1eUPujjCELMkRIRsYHhAAZ9gBrqGhgbgELjMTYxDoPAAFsKhQk5t2A4M3oraBzQl+NPQ0BCaDoAQnOjGy6ANu4ZVzp4+3XmkqF5VeCghYfjLl7YTx6uYmJ4tmlVoTeosh22HnOvgWQEJsuEL+JMnT0BIgLcG3LlwXjBqKBR4m6B0FCBJQcJhMLBhYXi5QFptUCPASwsy6WGJJeD5AJY5MBI4Z8ETAOJlIOsDxDvAwvBQAgIEUIRV0Ch58AyEhwnyF4O9kMQXYV5zYP4BDsHySCzCp1BHqAZbhqtPISOnAlVaRllaRklKRlFSWkFSWl5VTdvcdf0s83Bqff/ZJtsXe6TPckmbszLntw1752w6MHPL4d+CLtHvPB2T69xxT3bggUR/qXDfDd6eC4TOQxwfszi8d7os2nJo7saDM5yTp5mHUBv4z7aM8A5PhM+l+Izvf+HQV1c+mAPj8oLkByAEBSKIUNgJTKBwfMRIMAEsCF6SkJKbvLQ2NNStXFlPINTZ2rZWVo65DOwC2hcuGxpxFV8AtLACYAbdBZ7mRP8SogGBpSca4+Pmg3NBPS23uxoL9peXHnpZd+5dU1lt+62PbXue1YXfrt5x823QjTeBJVWB118HlVQFlbzeeaMq/M67mAefY5/UJz5vPlfXtuvO8/elNl/uWxTvschOjxn1qscGF8GFpX61RQDT/nonjun4hL11VuYF0+cuX5LngK+Lcu0W5Fj/nmU5L8vytyTTBWF6KYd1hh//lT4BdKGhMuUPV20O742bJAvBYvDpEYw/kGLhMiFRCNNwEA4FZz2UdD6pub54U8Kjqo8dkFaub3AQcm139/d39vZ39PZ9buwofVZ78vqb9CPl25JvO247r+FxRNp6j4BuTkV1A+DQ0TPnwJdwYhyCRwyGQ9DXfwaH2nqHT70dtjlHzKktWDioW/DJJ/dyRg7RDwcVPAVhtulkcOj/RCMib4pf6zVHTkTI+EOGEWYaYiY+ySfh8TIrfMtD5tu/T0b8mcwy5JnlwP5D3lxgQWJm5V+RfODY+nXEHjhr1GHInQDJR9rBh9BgkIO/E5GJP2aXw0MRiUaEgojgosPjA9nHCIqQRIBc0TAQGpWpR64d3gRH0gQUPBLgr/KYYSTkXIQRET6eHq8UoaMl/xUtQw7SmLMc3muOZAgjPDRijYPtCNOO0Aninf2wPoydCEkMDLlWg0c+/I2GV19JNkL+58RhfnixawKBCLte5NIT3nMPi/7C8O8HKIgcBTFwRVdtzC9H6DJh6ba/eTOOc89PEoeILIThUFaWSlqaVlKSYVycWUyMxe7dJtHR+jEx2gkJqsnJcunpEunpYunpImlpQgiHoCal/D12CMOhuLFwiOjzNoJDuyTkwuSUdiipBqpqbNdQDVCV2yEnFiYmuOuX4VDwCA4FCAv7S0v7Kin7yMv7yMj4iEv4C8JISIRgwCG6sXGImEqBnsmeicOIjV+DS1yBV05OQFVaREdS3EhSwlhS0kRS0hT+hZRxUlJG0lIG0tI6MtIacrJqSgqqasqqmmqQXE5VR0tFX0dFT1tFV0tZW1NZQ1VJWUFZVlpJXExJQECNQNCEbAojOESMHULOcuQ4BEYqyrU9OiILcYhKYtYtRCyIXshzxOHnYIRDPnLreHH5yF8J+Vnh7eaJxx0ix4NbwELKUtVaii25mR8sDGD6iY5KyoZ1JEvCOYLIA5Y9ckdCBR4gYDiB0Tvm0KjfTDH3XQvAeQFJhgUExGprFxMIzxYvfEa7qJiTM9PUFAhmvE2Rp1WABwsY5PAMgXsccAUeIEhMA9sPAAk+CMKZwlfCjx8/wl0Pv4IFDsY8cA7K4AKWNjyQ8Q5s8BkRsoTDR20YjwjucbAny8vL4WkAFwWkEcg/joZpQqNBgJ4BWfjGvKboaqLM1bAK/jrizw5e3NC7KMQl5aCKSciKicuIikuLiEmJiEoKi0oam1qKOvrTWEVON985yyF27pr8+X5nfg8r+T367ryYu79HliyJOBWZ4dJ0hrfvAlfPKc6uI+wde1hbs5gexAvpBYfN9z31m+fBWc7J0y1CaSwj1TbGRUbHkLAQ+Z/QHCDhgSYDrAKNhUcglFYB5qNEcAiQwJmtlqwADtWvXt3Iy1tvbw84BNRIUiA2CQYzAqDEJzTEpqGhsQJXApgSeudXRwtkQ4zA0cjESBn9wlV2JqC76VpHfVbanWupD6uj7n7Ifvw5pvT96dd1ISWv1p4tX3PmycqTD92P33c9VuZ8pNTp8N01Jx/4XHq+8vTzrcVVh6q+hN96Wn3Hsu6e8cVC05yMuDE/nv39c+YoMf3tOMb+4pabmpupl711aZ794lw7rAIOobow22ZerJlDlkH9PQgZGtGF7iuh2nJb/+Lh4LxcohPLJAv0Lej6cKXwIIRXhx6/ajx988Ol0s+PKpu7egf+wqE+wKE+yKvQ3tPb0tXb1NnT2NFT39H1pa2rur6t/G39tcc1aNChQydPgyA2MQ7B0wS9LOGjBTwlSYyqMemIPNH24NDwoy/DW0qGpfcTveNkC9o88sricvbjv27iiegHWOgXEtHkXebIW+ObRDTeB/7x5pNA0XgaEfa1GDPr8SYRyZf+bxPPt5b4poE1yQUwdywU4oKhBXKsxbtaYd/XoQVgMez7N3akaI8kB45Pj4bpZuQ2PZaQegJzn5yjSOx+hDQYzmFeYSQBKpiNTmJ8k0sfiJrwHWNix8vxiAjvODfeXYaHZ/I2JO8O+IZFjYZ9tkANNR4dYWeNJrD7ZUytdczHC9bsJJ57k/lSM97rACkt5Dg0HhQhiCVx2yNxEcTrYJgIhlb5AS5CAIkXhdAtMKZ/LMn1mszNONYdT45DmwsKXQsKzAsK9AoK1AsKFAsKZPPzoYK/nGxurkJ2tlJWlmpamnZSklFcnEVMjGVMjGlMjGFsrG5iolpKikJGhmRGhkRGhlhGhnB6OhCRYGqaYFIKf1wyf3Qy/84k/s0J/CsS+CzjeXXieBTieCDRNl88gXck+AcyIhDiuLljeXhjeIWjhCV3ScmHKSjvVFYLUtMK0FQLUJPfIS8eJi60S4g/ip8nloe4Sjw3IYFYueO5ueO4eWO4BSIIkgFcips4tdw5zM3ZXNWYPYUZvXkZIJXCDgai2xuqIPvsYGYOZmcP4uEJEBHxl5HxVVbxVVDwlZX1lZD0FxIO4OYOZmXdycAQQk8fSkcXtmxZyDI6oqZER+dLx+BJz7iSgdmRidOYRUCdXUKeS16aW1WMT0dIwFBIwEhQAFJmm8C/ggLGgoJGQoIGQkJ6wkLaoiKakuIastLqCnJqygqqgD8aqoqaaoqaqvKaavJqynJK8vKy0vISYgqCAqo83Jrs7Po8PJbCws5SUmu1tDZZWfmM4pA3KChBgYFB4GIMxjRGRFj0CBZkDhNoDBn8SKzYNH54GWxAIQx1EO2gj/BjWqFIqEG6AQqDmcBTbsxwmtxV7gUebviat3LFLu8t5AuDUgESFj60CeKdwHAHvQWO4bvY5scWhrODdoB23+nlFeroCBUmQHn55tbw5wJPFVC00EgSnz59gscR3LkgBAEjwe2P2hC+r4HtDQsA24DyA1YZQBH6HgeiBchBGA7BicN8UJDg4QykBCuClAJbA5sfmgtwCNQh4CXEP/Dl7vnz5/B4mQBxUa5UQC/k6QfNizluoGEG4BhgdQpBIXGoAkJi/IKi/AIifALCvPxCPPyCAkIiBpYOXI47Zjsnz3ZJ/X3jgXmBF3+PujMv4dG89Gez8ypnFVYuyCmVTs72TV2bm2FWlGqQHG++NmytVGDCnzvOzQu48LvnwdkuKXNcUiQ3JAVHxiHpc4KCZCwIDkPSDeIfhEBY6jeU9gAlPUBiEfi8Qevjmaipvr45I6PV1bV59+7md+9IcAkuA/A3YqHSbxXQK0F8RDg0+o7MGfVBx5zRsa+Ypae3dzVeaK9NTrp9OfbuO5/LVVG33wdefb32TPnrV9mfnvt+fLa1psLrw5P1Hx6vef9oZfUDt+UFe+NuVLofKfc4Ur67pNL14OXqO2Z194wuFprkZpKpMX9/HwKGESvZSxKc5EeObQxyScxNs8zxY8lxBhz6C4RybBfm2M5LMZdMNiy9ojmEHORG4oUG7yvXXjc/vT8c7L1JghBaDKlDcAXJA3tyi45E5tyILbiF6oGzj968+1D9/v2HT5/qwPmxuaW1owtwCEISv+IQJNom4lBda+fnlo6PzR0Ih/YePgrv6QlwCC4xPFbQmxIEWbiOkzFBEA7pnRh+2TzcOzD8pH444M6w/EFQhIblCtqc8p7szj6YSWx5HAd/bWv8x3j07Xny6tCvSqtA7g40phWFzRzTkhuTiyawriaJQ3gjDG9Aoy1jXlKo3cYjom/Bzrd/n4yBNZllSFzmUMtj7YnakMQTDJMyxvv4PcHRkzuAYfxDMoHvdSRecyR3MeoG6FDRawnzfMMUIRKPrDHFDXzfwMsa4+knJKSEySn4jWOfGzAKws6L5Hyxlhmz9SaThwPftviNY3cl+VeGb32Bmvi2I/6Khy7sJTL5xyzJLYzvb2NeApKblNwBj8TZDwsWIpH+vheHsB0htxbsNie5x3+AgrCb9Fs4FFNYGFJYuKWgYEVBgVVBgWFBgXZBgSoQEeSXy8+HnAoKubkq2dlqWVka6el6SUmmcXFWsbE2sbGWsbEwbZiYqJ2aqgrjFGVmymRmSmdmSqali6WliaWmiSanisSliEQnC4ckCW9JEHKPF7SOF9SLE1CO45eI5ROK4xOI5+ODGgeVnz+WXzBGUDxKXHaXrGKYktpONc0gTZ0AHc1ATaWdSlJh0qK7xISihPljBXjjeaESV0zg54/n54/jF4jhE4ngkwngVd7Eo+tBsLLkdNNk9xRj9RZg2U5g3snCFMI0WncyM+9gZw8mEIL4+QPExf3l5f3U1HyVlYlEJCPjLyYWwMcXzMG5k4UlhJk5lIkpjJExhJFpJyPTDkYmPyaWzUys65jZXVh4zNhENNllFDiVpbg0hQkGfNymvNxmIOlwEyyIFSa4zXm4zXh4THl5TPj5jICXREX0JcX1ZKR05GU1AIrUlFTVlZU0VRXgDxUFBQVZRWlJZVFhTX4+PQIXYJWduPgKWdn12tqbra19AYe8vMB7CMzyYLBXwWodwSFigjI0KCcGMCRZkifWefBqDxY3gkxNVEjGw8H+JGehCTzlJk4wMMlfv4kf/8IFsFODuxvUGxQZCxIQPCXQyN1gBAKrgF8c4BD4HYBFDW8W+BOUDPhWDp5f8Ct4ysFYo2ASoAsNBR4awFHwKAaHbcAh+BOIBZzuIGqGBIfg+kJEBghQGB2N2R9AGoL5QGvIcR0ODEsYgzKUwoMX9kvBzSsAlcDDT+Dm44JK4OUk8HIQeDgJPCJi4lpm9pzOob9vKJy36RA4yP2++978lPK5uZVzDr2fc6Z2TnH9nEt1c85V/37sxfx9j+fmPZ6b+mh+wkNQkGBhWOX3jXtEN6T4h8fBhZyMNISSBlZVVZGkvkaZr7GcbxDwA0gD/yKHOgAbaGVoUFSAfyC8DBLHwb+gC2Hz4SIBbkJUPWwH4BJYc7wCmIsKqH7gn4qcW7C3MnimfPWNygMnFeyn2ye2dTZc6PhyIOHWzfg773wvVoVeexd6tWrF8cfvXkS3VQW0vvJrfrm5+fkGyB3XWOHe8MTZIa8w6cYrjwNPoEZfeWmYdbL6jmndPcMLBWPhENmrckzmmfiFmpqb4ZUTIZ+9blGO7Z+5tn/m2EBdkGFFm2Acf1S7B4lCD4h55Npu6zw+u/pQ0Xf4yGG7BhyCfgy8Ol6eA/x8uA0gEx5kwYPvyWAIHzp85OSp08XXrt++d7/8RWVl9Ye61o4vbZ2AQ59agIU6PjS1V4/gEFyX8QKHYD5gMySZwXAIPsDgLZTxPsciHILE2dtuDUeUDescIypCwgUD5nmvd+acysgi2o5j+u2QfLr+Xhb6hQIRRkTftsj+7oOEFx4nIKIxbdkJhKPJaETIVMKspYmJCGOJb6PPOEtMhnYmswy2eSxqn0RnICFkLDIKrTiZXeCXwZ8NeVJyEjt+giPBPyLw/IZd2TG9GZEE8U0JES+bjGejj4fW5PSIYQNmPY/pSDmZnjBBa09MoZiCNKaz4uQBhnxJElj93j/xkIZdnTGd7ib5wYJcMhozJvV7NSK0WcTV5Pc4xqvfezuMd2uMXE1Qh6DmFRWlFRbGFRaGFxb6FhSsLihwGBGIiESUn68xknGbWHNztbKzdbKy9NLTTZKTrRISHOLiHOPj7OLjreLjzZKTDdPS4FfgJaAm5cxMRcjNnZ4O7nOyKakyCSnSu1OkQ5OkfRIkVydI2MeLG8eJacSJycWKSsSKiseJisWLisaJiUGNFZeIkZSNllXapawerq4dqq23Q88wyFAvSE89RF0hQlFml4xUtJR4rLhIvCixJhCraLyoWJyoeIyo1C4RpSBhzS3ChqsF7Wz5PfR4N8vw+IpxBwhyhXBzhXJxEisnZwiBEMLHt1NQMBgy1cnIbFdR8dfW9tfQ8FdV9VdU2i4tEygquoOfHxYL5SKEcXGFc3KGcY6syMkZwMntw8XjycXnQRCxIcjqc6uq8ujI8RiJ8VgK8Njx89jz8jjy8Cz/Wh15eRx4eR34eO35+W0FBW1EhK3FxaxkJM3lZYyVFQzUlfW11HR0NLR01DU1VDVVlbQU5bSlJQ3FRE0FBWzExJxlZFYpKXnq63vb2/utXh24aVOQjw/IEpCEBoiIGLIPBIJSNuNTM5NbkmOmTiYRf/AIhFEQeTLoMSnoe6WhSfLPeIv9C7FnYq85OBH4egJUA3c3GOQgOaDBG6BAkgMAG/COA/c/eL7B2DZAL/AwB5kIoAglqECrAKjA8wEetvCgAEaCTcElgwXAaIcFYPuwLvwLPQGSCCB1CFgIwObhw4cwB67pBAMTAQ5BtwFaQyNNAxchn3DQnVCBRwZsgYKNg4tY2aFyshIrB6rwJzsXl7ComLaJpZjTtkX+B36PvDovvmx+xrPf9r2de75u7o2WOWXtsx91QoWJuTeaiTP3v4MFYLHfd11bHHhUc3NC8K7Yv2eTGxeLUH8FHAJnOUwFIqcgACHwFIRgLPAshH+BbZBbHbANECegJKARkA9IRlBgRFdweAO+gjZFgxfBWhCMhQK8vllgO+Q4NN4H15N7Q0tOBl09Eex78GTiraqtpyuDLryOuvzaYX/ZwSL/s0UbTxeuP5W/9kTu6uM5K49lexzJXKG9uyjl2qt1+yvW7C2PvfRKLfF0fpLLvmTH/Di3nKykn3nRTrAu6FvJuRmeOeEa2Z482W5M2ctpk6zsc40+3tLuKtVqv61bc9Wy9MTGY3t3F+QRHXt+oHwXDgG6QF9EBiXsC24J5GhETAULob2Q0gqy68Yn5BQU7j9y7NyVa7celpeWP0/LJBpnvxyHwnOOixb2AQJBjBDkSxAp7NPN/+ifcykluxAzOEhQCqMOEiLCPi1/l0b0C2WiyeAQuWI2GXv3u7zmyOOISLzm8OIA/uPxBBrRZD75T2wi/4ztNYEdNt7QSeQI9wMHQH5GPwZF+Dt6PJGBRKj5JiqTk88EOtJ4jnN4ZzzMbkZEhA8Q+jEi+oEGxzwY8Wm7SSSjH3g84j+ufS8Ckb99sFsYa3ByIpokDuFv1THlI2zmD2hEWOAZHCcmk6JL+WNfB8gvKO4GgW0iHEovLEwoLIwqLAwoKPAqKHAvKHAsKLAtKLAoyDfNJ1YTqHl55jk5ltnZ1hkZ9qkpzklJ7gkJHgkJbomJMO2Ymmqbnm6RnW2SnW1ErFkGmZl6GZm66Rk6KWlaiamasSmaEcka/olqGxNU3eJVbOJVjOOUteKUVOOUVeKUlOOUlOKVleOgqqjGqGlFa+lF6hlFGJmGm1qEWFjtsLLYaWEUZqS7S1cjUlNtt7pKrAosT6wJIxXWjVdWiVVWj1TS26Fo7KtovUHe1UV2rbmMj4bUNmXJYDmJUEnxMAnwthupEhKhMjIhcnI7lZSCNTWDDAwCTc0CjY0DDAwDdHWDNDR2KCmFyMqGSUqGS0hAjRAXDxeXQHWHuNR2CWkfCdmNEsouEtpWEkaGEpZaEv+vvCuLbewqw30ApCIoakU7azJLNyEh2goILSOYUjpDY2eSySTjcWaSjGPHiZeMkzhxJrned/veG2/X22TxEjtTTVERZRCoIJBYJJ6AlmWQ6Ou8gvoAEqg88Nlnenp7vcSxJ50OHH2yru/mu5zrc777/f93xl/s0b7QY3i+x/i1nis9XzV9gB5TT88VzMRoqi+8YDxxQv/Nb+i+9aL25ZfUr5y+LH9ldEB+cbD/wuAZxYBc0dd7ofe08uWXxk6eVJ04MXXypPHUqfne3qvDw4xabTeZXEtLHriFOZ070KFaa2aJQZe4iylZmSpCYiJEXaFrJz5iIkRzcu47RgQygxg2DNQJ8gOBCO0FFBtMgyOhLwcSgo43wuHw4GMdsB089eglQlDCNPrh6Ozh3OEmhw4/qA50CKIaoW+PzbEJppGFDsUJvXcQBLAp4tCAviLoEKK7m3AhLAIdAo/CL4KDkQGmyUA5NCwcbA1V4oEjR48TdItx7PiR48ePPfHE408++UUYxcNZfnLxC0vXPs/99JHCnx66efuhX/ztM7/9x4O3/vWpd9775DvvYQJfP/vLvz/0w9uPFP/86OrPnnOVp9wJDJK3Y4wcrbtiOiQe/4doQYQFUSIE8wOx5wFViiArYU3oRbim+ARnwq7IWK4SIoSLuGMBHUKeGdoSSZvXJAQlVyiai2+63rw1f/OW+eYt5sd/GSv9Jpsv1W32lMIPlt54S/vq7yav/37h+28PpH+CzTtpX3e1ba6QF3LXPJtRy1pga9v589edP3ot8Pp2rG0W1J461FxBQguH/gcaeLSmZLRHMiY9qjUuKbZt4iwnVodwHyX0oK5AlMpfHyve+kr538+W/3OmdHu+8OtUblu8Ju1z0JlN6NBuidC90ohwCpIor71ThyR5C7QHRlUFHImk+9uIY7SiCdwTUrSnP9q5RtSEDtXSntbDKSWMSFKF6qoWEqVRvA6VYcnz1Ypg2Jwkd0KH6PsammgkyTLa1R+veOUO6ZBYCm4iELUu3rbIiHZLh4jKRBgRubP0Gccl3Us6tFEuZ94XiBylkqVUmq3KROBF2tKWdquKYnEqn9flcoaNjStra+ZsdjGTsWQyC5nMfDZrWl8zbm7q8nltPq+pYiKXu7yxMb6+MZZdu5TKXkpkL/LpEW/qwkpSMSec1yXOqxLDI/EhRXxoOD40hM/EcBXnFXHFSGxkLDKm4lVqTj0ZnpwKTmlDkypWNcqPKldHFNEL5+Pnh4ThO0hWJrDt+fiwMjI0Gjw34T43vTJoMg1c1fQ7lX3e4b7AWVlYLmNlMq4KVi4Pn+kPD5wNDQ0HlUr/+LhPo/GpVL7xcf/oaECpDA0Nhfv72b4+Ti4HeJmMl8m5KkKyPr/sjFs+wMiG52Wj0zLNZZl+RDZ7rnexr3dF3svIeiE12cWQ9dqrsMnl1jN9TP+ZlbMDV4cGFxXD5guK2UvKK2MXDWMX9ZeUuhGFXjGsPzc4M9A/2yc3D/RbhoaWFQrr5cvI5nciUg7SkM1G6VBlCFAiEEnUobp0aC8Y0T3hQiS55T4qtbYKYtWrdiSi5iO00ng5yV2u9V0Tx0w250JYitwhHBXi9CgRIuM00JBgMDEc6gOHDndTHMR0VwWHu490HTnafezYscchHT397HPPvdLbO641jFj8X15KP+b73sM33vrcr25/+g/vfuKv/wQe/OO7+Prwd99+NPjG87YNYyjr42Juj6dJHW2UwaZUKpE7RCiQ2P8aZIb6v4EIgeoQwwPQHpIBhAl8pRyJ8CWSIAThCMwHAhGs+lovYLcItKtLh8hfeaPYiWyhzOdvsLnXwrkbodyNWO46iROvbflSuXJg41X/+h3Ectt3q5Vtu3m+KxuiquFtASTOVoLldrsOujWkf0wHHaplRHiRgJQzQoewf7xyaJEOoZ1O57ahEQXyN4X8q5vvpwnVZQt1ZaJajagNUtR5J0lckVqRiWrJ4Y4yUesaUROBSOLTRUgRDZGineC6jKhzOtRGxFp7veq7uNWOGlGLqUSSJ72VlwW71YjaEIhoqhINnqSCobgDXVcg2lEzbPsukGtOff/Ery06/8Ps/GEnxyC5Ox83jUhsM0hyBekNFWunbd+jD/uRQB0iAlG+XKaMiC2XfeWSq1SylUqIncN4L3cAU6ti0Vos2PJ5x+ame33dW4VnfR3TztymPZ/H0uVi8WqhsFQoWPL5xVxuYXPTvL4+l12bTV0zxbNX2IzRmzbaUgZLUj+f1M8IOkNSp0/qdIBQRVJvSBpmhBlT3DQfmzdHzQuRBQtvWVxdnIvMmaKmmdiMIWHUC/rpylZ6XboCfaqKpN4Y15l43Xxo2uKZsjJa98JkwKgJ6zScVh3RqKPqDxCZnIxotas6HT8zw83OsgsLrNnMzs1xJhNvNGI+lkY1mhiBWk2xqtbwai2rnvarDXb13FW1xTyxcmXCPj3h1kz41arAhCqoUoXFmFCFqwip1UFAow5MTvqmtJ7pKbde5zTo7TMG64yBMehWdNPLU9rlSc3KhMo6Pm6bUNk1GodW6zIa3WazZ3nZa7d7HQ4vRmhDojtS52m8HFFySFZPo+5yI460K3WI9t0lEx0Gv7Wx+X1Eh8ihNj9HCSmqG6NI7y9N66plRE1IUXNGBDoEZQl/O3ifLiZC9B0NsphwCg/sO3AI2A8cPHTg4OEDh4Cug11dh7u7u48ePXocAXRPfemZZ75+4sTp75yG7RuM2a0un9HOXlzmB6yJl62pb9vSZ+3CJSY6644G+RjSkrDfXREhQo2IOjQ6OooQOFAR8BZ8Qk1DgR8fLfBOgHCGAjUNBToaKYgsRAAiCkLmSEGMHGQ1UkCxJAVhdc0L9Dj8ChzJxLlDjeIcWmwUW2z5Wtzbx3Y1yDh4B4AgUVQyMlqUpBD/dOqiDuJEvdSJQwZxVKeFmGpQaw1qMEhyzMhXWjAH/AfHAEsZ7A3zwYgkuUO1QWKNsoma8IQmdEjMfu+hrcJe5xHdRUZUN2SuOR3asfvbCl/qsPt1rzaXnFojMwCxbVptHGbtH4gkdq7RQ9E8iQhLxVlAO5Ki2lpENycHUEuP2/YebO9+UTokZkR3N5Woxaah0Wq4lVTjbZSydc81Itr5oNYp4gecVun27tGHnRUIHQK2trcL5fJmuYyouXQ1cC5WLkfK5dVqBB1fLlVQKvFbW6tbW5FiMVooxPJ52LoCmACixWJkq4il3NYWCxSLSLwO5fPBXC6wseFbW/dk1zypa+5ExslnnKGMw592eFJ2Z8ruQDMoRtpuTzucKac76fYkPV7B40v4/HE/Pj0Jj0twO5MuLHWkHVgNwIQjU0V12plyuBN2T8zh5+2hkI3zWiMuJuZgEjZGYFaElQqSAMMIiAuy2QSHQ3C5El5PwudLeL0VuN0Jl0twOrE0abUmrQxWFkNgrAJjizP2KONkGW/QGvAyITfD2ZmIlYlZmTizAiQYpi7iWMFqBaI2WwRDudhsvN3G2W1huzVkZYLMSmB52b+05F9c9C8sVGCxVICZNhsGgPa53QQfBR2SjDwjto+rS4raoDQdbnJ/MaJd0SFytWtJkYQR1aVDEkZENaId6RAi69APJG+y8DeOvwt8xXtzhMmhp4pOY4UOPbbvQAX7D+zbf3DfgYP7AfCiw4cPdXV1HUUM3bEnnnqS0KFTp08NDg6Ojo3pDQYcBE4GN4y41JEh2FGNiE98e4XQIQT5wQSMnDP9lOyw7mWqfT0gfpFAzUnqqlJ1Xy0QkoqoR7ELUPOw7x35SYtt3o77+ZivgB4M8tVw9aiRJTHKJFWWGF9SK0xijkkGExAPKUBGFRCPLQDTcxTMpBNkkAHylRYy4Bp2hTQ7PGDEdR61tFYkaZ0CNSJF4vmNoubITd+VRtRiPWllNVpVdtSI9lQgIl2xRqE4JIpGkmzduRrw/0mHaJe9rot0I1m7dXWoFY3obtEhmkFE3y+IPRU+siQiWpHuazrUyMGi9tlsZH8iSSjabcicWCCiIjAqpMQqvUM6RDO+RIwISUSF7QopglIEXgTAYiErAr5WUCqtbW1VUCx+gFIpC2DlUikDFItI603m8wKwuRnf2IiurUcya6upa7xwjY9luEiGW82wXBVsDTgsTa8CkXQkkroDModP81yG57JcXfCVDblIiosKXDzGJiJskg+n+HCaDafDVbDsHXBsmsPvcJW9RiPpaPQOKj9S+Z0Mj51VVqgFNkxzfJJbFbhonItHWaHyO2yKYzNAnfOpMxPHkmLDyXBYYMOJcCgWCkaDgUggsOrz8V4v53azLhcQdrlCTmfQ5QrChAzwejFuta+KPVeH6tIhaqhdy4g65Dbtbf4/w4gk15PmaEkYkcTlr7ZbTnvvYvOMVhgRGXeIBCKCqtCx0YmzAiQcJF+gU/pfRtYxRuhe8N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55576" y="1202846"/>
            <a:ext cx="78488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Тамақтану ережесін құру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Тамаққа қарап түшкіру әдепсіздік.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Қол жумай асты ішпейді.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Аузында тамақ тұрғанда сөйлемейді.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Тамақ үстінен аттамайды.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Дастарханға алдымен нан қойылады.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4-топ. Таңертеңгі асты тастамайды.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Тамақты сол қолмен жемейді.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Дастарханға бата бермей тұрмайды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жемістер мен көкөністер суре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ÐÐ°ÑÑÐ¸Ð½ÐºÐ¸ Ð¿Ð¾ Ð·Ð°Ð¿ÑÐ¾ÑÑ ÑÐ°Ð¿Ð°Ð»Ð°Ò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812088" cy="5819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 жұмысын пысықтау</a:t>
            </a:r>
          </a:p>
          <a:p>
            <a:pPr>
              <a:buNone/>
            </a:pP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024336" cy="2304256"/>
          </a:xfrm>
          <a:prstGeom prst="rect">
            <a:avLst/>
          </a:prstGeom>
          <a:noFill/>
        </p:spPr>
      </p:pic>
      <p:sp>
        <p:nvSpPr>
          <p:cNvPr id="13316" name="AutoShape 4" descr="Картинки по запросу мектеп өмірі туралы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мектеп өмірі туралы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Картинки по запросу мектеп өмірі туралы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24744"/>
            <a:ext cx="2843808" cy="2338242"/>
          </a:xfrm>
          <a:prstGeom prst="rect">
            <a:avLst/>
          </a:prstGeom>
          <a:noFill/>
        </p:spPr>
      </p:pic>
      <p:pic>
        <p:nvPicPr>
          <p:cNvPr id="13322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2736304" cy="2664296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мектептегі асхана фото"/>
          <p:cNvPicPr>
            <a:picLocks noChangeAspect="1" noChangeArrowheads="1"/>
          </p:cNvPicPr>
          <p:nvPr/>
        </p:nvPicPr>
        <p:blipFill>
          <a:blip r:embed="rId5" cstate="print"/>
          <a:srcRect t="6667"/>
          <a:stretch>
            <a:fillRect/>
          </a:stretch>
        </p:blipFill>
        <p:spPr bwMode="auto">
          <a:xfrm>
            <a:off x="6156176" y="3933056"/>
            <a:ext cx="2736304" cy="2304256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фото перемена в школ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124744"/>
            <a:ext cx="2381250" cy="2095501"/>
          </a:xfrm>
          <a:prstGeom prst="rect">
            <a:avLst/>
          </a:prstGeom>
          <a:noFill/>
        </p:spPr>
      </p:pic>
      <p:pic>
        <p:nvPicPr>
          <p:cNvPr id="13328" name="Picture 16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861048"/>
            <a:ext cx="2592288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ұрыс тамақта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ÐÐ°ÑÑÐ¸Ð½ÐºÐ¸ Ð¿Ð¾ Ð·Ð°Ð¿ÑÐ¾ÑÑ ÑÐ°Ð¿Ð°Ð»Ð°Ò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336704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</a:t>
            </a:r>
            <a:r>
              <a:rPr lang="kk-KZ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Сабақтың мақсаты:</a:t>
            </a:r>
            <a:r>
              <a:rPr lang="kk-KZ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kk-KZ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14654"/>
          <a:stretch>
            <a:fillRect/>
          </a:stretch>
        </p:blipFill>
        <p:spPr bwMode="auto">
          <a:xfrm>
            <a:off x="179512" y="908720"/>
            <a:ext cx="3672408" cy="2592288"/>
          </a:xfrm>
          <a:prstGeom prst="rect">
            <a:avLst/>
          </a:prstGeom>
          <a:noFill/>
        </p:spPr>
      </p:pic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744416" cy="2664296"/>
          </a:xfrm>
          <a:prstGeom prst="rect">
            <a:avLst/>
          </a:prstGeom>
          <a:noFill/>
        </p:spPr>
      </p:pic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ÐÐ°ÑÑÐ¸Ð½ÐºÐ¸ Ð¿Ð¾ Ð·Ð°Ð¿ÑÐ¾ÑÑ ÑÐ°Ð¿Ð°Ð»Ð°Ò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±Ð°ÒÐ´Ð°ÑÑÐ°Ð¼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Картинки по запросу Семіз арық адамд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Картинки по запросу Семіз арық адамд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8640"/>
            <a:ext cx="8784975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png;base64,iVBORw0KGgoAAAANSUhEUgAABFoAAAIVCAIAAABuggxHAAAAAXNSR0IArs4c6QAAAARnQU1BAACxjwv8YQUAAAAgY0hSTQAAeiYAAICEAAD6AAAAgOgAAHUwAADqYAAAOpgAABdwnLpRPAAAAAlwSFlzAAAh1QAAIdUBBJy0nQAA/3lJREFUeF6E/Qdwa9t95gsq2W53v6nqmZqZmn7T7leverptSTecwMOcc05gzjmTAAEi55wzA4hIgiTAnHPOmTzx5itZkluSZVlOcttWnm8DPPfK3T01+353nwVwY+e99vqtf1hflelkX8H0u4AwCxR+h+krX/kq8cVXif+++rWvfu1rX/sK/v/611D86te/+tWvBhb9Kpb97W9++7vf/TYw/e43v/kNPuMH3/j6N/7oj/7oD//wj7A8fo5ZYD3EmvA/sd7A2gOrf9jsV373VfwX+Jb4mtiHh0/BvcKEDRH/4h/8G/gmOH3lK9j0737361//ivjF258FlnpYBbH8lxNRJtb1cLyBdQQ+P6wusM6HDQVLgW1i+s1vf/2LX/7iX/7ln3+Fbf0W/xEHH1yWOBJiv4MH9rvggQWP9O3Wv9yH4LEFjoJY5re/JXbot1hPYHVfIUq/v8NvV0SsjThzgQMLnHX8j736zW9QxPzXv/415r/BLPAZawxel4cr+q/PArGih8uLS0usl7jOX8fV+kpgTpSJLwMXLniuAmeC2FtiX4mdxLfBvweXDFzpr2E9gV99DT8grmlgh99e2Id/iZ8Ff/z2Pnt76QN/eNjo200Hf0QcSeAE/eZ3D8f1xS59cdtgncSeE3dp4HACxxW8XfAfcb5wowRWQ6wMO0dcqIdb/OsP0ze+8fWvfwPTH+A/FAPTN4gDI1YZXCP2kPj3Ye8DlwQre7jmOKrgMRB/fjv/yleIh4BYS2AVD0cdOAnBUxu4ZwLr+CoOAT8kDiSwa8QpIo6auKhfCTxhgauKAyFugcDNGbyRvkp8xB8CF/+3v/o1MSduhl8Hlw/ew4ErGbz7iJ18OP8Pdy9xgIGLSewAcf4ezg5xDz88TMGnKvAoPtzpwRMbvB+CO4ZNBe7LwIZwWMFa4KtfxWkkzuU3vhY4r1/72jeIcxq8OvhJ4NYN7n3wQALngjiHxIkgbqcvTtzbfQne2IFn4eE/YoNf3PNvj/KLRzFwCQI78/WvPlzYwBX+g+BFRrVF7BZ2krhIARFngLijsQtvay1cmuCZC5zAQBnzwJUmLm7gBH4DT1DwWhNfBK875sRJDFzVYDXx9hI81BLBixF8mlBJPtSZuHOCWwk8f8SZD5xnYh68l4mr/KBAmTh1mL+t44g7iNgn4pl+u0PBuzKwrw/XO7CfwVqAqHvfbi64zWBt9rvAIQUWIV4GwfMTfOTxYiBOGfHvV6FvPFyyhx8E/kScb+KpwinGo4Up8IH4MnArECcpMH84r8Qmg3UusWXiYAInLFA5PihwbxEPcOCkEf8/XDbsAPGSejjYrwcu4MOOf3HdHm6J4C385YMRrIYf7qjA8/Xw6AQfOsx+/avAgxiscIma92GhYHX89vZDVQz96pe/+tUvf/mrX/ziF7/EP8QnYsI6fvubXxEXiniGgwo+n8SDTLwLMCeOLFjrBp//wDUIPnfBKoNYmng4Ai+P4J0UvBUDLyHUHoHfBZ4Yoj4hLszXv/KNb3wVT98fEA/g176Opy/4LicWCh7zw6kI3mDYI+zTr35J3F2//vXvfv0bYlPE1ojNBu+X4A3x8N57+9gGWgLB+ubh7fi2qgje72+fFGIX/vAPcTv84R/gP0zEPfFFtRM8V4EpeP5+8SvUaER9RrzjHh4SXOnAhJ/i93/0b/743/zRH+HmIp7gr+O6fwU/CU7E8xGoAHGHol3yh2id/NEf/ZuH6Y8fbr6vfCV40X7961/+5je//Mrvfvm73/3yq1/51de+9tuvfe13X/96oFYK3BG4er/45W+w4K9+9RvolygEXrzEiSIqaOIEEBVi8AX3ld++fTl+UYERz/PvPbY4vb/Bnv6GOMlYw9uqOnAvBo80eNIC/wdrxYfqN1gbE09J4JEOVpbEOXx4Qh8eyK8HKh98+dDoCB4FcVJ+hyo3cHaITRPXN/BOCdZmgfUQzzMeUJzOwBqImilw772t6okfEm9VfBM49MAj8PZCE7sT+Al2AGt4uNeCL7Xge4i4pYOvj4c6P/gw4kuijgxU/4E77O199lATPzy+xF7i58Gn+uH4A3UoXhbBxyZQOWMiapPg8/T23fdQcQQq+WBTAfoGcesE6sq3ex48lsBb5cuGRGDdgZ0LbObt1SH2NFCZEQdNnLHA8/HwSg2c/4ebP7ByooWF0xJ4DINVJ3GiiMo0uNRD4yH4jnn7uvmi4g6+VQM1+9smwsPbiGg8B6uDQBVAvHSIGoH4N/BNsDZ/eMcT33/t//Lv/v0vfvE1PGJf//pv//lffkHcFYEHGNfzbUvloQ4Nnpa3N9uXVwEr+bf/7n/727/5+//z//zPP/3ZD7GBwI4Rmw+8GQL1fPDfYHVPvFeJy4Srgyrsq18lXvb/5o/++Kc//bv/+B//0z/+958GLv/DmQ9W9MRTFawbf/MV7F2gjsItF7z/ccjEcRHlL/Eg+KoMbiLYTn1YI/FMBhpNRJPkD/63v//7f/x//j/+b3/7d3/zFZlWRkgTkJqQFFIRkqnlMrVCrlUp9VqN0aC3mI39/ebBQevQcL+NEAqWgSGjdUBvsmj0RpVWJ1eqpXKFVK6UKdQSiVwiUUmlKimxXq1crpMr9AqFXqkMSGWAVP+/RSygfBB+SAhrkOtkcq1UFpSGkPRBEokGEkvUb6USS/7/SCRRisRKkUgpFCkggVAuEMj5QfHlPL6Mx5dyeQFxJRyII6ZQ+mh0tkAso7FYDa3NNY31lQ015XWVpbXlJQ8qK6ktK63FvLSkjlBpXVkp5vUlUEl9cWl9cUkdVFQM1T6oqLqoqIpEqiQVVhYWVhQWlhcWlpEeVE4qJFREqiBUVFFcVFlMqiwqrCQVVBTkleXnluRmFWVlFGak5qUlZCXGpsVFJUeHJ0Q+iw0LiQ57EvnsUfjT90OfvPfsybshj995Cj369hNC74Q8fvfZ4/eg0MePwp88jnzyNPrps7iQsIRnEcmhUamh0elhMRlhsZlhsVnhcQHFZobHZoRHp4VHpYRHJUdEJkVEJkZCUUnR0cnRMSkxcWkx8RmxCRmxSVmxSTlxyVBuXHJecB4PpRDzhJSChNSC+NTC+FRSfNpbpZPi0oviMoriM4rjM6GS+KzSB2WWxmeWxqUXx6QWRaWQIpMKIhLywmKzQ2OynkVlPItIexqRFhKRGlBaSFR6SEzms7isZ/E5oYl5YUn5XwofE3JC47JC4zKexaSFRKeGRKWERKeERqeGxaZFJGRGY4fT8hOzSKl5pZlFVblldYVVjUW1rWX1HRVNndXN3TWt5Lp2SkNHb0Mntam7r6WH3trDbCMz23qY7WRmOzFnBcSGOiicTiqnC6Jxu+m8nj4emcEnMwUUlrCXLepli3tZIgpLRGYKuxnCLoagkyGEOhiidpaknS1p58jaOfI2jqKNq8C8lSlppouaaIKmXl4DmVPfzarrZtZ2M2q6CFUH5530qnZaeWtvWVNPSV0Hqbq1oLwxr6Q2m1SdWVCRll+emleWmluWkluakvOg5JzS5JyyL5VXkZxXmZJflVJQnVpYk0aqTS+qywiqsDYdKqjJyK9Oz61Mz62A0nLK03LL0rJLUrOKUzOLUtMLU1Lzk1Nyk5Kzk5OykhIzE5Myk5OzU1Nz09LzM7IKs3KLcwrK84qrC8rqSJVNRVVNxRWNpPLGwtL6/KKa3ILK7NyyzOySjMyi9LSCtPTCjAxSZlZxdnZJbm5ZXl55fl5FYf5b5VXk55bnZZXkZBZnpZMyUwvTU/LTknJTE7OT47MS4zITYjLiY9J/TxkJsZmJ8dlJiTkpKfnpGUVZWG1+ZUFxDfahvKalqqG9rqWnsaO3pauvjczo6GURly947RgCMktAYQsJccRkrojMxRyS9HDE3RxxF1fSzZV08WU9QjlZJKdIlL1SNVWu7VPq6Go9XWOg60x0valPb6QajFS9gWIwkPX6br2uS6ft0uo6NVqoS6Pt1uh6tHqyVk/R6qlaA1VnoOmMQfVpjTSNgarS9yp1vXINWaomi1U9QkUPT9rNFncyBO00biuF1dzDaOrqa+ygNXZScSzEjdpFa+nua6Uw2qmszj5ON4PXw+KT2QIKR0jlivt4EjpfwhTK2GIFV6LkSVV8iYoXEFes5IqUHJGSTUjFFqnZEi1bpuPIjVyFmauy8tUDQu2QSG+TGO0ys1NhdasH3Lohj9E2YraPWu2jAw7vkGvM7plwjvo9Y9Nj/nn/zPLMwtr88vbyxv7G9tH23snewfnh8eXxydXJ2fXZ2fV5QBfQ6dU5oUvo7OTy5OTi+OTi6OTi8ORi/+Ri7+R855jQNoTyyfnu6cXe+dXBxfXx1c3Zzd3l7fOr+5c3L17ev3z14uXrl6/fvHr9wes3H7x5/cEbYv4Gev2g169fvnr18tVL6PmLF3fP7+/u72/u7q5ubi4ur84uLk9Ozw+PTvb2j7Z3Dza39lbXtlfWNheX1xeWVucWVmbnl2ZmF6dnF6Zn5qGpmTn/5Mz4xOTI6JjD5RkYshvN/WqtXqZQCsUSLp/P4nAYDDqtj9pLJVOoXd2Utu6elo6uprauhtaO+taOupb2uqa2usa2+sbW+saWhsbWxoYWqKm+uanuSzXXNOEF1FjT2FTT0IR5LdT0xQKN9S0QftuA9TThxu6sa++p76I09NAaexlNdHYzi9vC5rdwBC08YStX2MIVNvMEzVyI38jhNbK5jUx2PZ1ZT6XV9VBqO7tq2jtrWtprmlprmlqguua2+pa2xpb2Jqi1A/PGRmyxub6moba6vraiprqsurKksrKkoqKonBCprIJUWl5YWk4UyiqKy6vKqmqq65pwqM1t3R09NEofi87iMdg4P0KIxmD39NLbu8hNre019Y1lldX4eUFRSU4BKTMnPzMnLysvPzu/oKC4uKS8vLK2tr65uR3nsq+PzmYzuXyOQMQViJhsPt7X5F56F5na3kVp7SS39/SSaQw6h8cTSWVospis/TbnkN017PQ4XCM2u7N/cNBkMeuNWr1BodMLdXquwcg2mZhWa5/F3Gs2kY2Gbp26Qy5tFfEbuaw6Bq2a0l3e0Vbc2lzY1JhfX5tTV5NVU51RXZVWU50aUHJtTXJdbXJDXXJDfUp9HVGurU2qqkosL48vKYklFcXkF0Rm54RlZoWmpj9LSnkan/QkLulJbMLjGCjxSWzS0/iUZ/GpoQlpoYnpYUkZ4YnphBICik8Lj08NI+bEx4jEzMjkrKjUnKj0vOjMgtgcUmxecVxBcVxhSWxRSUxRcXRRcSSJFF5QEJqbG5KV+SQt7VFS0ntx8e9ERX8rIupb4ZHfDA3/s9CIb4ZFfjM86ltRMe/ExL0bn/heYvL7SSnvp6Q9Sk17lJL6fnLK+4lJ78UnvBsb9y6WiYj8dljEO8/Cvx0S+u2noe8E9G5I2HvPwt4LjXg/LOr9iJhHUXGPo+MfxyYSh/ZwgIn4iC8fRcZigffCot4JCccPv/342bcehXzz0dNvvv/0m49CvvX42befBFaLvz4Lf/dZxHuhkVgtIXwMDX8vJByF94jvsa3I98Kj3g+Pfg8rjIh5NzL6nciYbwf0rcjYb0XEfBMKi/rTLxQe82cRsd+Miv9WTNI7cSnvJqa/n5L1KD33SUb+k6zCp9kBoZBV8DQz/0lG3pO03Cf4K+ZpOYTSc0My8p5l5j/LggpCswvDcosiCkojC8uiiiuiS6tiy2riKuriqhriaxrj65oT6lsINbYlNnckt3Ylt/ekdFFSe6jplL6MPmYGg5XJYmexeTkcfi5PmMcX5glEUD4kFBUIxQUicaFYUiiRFkllRTJ5MSRXlCgUpQplqUxeIpdjXiaVlUkIlQdUEVClWF4lkVdLFNViRY1YUStW1IkV9RJlg1TVKFO1mKwMjY4tU/Yq1GSBuA21AYvXxOA09LEI0dkNDHYjk9scrC64wla+qI0vbhOI24MSSjpE0k6tgcnmtdmdWoW6V6nuVWmpah1No+tTqulUOqWzh9xFpvRQqOTePgqVkFIlGvXqvGOasTHl+LhsfEI6O6sbHOIsr9j8kzK/X+qfJOTzS3x+8YRPNDYuHPUKPKN8l5vncHKH7dwhG3dgkDswwBsYEAwMivsHJf2DUuuA1NIvMVvFRrPAYOLqjGydkakzMvACJd6/JhohvE/1NK2epjMwLFaJVMaw2VUqDeN/gUMBKJLLtWAWjcak11tMpkGCgkwDg+ZBu3XYjffbkHt80DHaP+weGHYO2glZBm1Gi1VjMCpUGplSLVOqxDI5g8nGa2DUN+2fW56cX5laXJ1eWptdWZ9d2Zhd3ZyD1rah+bWdhfWdhY3dxY09zBfWCc2tbs+ubs+sbM4sb04tbUwtrU8trk0urkL+hZXfl29h9UvNr07Mr0zMLwe09IV880u+hSViTmgxqIm5xfG5hfHZhbHZee9MQNPzI1OEPJPQnNs/6/LNuiamnRPTjvFJ+5i/3+FRGSwUKpNGY/OE4tbuzuqm+vL66tLaiuLqsuKasqKa0qKakuKa0uLawLyuBAWgEfGxthj8U1RLIiiohlRUU1hUC6FAAg6RqkmkKlJRJaHiqqISqLq4tKa4rLYUKq8rq6grq6wPqKGsor6sjACtEixQVE0qJLiIgKL0/DQ0QxMyEmJSYyMTo8LiIwJEFPKviejRtwNEBC4CDr0b8iiAQ4+/wKHQ+GfhSc8iU0Kj0sK+IKK4zHAoiEMx6eHRqRFRKREgoqhksFAUBBaKTY2JS49NyIxNzAIIxafmJaYVJKF9nFGUgoZyVnF6dmlGTmlGbmlmbnlmXkVAlZn5FZn5mFdmFlRm5ENVGQVQNaHCmvSC6jS0y/OrUnMrkrPLEjNK4tKKYpILohLzIuJygEOhDziU+jQi5Wk4oZBIEFFaSEw6QUSAn8TcsN+HIoKIckPjs0PjMgFFobFYLCM8PiMiISsyJSc2oyAxpyiloCyjuCqnvK6gprm4vq2sqbOyjVzb0Vvf3ddEZrT2stpp7A40kQE2bBHRoORK6Fwpgydj8iE5IV5AfDlLoGALiaYkV0w0LnmYEw1NNcSF0MQUKrEMlqTzZX08OY0v6+VBCgpfSRYQ6hGoegTqHr6qm6vo5Mg62dJ2pqSdIWqjCwkxhO1MURtL3M6GJB1sSRtT1EoXtNB4jWRWfWdfdSulsqm7vL6jtLa1uKqFVNlcWNFUUNEITMovb8gra8iFSutzggp+JNScW96cV9GSX9lS8IUqmgvKm/PLmgpKGwpK6vOL6/KLanNJNbmk6tzCypyCCnBOTl5Zdm5JdjZIoygrpzgnuyg7tzg3v6yAVEEqriZu5soGgEdlQ3tVc1dNa09tK7mmpRucWdXYVVHXXlbdUgxGKm8gldQVFtcUlNSS0IlQjrZQU2V1S3VtW21de319x4Nq2mqrWqrLGytK6/HolRRWkfIqCnJK87NLcjJIAKSstILMf6XCTHyfib0qyQNTFeHhasAWqxs669soLV20DgoL5ENli+g8CUsoZwMGpCqeTMNX6IQqg1hjlGhNEp1ZYrBKDRap0Sox9ksNVoneItJZhDozJNBbBQar0NgvMg2IzYNiq03aPywdGJYN2qVDdsnQsHhwCBU3r7+fbbEyzWa6wUjTA3t0vRodWaOlaIgCVaOjqXV9Gh1do6drAyiFAphKhVeLlibX0GRqKnBLrKAI5GS+lMwR4Vbs7uN10TidFDA5vQ0410V7UA+9g8LsouHQuGQmv5cjooF/BFKGUMYUK9gSHKOSJ1MJFBqRUidW66Uag4yQEXOp2iDBgSsNIkhlFKlMIo1FrO2X6AalBpvMZJdbnMp+t2pgRDM0qh8eM9rHLc6JfpdvyO0fHpl0eCddY1Oe8Rmvb258asE/uwQQWljeWl7bXd8+AAjtH54dHl8cg4LOby4ubi+v7q6u7q4Dugno+uo2qCtCN5dXNxdXN+eXN6eXNyeX18cX10e/p+PL69Pr23MChO6v7p7fPn959/L181dvXkIE+3z45oMPPyD00YdvgoUPAEa/x0UBKHrx8sX98+f/CofOL49Pzw+OTnb2Drd29tc3d1fWtlbXNpZX1paWVxeXVpeWVhcXUVhBYWl5BVpYXJqbBxrN+vyTo16vy+UestmsVqvBYNBoNUqVQoauQqlQJOYKhGyegMHh0dicXiabTGf29DG7aYwuKr2rt6+bQoN6yDQymUYh91GIOa23h9pLhmhUMo1GoVHRQdfb19dLh9DsoKOpT4WYdBqzLyBaH4vax+ylsygMDoXFpbD5vTxhr0BCFUqpImmvWNYrkfeK5RSxnCyW94hlULdYSkgo7hKIu/jCLg6vi8nuZDA7+3Aj0buofV1UWjeV3kOlk6Hevp5eYie7u8mdHd3tbZ2tAJzGVoAZUK2hpr6+uq6uqq6uoqamvLqaUBWhiuqaqtq6usbmxpa2to7uLhwJg4UTwQLJ8IQQncWmYGNkcmt7e31jY2VNTWlFRXFZWUFRcU4+KTOXYKGcgsLCkhJ8X1VX29DS3NmDU0dncTk8AV8gFgklYp5AAPjsYzAptL4eSi/W1t1LpTGYLB4WkCrUWoPZijbMsMPtdI+6R8acbs+w3TFoG+wfNFv7dRarwmwRW62C/n7e4AB7oJ9utdDMpl6Drlslb5cIW/icBmZfTS+5squ9tL21uKWpsKE+t6E+p6E+u74us6E+o5FQWmNDKqH6FAg4VFuTVF2dVFmZUFYWX0zgUHReQVROXkRWbnhGdnhqZlhyRpB5Igi8yYhMRD9ddmxKTlxKfnxaQUJ6IfFiDSoVyg+oIDmtMBlvW7xqs0vQRZWeX55RWJlRVJ1RUpNRWpNeWp1WVp1SWplYUh5bXBJdSIrIyw/Nyn6alv4oKZkAm2gwQ/S3gEBfsFBE9LejYt+JjX83Iek9sBAQKCU1iEOP8BFfxie8Hxf/fmz8o+jYR9FxT6Jjn0bFhkTHPouOC42JD49NiIDikyITkiMTU6OS06JT0qPTMmPSsmLSswmlZUWnZkYlp0cmpETEJ4fFJj6Lin0aHv34WcSjp2HvPQl9B3pgoTCChaDQiHdDI98l5r+PQ+CuAA6FRb4fYCHA1fuRse9Fxr4bGfMuDiESChBRRPQ3w6O/xKFQcFH0n4GIIuO+GZ347biUdxLT3wMOpeU8DuBQCEFEJOAQUcgseIov0/Oe/g/KyAshcAgsVBCaQwrLKw7iUGRRRVRJVUxZTSxwqLI+rroxvpbAoXiooS2xqSOppTOpvTu5iwwcSqP0pdMYGX2sDCY7k8XN5vBzuIIcnjBXIMwTivJFYkJiSYFEWiiRkaSQnCSTg4gCkhVLZcViSbFYXCwSFQtFJQJhiVBUSkhcJhKXiyUVImmlSAZViWTVInmNSF4rlgeISNEgVjQZLH0qLVMip8hUPTxRK5iHyW2isxporPoADjUyOU1sHliojSds54s6BJJOobQTCCSSAoQ6RLIOiaxLZ2Rx+O0Ol1apAQv1avR9eHnJVXQGi6rRD13fvPh9/fjHf9XexfD5h3z+fp/f5J/U+Se1CwvW4WHR6pprZlYzPaOGpqbVk9Mq/5TS51eMT8hGx6SeUYnTLRp2CGzDAks/j0JjCMUaiEJlqDWSPgZa5VqISmdYB+Qmi8hg5IGItEaG1tCnNdACooKFNJAORMQwWySSL3FII5f9nuRahVwHc5BabdQZrGbr0CCMQlKNUWn2mJ2znsnN6ZXjxa2rpe2r6dWTkektq2dObR1VGwctg8PoYgEU6Yxmlc6g0uqVkAZ7JtYazQChxc3d5a39lZ2Dtb2j9b3jjYPTzYOzraOL7aPL7eOr3ZPr/bPbg7O7/bO7vdPb3ZPb7aPrjYOL9b2z1d2zlZ2T5e2j5a3D5a0DQtv7hIgCdEho5yggFA6XtqGDpS1of2mb0PL27sr23vIOtr4X1PLOLqHt3aWtncXNnYXNnfmNnbl1gs1mVrenVwhNrWz7l7b8i1v+hQ3fwvrE3Or43PLY7NLozIJzYkqqNXSg358vau3pqmyoDeBQKamqpBCmmyqopKi6hFQNNAqoFvPigEik6sK3KiisKiBBNQVF1YWgmpKaolKotrisrqSivrQKPdbNFfWtVQ2t1Y3oluuoaQrOO2oa26sb2qvr2qpqWyqqmsorGkrL6mBfKsgvz8kqykwjoCgpPj0+OjkGZqLQmPCnUaGPI0LeD3v6XihhI/r2k/eDeicERETg0PvAoYgnT6OehsQQBqLQBIKIIlJCI1MBRTATPSgGLBTEobQIQqmR0alRUExqdGxaTBzsQplxSdnxybkJaflJGaTUrJL03LKs/Mqcwqq84prC0roiGMfKG0oqmqDSSqi5tLKltKoF85Kgqgih4Q4VVbYUVTSTyhrzS+pzi2qzC6rSc8pTMksT0orikgujE0BE2eHRGaHgn4iUkPDkkLCkp6GJT1HAx8jUkOj0kNjMZ/FZoQ9QRJiJwoNKzAtPyAkoOzwpJyolNzotLzarMDGvJLWoIqOsOqeqvqC+pbi5o7y9p7qLWk9hNFNZrXRuB0vQwxX38qV9YiVLpuGhoYwmo8Yo1ZhkOouCkBVSai0KCAV9v8rQrzIOaB7Ur9YTUumtSiysMcvUJolSL5LrBDIdX6rlybRciYYt0bAkWkZAdIkO6pPoaGINVaSmCtW9QhVEFaioIhVNou6TaekKPUNlZKpNLEhlZCgNDJm2T6zqhbGCI+qkw27AaaUwm3voDZ199R20uvbe2rbemlZKdQulqplM8FJAZY1d5Y2dgTnUXdHUU9mEvwbVU9kIdVc2dFXWd1bWtlfUtJZXt5ZV4wo2llYAWiDweS3B8CU1xaW1JWW1ZVBlfWVNc019W11TZ2NrT3NHb2s3DbaXdiq7s4/bhVNK46DcQmE29fQ1dNHqO3rBSLUwxIGXWnoAKk2dtNYeRidYpZdNpnF7+3g0iMal9rIpPYyejt6OFnJrY1dTXVt9dUtNRWNVWX15MfHE4XkMPozE8xh8JNFDUVJXXt4AuKpp6GhoIYOCOntZFKYACAT+4cu1YrVRrjPjqmlMg1rLkL5/2DDkMNndFudIv9s7ODI+6J0YGvN9qdGJAc+YxeO1uL0ml9fs8ZrdY2bPuGVk3Oz1WQKyjk1YvOOmEa/B7dE4XMphu2xoSDwwwDdbOUYTC31U6EVTa/vUMCVpGWodU61lQSodS4W5lqXUshQaplzDkKkZUhVdrKALZTSBFGBD44qpbCEVnEPnUfq4ZBq6wpk9FEY3BXNmD8o0NoXBpbIFfTwxEIglUXLkap5Sy1frhFqDWGeQ6IwyvUlutChNVpW5X2MZ0Fpw4AGZBzWmAbVxQElokJB5WGVxqPtdmsERnc1rsI+bHBNmp8/q9g+MTA15p+1jM86JWY9vbnRyfmxqwTezODkHc9Dq3NL64srWyvruxvbBzu7RHkDo5PIUhiBQ0PXd9c39zc3z29sXd3cPur978a/1/O6O0O3d85vb+2sAz+3dJcjn5u4iIKJ8ewcKurl/QYDQi1fPX71+8eaDVx98+IYAoY8++PCjD6GPPv4IQuEBjb4kIsJYFMAhwkB0e3d/g9Vd315cgtUuD4/P9g6Od3YPN7f31zZ2VtbXNzbW1tdX19ZXoI2N1c3N9a2tje2tjZ3tzZ2dze3tjc2ttc3N1bW1xSWCjKamp8d9vhHvqMPttjkc/TabaXBQ39+vMVuURrNcj6ugE2m1ApWar1TxFCqeXMmVyXkSOVcig/hiSBoUXBMgoUQulMrFUqVErpQqVOiBlCs16IpEC1+p0QWlCEiu1knRUFBrJWodJNLoxVqDUGcU6YxCnUGgM/IDQjcqR2tATypbh7mBhcZNoMDW6jkaHUet4SrVXOyYUsVX4DEJSKYgJMVOSjkiMSvIdUwO6IsCWCJTu7spXV09HWCk9q621o7W5vaWplbCiNTY3NDQ3NDUCrNSa0d3B7m3h8agsbksvhAWHZ5ILBBJBFwBm8Wm99F7yb2d7Z0tsEfVNVTV1FVUoNuxvCInvzC3kJRHKgIgVVRX1cES1t5KppKZHCZfyBNLhDIFcWYkUpFQyOfyOEw2qw+USKcFeYkPVpLLNejs7QcNuZzukRHvuHfcNzo27hkZcbldDqdt2G61DeuHbCqbTT48LBm2CWyDnMEBVr+Vbjb0alXdckm7iN/MYdb39VaTuyq6OsraW4uamwpamvJbmnJbmnNamrPbWqCstpbM1uaMlqa0psa0hvpUWIeqq4BDiWXlCSWlcUXFsQWkmPzCmLyC6Jz86Mz8mIy8mPQ8+CkkpBUkEpBTlJZZkpFVmpVVlpNdkZtTmZdTmf97KsipLMipLsytKcyrJRXUFZEai4ubSkqbS8pbiivQC9aGl2lBVXNeVWN2ZV16eXVyWUV8cSlBRLm5zzIznwBvYOqJjXsnOvbbUTHfho0IIAR+iI57JzbhvfjE9xPBQqmPoJTUx1ByyuOklMeJSdCTxKSnicnPEpPDklIjU9JiUtLj0jIT07OSM3NSs3LSsnJTc/LTcwsy8gozCooyC4szSSVZRaVZxWXEnFSSWViSkV+UnlOQkpWblJYZn4RWBJxN4sIiYkLCop48i3j/Wfj74JygRSgsKiCYhoLWIdiFwmCDejdgiXoXRBQawKGIqEeRMEbFwh71PhQd+14UTFhviQg4FB79Z7AOgYUIHIoicCgCOJT0rdiUdxIy3kvOfj8173FGwdMsUkh20bMsQiGYZ5JCMgtDMgLKLHj2oEKAEKHswtCcwtBcUmh+SXhBSURhaWRReWRJZXRpdUx5bUxlfWxVQ2xNE4gIOJTQ0Brf1J7Q3JHY2pXU0ZPcRUnpoab20tNojHQGK4PFyWTzsjj8bJ4gRyDKFUlyxZJ8iTRfIsuXyQtk8kJIKoNIUilJIiGJxSSRiCQQFPL5hTweicclcblFPB5UzBeUQAJRqUBULhSXC8QVQkmlUFollFYLZTVCaa1QVieQ1muNVIWaIZL2iOVdHH4zk9sIixCNWQ/R2TATNbN4MCB3CMTdIilZLCNLFBSpkiJTUqSKHomiW6rolim6DWb07LQ73Tq1jrALaQ0MvYnV0d07v7jxP4jL17x+83F7F2t6ZmR6BvAzPDM7MDtnXVmxu1zKza2xhUXr/IJlfsE8N2+anTfOzBmmZvT+Ke2ET+MdU7tHFA6ndNgusVjFfQzh/fM38Inb3j3upfHvn78myjvHPRTWkE1rGZAbTKjrOBo93qo0NQxW2t6gVBqqSkPTaOkms1giZdiGVSo1rENfsJBWIdMqCBAyaHVmg3nAarBYpBqL2bWwdvji0+/95Gd//0//+E+//Od/+dW//IIQCv/4T7/4m7//7x9958frhy+snkWV0WYeGO4fGjb1DwKBglCk1hngISBTqGaW1kAvq7tH6/snGwdnm4fnW0dXOyc3q9t/sbL11yurf72/+7P1tZ8tz/+Ff+oHft/3Pe7vK+Uv2IJrg/lqZed8ZeeUAJ7to5WdB63uHq/sHq/unS7uXHjX39iXvzey/r3xrU/ndu7w5ereMba1ukdoHdo/2oAOgGGYv9X+0dr+4ere4couAVGLW4cLm4dzG4ez64f+tfOJlXPv4unI/Il7/sC/tO1b3JwAFMH6NLfsnV0cmZoz25wNje0MDr+hrbm0thLWocLKkoKKIqgQXFRVSiKMReXEvLaMBCiqLkYHdmF1ISiosDK/sCogohAgoprC4lpSWX0J2Ka6qayutbK5s7q9p66rt6GH2kShNffSW6iMVqiX0Uqht5LpLd205s7exg5KfUt3LVy5alvARcXF1YUFZXk5AUsRXJViA2ai8PgIENGjcIKIYBEi/OWevg+9E/L+Fzj0KOLJkyAOxYaExoeEJQaIKBlQ9IyAogAXBe1F0V/gUFpkTFpUQNGxGTHxsAtlx6fkJ6YXJmcVo4Mqs6Aqt6SeVNFcWt1aWQeQ625oJje2Uprbqa3t1LYOWltHX1vn/yBaK5q/HbSWdmpzWy8WbmjsrqnrqKhuLS1rhDEtJ68iLas0CUSUVBAdnxMZkxkWlY6dDOBQ4tPQhKdhieCikPCkIBE9i8kgvOMScggbUeJbHEoqCE/Oj4RS8qPSC2IzSfG5xYmk8tSymqzqhrz6FlJLR2lnTyWFVktjoGsEdUGnQEIWK2gyDVOp5+rMYtOAYmBYZ3OaHB6rc3TQ7R0aGR8eGbcH5HCPDbvGht3jwx58nHCM+pwj0ITTM+5weYed3mHHyBBsq0NOS7/DaB7SGQc1hgGVvl+ps6ItLtOYJeiJV5mFKrNAZRGoLXyVmaeETFwIZbVZoLEIDDBBDEmtw7Ihp9LuUTtHNa5RDeaOEbXdoxpyyq3DUtOgCFYLjZGn1HGw82IVQ6ToE8iofGkvR0Jmi3uYwi46v4PG66By26mc9l52Wy+LEAUFgAqhDqgXvn/sDjKrg8zs6GG0w/7QSW2FX1kbubm1p6m5q6G5s76ps76xA2qAmjqbWrtb28ltXdROCoNM41AZfDpbyIThRSAFeHCkaq5cA7GlKoZE2SdS9AqkZB5czoTdbEEXkw91c4QUvpQOfy2ZVqDUSwEqWjMwUg1pTPC0VcBbFi6uXDGHwWdQ2dQeBrmT1tVG6WjpaW3qbm3qam7qbG7sbG7qagmotbm7rZXcDoLCklQOlSVgCqR8GRqLJqWxX2e1mYacMAAPub24iM7RCdeY3+ObGpmaHZtd8C0sTy2vzqyuz65vzm1sfaHZtY3plTX/0qpvcWV8YflBKC+ujC2tjC+tjKGwsDQ6t+CZnnWiP8w7ZnF7DA6nZsim6B+AWV9oMPHQ6FSj0QlpOSotF1KiARqQghAYBicKMMMSK1giWB2lTHi48SRMrpjJFTHYAgaLT2fy6QwevY/TR+fQGVwGk4cvGVwhSyDhSuR8uUqo0ol1RqnRojD3K62D6gGbFv1XQ2jzDRuGgXxOM3q0HC6r093v9EBWu9s87MI5MQw59YNOw6DLYPMY7aNm57jV7RsYmQT/2MZm7eNzzgmY0hdGJhfHppcnZlcm51anFtZnlzYWljeXYEpZ31nf3NvaOdjZP4ZF6Oj4An5x55cw+Ny9paCX93cv7+9fPoeev3oR0MsX0GtCcHUjyq9eBPT8+ct7AM/9C+j2/nlAKBC6ewGWIVzjXrx6/Qp4E7AFPYDQhx8RE+YBgZAI01Bwev0aS79+RfjLvSKc5e7vgUPXNzBX3ZxfXJ2eXRwdn+0fHG9/gUNrwKGVjXVgEcFCgJ/dva39/e2jw52jo93j472T471jFI52jg63DvY3dndXt7eW1tfmVuAhseCbm/XOTI9MTbn8Psf4mM0Lxh7td3ssLpfJ4TAM2/VoheO6DAxqraBTq8ZkUZvMGiNkQkFrsmjNVr1lwNA/aBq0WeC0PmwnvDQczkGna8jlGYbcI8OugNwjNpdnyOkecLj7HU6rg7i+FrsT19o47DDY7DqbXTs0rBkaVg0SUg4NKwaHFZjb7Iphu2rYobY7NHanzu4w4CeBH5qHnZZhu9k2bLING+EU0j+oM1vVeOHDH1CtEStUAokMnmjwVmNxBQw2Dz4iNJinYEeCsaub3NHZ09be1dLaAd+2lq6eNnJvB7WvB8vwBCyYyyRSnlQmkMkFIjFaV3QYzfpgIqK0dnTWt7RWNzVX1jdWVNbifVlUWFxEKikuqyyvqa9uamns7G6nM3sFQhZ+rlKLdXq5waDUamUqlVguF4glfCFsTnw2X8gREbAkVWlVRosJvbhuj3t0zDvh909OT09OT/knfRO+cWDR6KjT4xlwuc0up87pVDudcvuw2DYkgJnIaqbrNRSVvFsqauehvdhX10uuIneDiAgbUXsbqaOtsLO9oLMjv7szr4dQTld7dkdbVmtzejNBRClwn4OBqCJIRGUJxWUJpNKEwtKEgtKk/NIUuDTnlWfkwnO4Ki+vujC/rriwoYzUVFHUUlXUWlPcVlfcDtVDRQGhUNLRWNrZWNrVVN7TXElpqeptqaa21FKb66iN9dSGenJNXXd5bWdxTUt+VUNmRU1yaUV8UQmsUmFZOU/TMh4np74fn/hubMI7MfCaiyVAKCb+3bgE2IUeWCgl7TGhBxx6kpzyNCklJDkV3n0RMPhk5iTk5KXmk0A4eSXlhWVwk4QJsLaiuq6ytqG6rrG6Hh6dcO1sqW1uq21qxRw+kvhY3dAClK2oqi2tqC4uhi80KSsjJzUlIzEhJTYWfvixzyJiCHsR3O1g83mYB3DoWQSBQEEWCgq+eQ+OedEEDkXHEYoBDsW/Fx33XlTsu1Fx346M/XZEzLeAQwEi+rPQqD8jrEOx34wgnOW+HZf2TmLWeym5j9IKn2QAgUpCc0pDs8vCgsoqDcsqCaiYUHZxWA7mRaFAJsxzSAQLQXlFYSCiwtIIUllkMWEgIoiooo4gourGuNqmuDqCiOIbWxNARC2die3dSZ3k5O7eVAotjUpPpzPTmOwM4BCXn8UTZgvEwKE8iSxPChEs9CDgkERaAHuRSFggFBTwefk8Tj6Hlc9hFnBYBZhzWSQum8TjFPG4xXw+oKhUICwDFIGIBOJKvriSJ67iiat5ohquqFalBdv08UWwBncwOA8sRGUAh+AmB8e5dp6wSyTFMnSlBt1zbEitY6t0DIWmTw6fcBVFriIbLLDptrs8OrUe5iB4dzMNJk5bBx0RdT//+T/++Mc/gX7605/ho8sz+er1R8Ch+YXJ+YWJhcXRxSX34rJrY2t8dMy0uze7tu6GjWhl1bm86lhecSwu2+cXbbNzg1Mz/RN+8+i4weXROlxq27BGpZZQ+7j7B2eIL/zRj3/yj//43yd883SWcNBmtdlN1gElcEhrQIcOA/ADs5WCEEWhhuDRBzqiG/8XOASjkFal0KlgFDJazZYB9G+b9LbJg6uP/+pnP/+Xf/nlP/3zL/7hH//l73/+z/+Dfv6P//JP//KLf/6XX/7kZz8/uPrEYJtS6Qes8KkbHNajp1EfqMUNJhimgUSgjrVdYMlpgIUud45v9k7vV1b/cnPzN2vLvwqG0AWnX//2dz//51+1025yMqwc3tbKzsXKztny9vHKDiGA0OruycDUydLu+cTqpXjkoy7jx9XS59Wiqybdx6rx746v3Kzvnwa462Tj8GTz8HT7mNDuydnu6RkxPznbOSG+2TrCzpyuH5ys7J2Nr9yOLV/Nbp7Obp4bZ/5O6v87uuPH5MGP5d5L//KejyCiLd/ium9+dRw2oukFz9ScQm9uaumEr0B5XXVxdTlAKL+MlFdeVFBVWlhVQaqpJNVWFtVUFtVWAopIwCEE/FQW5lfm51fkFQRVSYhUTeAQXIMqGktrWsoa2yvbemp7+pporFYWr4Mr6BKKyeKAY4NYRoVEUqpQ0ssXUbhCMovfzeB20ljtPbSmdnJ9U0d1TXN5ObqIKvKzSZlpuSkJiKBIiQmPjwx5sBE9IYgoBLFDhFB+P4yIHQriEMKHQmJDggaiIBF9CUXgooC9CLFDD9Yh4FB6VCyUER2fHZOISKH8hPSilOwyuL1lF9XlA4RqO6tbwGz0NjK7m8an0oV9TDGDI2FzpRyejMOXcwVy3pdCuBa+lHG4UjZbwmSK6H18KoXd00lvb+1trO+sqWopg49WfmVWVmkK4o4S82JisyKj0sPAbMCh0ETsNkFEoQlEGd9Epj6LSnsgongQUS5hFyIMRAURKQVRqQXR6YUx2cUJBWXJxVXplXU5DS2F7Z2lPZRKKr2WyWnkCdqE4k6pnKzUwNLKMpj51gG4PKmcHuPo+IBv2jE9Nwrvy8XVqeW1mZV1uH8uQCsbC0trc3ALXSTm6BefX16fR2ExEGgwt4Qog6npeb9/dmx8agSk5PLaCTpClIHLOghAshutNr15CNYJlXFICZmIucIwJDcMyk1DCotdNeDQDLl0jhEjrBBw4fRPD83M2+eXnKhTgkJ5dsE+NWfzTQ+O+ayj4xb3qMnh1tuc2gG7ympTmAflRng9mUUaI0iDK9dxpFqORA1QYYnQ4H4QETQihL+fgi2QE+JDMjaQhgO3fCEj0P6m9XGoVBallwW7BBnkA1GZvTQ2Dc1xtoDNl/LESjEi/kAvWpNKb1EbrRqYHfptmoFhSNU/JLMOis39AoOZq4ezr4mrNXA1Bp7WKNCbxZZB1ZDDgKa5Z2zY63OOT7onpkYgr9/jGXc6PLb+Yaux36A2quVaOTbEl/LZIg5TwKLzmHQeo49LhwJlJoPPYgrY+CtXzBUpRHINXMJUpgHDoKPfOTo8MuEen/JOzk7g6uAaLSzPLK7MLa/Nr20sbm6v7O6jF4WoQs7O9y8uDy+vDq+uDi+vUdg/v0B1snWEmuZ47eBoFR0s0AExX9k/WN3bX97ZW9raXljfmFle8c/Mjvj8jtGxQZfHPOzQDwyqzFYYZ8QavUAN44BGoFDzg5KrCMnQB494noAkCp5YzhXJuUI8IxIOIIcPibk8Me9BIkRE8LiE+Dwx3IEEQil6wcVylRRWAkR3mq2agSHtsB0wZkI7zzNiRUN8dHRg1DvoRbt83DY2Pjw2YZ/wOSf8kMM7AcIHHA64RvudI1bHiMU9NjAyMeSdso/DCvSAQN6ppbGp5YmZFd/cGihoZmljfnlzcXV7eX1nbXN3YysAQntH+wcnh0dniP85PbsiWOgaLHQftAj9K0PQ/QsAD7AHFPQKevXmNUSUA7E9cGZ7/uL5/Yv7++dQ0GR0h0Lg4z3+BGGZt/FCRLAQoOjDDwPmICAQoaAhCAthM8QEBHr+HD8O+Mjd3l7f3FxdX19eXYGFYBo6Ob3AfsM6RODQ1n4gcGh1a3OZ0Nbyzvba/t7m8eHO6cne+dnB5cXR1eXxzfXJ3c3J3e3J/S3KR9eXB1cX++dn2yfHG8eHawd7S3s78ztbs5sb0xtrk2ur/pXliaXFsYWF0fm5kdlZ98y0a3IK5GwfHx8eHR3yjAy4iXZ5P6jG7Rn0jAyNjg6PjTl8fvfk1OjUtHd6dnx2dmJ+3je/4F9cnFpcCmh5Zgn3MAqLUwsL/vl5LDA+Oz82O+edITplPVPT7slJYis+3/AEoaFx/9AEoUHf5JB/cmhqenh6xjEz45qd9czPjy7MYw/HFxYm5hewoYm5OWwUq/JOTrknfI6xMZvb0+9wmIDW/QNqs1VlNCn1eplGJ1GqRTIFgITDFzLZXBqDRemjd1NpoKDOPjp88HrAPAIBXSJjKxQ8lYqv1gjhVqIk7GNMsbiPzyezWB19tBYKAp966jo7Eb/UWFpeUlpeWlZRVlNXBcNRR1cLldbF4/VhDXq92GKWDQyohkH7A+p+q9JskhkMUo1GrFKLHkjJqLZYgZ2gUMf4xOjk1MTs3PTCwvzC4vz8wtzc/Mzs7OTU1DjO8Pi4Hbw6Omr2eHQup8oxLBseEg5YuSZ4saIVKO0S8dvYzKY+am0vpZrcU9nVWdbdVUruLqGQi6mUIlpvEZ1K6qMWUin5lJ7c7s6sjvbM1pb0psbUhobU2rqU6tqUqtrUytq0itr08trM0vrs0ob8kgZSKcw7LRWlbdXlnfUV3S1V5Paa3s5aWk8tnVzH6K1jUuuYtNqAapi0asxZUF8tm17HpdfzGA18RoOA3sijNfF6m3jkRlZ7A72pvremtqu0uiW/oj6jtDqpqDyuoCgyB6EvcJnLgMEHAULvJSS9G5f4bnzSewnJ7wWNQkEQSk1/AqWkPU1JDUlJe5aaHgYQSs+Kyc5NzCelF5fmllcV1dRXNrUi/g1Noo6e3h4KDUZCmAr7GCw6k01ncRhsLoHHHIiPAp0JN0YO7HWUHmpXZ097czu8K6tL0adcDE/IzNSs5AR44CdFRMeHRsU9jYh5HBH9CDFIgCLCXhT+JQs9eRYMVYIHHWKH3sdiMA1Fxz2OiYcexSY8ikl4P4aAoneBecEIonBChF0oyEJRye/EpL0bn/V+cv7jNNLTjNJnWRVhOdWRubVReYSic+uiiXkNobzq6LyqKEIVkbnlEbml4YSKwwgVheYVEzhE2IhAROVBlzkQUfTv2YgeiChoI2oNEFEXJZlMS+3tS+tjpjHYMBBlAIf4wmyhOAfWIQKH5DAN5csVwKF8qSxfIskXIaBIkMfn5fHYeVxWHoeRx+7L4/TlsWn53L4CLr2AyyDxWSQ+u4jPLRbwSvj8UkART1jGE5ZzheUcQTlbUMHiVzK51fCRQzg8h9fJ5rdRmQ0Aod6+OkpfHZXe0I4+za72zh6E5cEtlgZ3XFhZ+5iE0OWBNzWgSBkgDaOFyxN2OD1adcAVTW9kGc381va+v/3bv52cXuroxrMv6e0T4ePQsPfi8ra9kwWf4qXl2ZXVmfX1qY3Nqf2DRf/k8BFa93vTO7tT0PbO5Nb25OaWf31jYmXNu7g8MjPv9k87xiYGPaPotrOgFw+ZCqrrul6//vCv//qvl5Y3W9pptuEhz6jdZjdb+pV6o1CjRw8jQ6GmKlS9CoLcKJgHyrAR9RlNYomEsA4pCeuQWvE2X4KGcJCzmCwD/egsdfi3v/fDvwH8/O3f//e//puf/xX0s3/4yb8WviH0Nz//2d/+/O/+4Z+w8Kff/yv8UK4fMqORMuQwWocMlkFYmgzWQb5IMuwaXds7CfjIPbDQwfnL6cWfrK//cnbmZ1+w0K9+87t/+O+/+PFf/31J90FLw3Yfa2l5+3J562x5Cy5zJ3CcAwst75y1qk9V4/cCx/MK2fPUvpMM8l4hey21a6lS/rFl6n7j8CKwobOtY5DP+d7pxf7ZxSHcHtCWCejgAi+oi72zi52Ti63ji8mtF+KRHzQpbvr9xzNb16KRH3XZ/oYk/1Gp+Mo6ceRbPvAt7QaIaANEND6/EjQQDY+O99LZuFmqG+uLqsrzyopySkk5pUV5FeXvF0gDkj0qkBXW1JFqKgqqSogo8DLE+eTlluVAeQEVlOeSKvOLqgtK60hwPWpor2ztBgshdg3Baj0yBWx8dL2BbTbzzBaexSqAzBYBbrW3ncpshZopg/+MpJcj6KFzCC5q7aqtay4vqyEVlOZkFqQlBcxEsBF9mVwh7Mn7b4XIoscRTx9HPn0SFfI0OiQkJuSBiOIJKApwEQwvsLcE6CgZUBQWlRoelUr4y8VmRMVmRsdlxSQiTUJ+YhopOasM0fY5xY2FlW2ljZTadpizkEIAEdtKjkQnkhtkKrNSa9Xo+rX6AZ1hwGAcNJq+0IARTVtDv15n0alNaqTSQKYMgVzAErOpXCqgqLGnsbKlorgOUSLZGSXJSMkQnxMTkxEBSMO+ERQU//QZoRAIH2EjIqxbac/g7xeDYKGsMEBRAgFFBA6lFcZkFcXllycXV6dXNeQ0thV2kcto9Bo2p1EgbJXJOlUqslZLNRoZ8B0fsokdTuXIqH7cZ5mZsS8te5eWJ+obKt2eoZ29Vb6ATaZ0oQmSmpas0iqOTvcOA5qe85dXlIplIhq9t6OrfXVjGaqoLHONOuaXZ1lcZmVNudvrHJsc9Yw527tan4WGRESFwTfG5rIOOc2DDtOg0xiQYchFzG0ek2PU4hkfHPXb/NPOmUXP4urY2oZve3d672Du8Gj+C+0fzO3uz2ztTK1v+lbXJ5ZWx+aXRmYX3FNzTv+0fXzS5p0YcHstYKohl37QrgWfWMBgAyojvPvg42dRGayQWg/BIGNWA2YgmGU0yIGiVyiRHgVpV5QSsUIklAlgZhFI+HwJD3OhTChWiOUauUqn1Jl1fAk/MydDb9ba3TaAh2vUNgK2mbAN2rT5BRn9g/AJNoyMal1uVVBOlwp9P06PfsRrmfAPj/vtGRkpPRScvfnN7aWt3ZWF5ema+qqWtqYhx0Bufo5l0OwYsQ864LJrNlgNGqNGpVcptAoI+wAFyyodkboFf8UumQeMg3YYgvAEo3odn1ucXlyZX1lfsvQbY2KimSz6ytrixtbq7sH24RFo58Bg1Jkthvvn8Mg6l8qEQ0OWly+vz88PdHrFwuLk8+dnd3cnNzdH19eHV9cHV5hfHVwirB+1zvneycnOzu4KpbdTrZGiHTk55Rkbs6OBi6q8fwB2dLgVS1UakUIllCkFUoVAKudL5Ohih4sU3KL4IilfhLlMAAmlApGUmOMkg3b4YhSEQqlIJBOLZJK3korlUolCJlPKFWp4T8FODwuDFilvhoaNDqfZ7QEFDXi9Q+PjtomJYd+EHfL7nH6/a3ISLWw3fBhmZkdn50anZjyT0y7fpGPMZx+FqXNsyOsbHp9y+udGJhdGpxbHZghbkG92xQ+L0Pzq9CJhEZpfJSxCKxs7a1u7m9t729v7SECwS+DQ8eHR6fHJ+enpxdnF1eXlDSKCrq9vb4IiYoRuCKF8c3d7i3QGYBQCbwL8Q6Q3uINu725viOWvr7EksTxiih7K+Ig/BXSLxe4wAZFePH8JjApYfgj+CfjC3QN7bvCzwET8HGFJ2KHLi8vL84uLs/Pz07Ozk1NC2N2jk/ODg5NdInDoYGNzb2UVPn8rO9tL29tLO1tLe3urx0ebMAHt7a4dHKyfne7e3529fHHx+tXlB6+vPnhz9eb15ZvXF69fnl1d7p6fbd1e799c711fbl9dbF6cYfm1k+PVo8Plg/3F/b35vd257e3Zra3pjY3J1RXf4uLY3NzIzIx7asoJdPH7MXdPTXtmZ7wLC77l5am1tdkNPBSbC1tbizs7y7u7K3v7a/v769iTg0O47a2urs3t7OBLtDBWCA/xHez24tbm/Mbm3Pr6zNra9Mrq5MqK70GrvpVV/+oaqgv/+vrk5ub01vbs9vb8zu4iqP7gYPXgYO3gEGsOiNgQ1rm4tT23DgPpig84B3aanATFDXq9/YBtp8sE9oaly9qvNphkGq1IDqqXsQSiPh6fQkhAEQh7xRJgDEuj5RoMApNJaLGIrFaRycTX6zlaDVOlpEoRyCRo53FbODDFMBu6Ke3VteVwnKupq2xuBQs19VLb2RyyTMYy6IWD/TLHsNrj0o+NmkY9RhRcDp1jWGsb1ICOBgc0Npt+2G5yuaxe77Dfh5M5DmJcWZlfX1taX1+G1taWVxD/tTg7N+ebnvbiuZiYsI15LSMevdupdsDTdVBoMbEN8G6F1xDCq7itTEYjva+e1ltLIVdSeyv7qBWMvnIWo5zDKuOyy7isEg6ziEkv7OvN6yXn9nRnd3ZktrVnNrdmNrZkNrZmNbTl1rcV1LUV1XaW1nZX1vTU1VJg2Gmvp3c3MnubOfRWPqdNyGsXCTokok4puugknTJJh1wGtclkeFe1ymUtX0ghbSEkaZUJW6T8FgmnWUBrYnc10JvrKNU1HUWVTTlldWnFlQkkGIgKw7IDRJSa8Sgl/VFy2iNQUBJc40BB6Y/TMp6mZT5NzwwJ6FlaRmhaRlh6ZmRGVkxWTkJuQWpRaU5FdRH8GJvbmuAbCfhh8dh8ESouqVQhV6iUKo1ao9Nq9VqdUadHLLpJZ4DMREFr0Gj0qKHQYSPmiUBIjB4qGR6VyMYBKMovykvPSU1Oj49PiYpNDI2OD0FkEVAHznJgIfAPEVkU8i5Y6HHIO0+eEd/Asy488lFE9GOwUGz8E6RtQM6GgB7HJT6KS3wPvn8xCQEzUXxACd+OTHwnKuXd2Iz343MeJxU+TS0NzawMz66LzG2Mzm+JK2iNL2xLKGxPJBFKKmyDEgtbEkjN8YWN8YX1sQW1MflVUfkVkXllBBeBhYJQFOSigtLwgjJAUUTATBRVVhOEopjqhtja5rj6lriG1rjmABF1dCd1U5IptBQaPZXBTAcOcXiZfGEWcEgszQ2YhvJkkCxPIs2TSHJFwhwBP4fPzeWxcziMbG5fDpeaw+nN5VJyeZQ8QW++gJov7CsQ0QtFDJKQVSRgFws4xXxuCZdXwuaVsLglTE4pnV1KY5XRmIgs6hSIELvYjgwrPbTaHipUQ8x7kVVF+ebNx/+zTk6v2rt6DQglNRCwASIyWrk8QYfLDY8wpPxB3iCO0SJoaaP96Ec/GpuYlSk03vFRMlWIj9YB99HxeVsna2V1aW19eWNzBeEsqKBgoZiZHTsn3pjrxydr0NExoUN0Mh4gumVxc2tuZW16YdE3NTM64Uesnx3va3IvyzPi/+53v/ud73z3ww8/1uoGmGzRsL0fhmuTFQ6xAtiyFOo+uapXpqB8KcLZD6kj+gxGsUjCGLSpFKq3OKTUaTRGPVjIZLXKtQMzG1d/+dN/+PH3f/jZ+vInPiehSecnU45Pph2fzjg+P9/73l/85Ps/+tkPfhzU30D/7S//9oc/+buf/s0//PAnfz+9dqHQw2UODRSkW/BYhlyWIScad3yh2D+7iHihneNrRAftnz0/vHjt9/1oZfUXnrEfBXHol7/+3d/+/J//4i//7sWnf51Rv97cekFjLCxtXi5tni1tHQdwiDANLe+eVShe1xl+1Nz/t3mUnSbBhmv+bHnvsk6wls660Y5/uAkcIliISDm0tHs6PHM4PHvomDvyrZ2e3tyc3lxDx2i2XF7vn1/vnN4YZn5QZ/hhfNuO1n04vXXTavq4TPo8jfYqpPGgXrA2sXz4Foc2gUPI1hDAoXmXb0qAxBytnXXNzaSKstzSouzigqxiAoc8Y+Mj4xOEJnxlTc2F1ZUFlehCKcwtzc8pyc1BuHkJEltl5ZRkEURUkUuqyi+tJdU0lzV2VnVS62nsVqGkB4EEZgsSaIhcLvnoiMo7qh4f046P6ca8utFRrceDFqTG4VTb7MpBm9zcL9GbhCoNRyTrY/ORTaetrbuupqmsuLIgtygrNSclLi2OyK8QFx4SHfok6hlSLACBCBD6PRZ6ChYicOjZs7hnz+KfIa0CHOfAFWFQImEvCiOIKDQimSCiIA7FZcJpLTalMDG9OCWrIr2gNqespaimu6K5r76b106XUgUartQo1gyqTA5Dv8c6NDpohy/ZhNPtc4/An94/6p30jk2OjU+OjfnHvD7vyMSoe8zjGHHaXHDfHtBZjQq9RqiUMITsbia5Cc4ALVVIR5FTngVLVGJuPPYBOxORFIqceM/iEPtEKCQuQERBkHtw+QtCURigKCEnIjk/gEPF8aTK1MqG7IbWwk5yKZ1VIxA2y+WdGjXZZKANWJm2Qa5jWDjilo17NZOTprnZoeUl1+amb39/fm9vISsrFS4oWq28ra1p/2Dz9OzgT//0v9bUVq1vrd69uIGvDWKm/+Of/EcWm3F8dggnjbaO1snpifj4uKHhAS6f3dnVMeYbnVucATW5RuzmfqPX5+mhdMYnxg3Z4YMHeICGXF6be8zmgdBb7HNMTANpvHNLE6vrU9u78/uHyydn65dX27e3u8+f7794cfDixeHLl4fPnx/c3+/f3u5dXe9cXG6fnW8en64fHsFksbSzu7C5DS+vKbh4zaNrf87jn3FNTDnHYLiYCPj7IRsYmuxetIAxt8N+5RyxAx4gu3sYeZiQjWnIPjhg67cMWsz9JqPVqCfecHq883R421kMpn5Tv61/EHWAx+EZ84z5vb7piclZP8xiMwv+uUVkNplYXB5fXPYuLLoWFuxz87ZZOBBDM9Dg7Kxtft4J5tzYmFpZmwwNe5qZmerzj1zdHN/cnjqcQ//pP/0nUCUC2rd3N4Axc0uzkzN+bAXbQo6oYfewzWXDTgY17LQRu+1G+ig7QNQz5sZp988QhqCl1Xlgz87e5v4hYj7Wo6Ij+wes+4e7be1tCGY4PEKfyen1zcX8wmxlZfmr1/fHJ/tNTfW1tdUvX95ubq6w2XQYBz744Pnr17cvX96AkV6+uH7x4ur5iyuw093dOSqbi4vD/f2NiopSJBVD/z169Ee9DrtzYGDQANs57DYKlUQqFyIyRCThCUU85MRC/APiKHhCFDBHGV8KhCAfiYjgH4lQIBbyAwqEjEvEMhkaHzKlEpKrVAq1WqlRq3UatEIMuDIWY/+AachmdjisLlf/yAhaq0PjYwQITYw/yDfh9Plck3739DQMFF5YEhZxjRbG55FoJsBFvinXOExGk24/bAvzYzOLE4SW/DOL0CQ0uzRNhAmtwAq6sLy2tLqB7Gtra5vr61vrG1ubm9ubmztb27s7u/t7ewf7B0eHh8dHRyfHxwEdHUNHB4eHh0dH+AggAZYAUa6uoWvMLy5BKWenZ6cnpydY8hA/hw4PAz8hfhWcgt8E14PFTk5OsKrLq0vADxgpiEDAHqweWyF+H1gS2j842NvHnu3tBoX/94m9PDg8gXaJnHJE4ND6xu4ycGhteXdncWd7YXd74WB/ZX9vpbq67NmzJ5kZqfl52QgQevP6+uOP7j/9+Pmnnzz/7JP7q4tdpVzQUF/FZJLPTjY/eH3++uXpqxcnL+6PXtwfPr8/uLsNMNLVzuXF1sXZxunp+vHxysHeIixIG+tT4KKA+Wh8cWFsGU/9ih8Ys72F+mf56HAdMHZysnV2toNmxOXFPoyW11c4pE2rRYdKqaKixO8fuYYx8/Lg8nL/Asn3kILvdBs/OT7ePDoC2IDiwDmEPRMfj2C/OkFFgaps+/x8B8tfXu1d3xze3h3f3Z/cPz+7vz9//vz8+T0Kp3eE7evg6hJmsa0TmEb3Fna2ZjY3Ye/CzTMyP++emXGiu3d8At6AVgc6dNDhYkWglFij5SmVLKWCqVQyVSqmVssyGDj9VsHQoGjYJnLYJU6HxD4stA1xB/tZ8Ewz6nt16m6VAo3/dom4lcklt7XXtrbVtrbXdfc00/raOZweiYSu1/GGBmUel2bCa5j2WxZmBuZRk0wNzEwOTPkG/BMDvvF+3zgKNr/PPj3lmp8bXVqcWFud2tyY39le3ttd39sD1sK5cXNrax1ctLw8v7AwPTs7Pj3l9k0Mj3n7RzwGEJHdJh/sF5qNHL2WrpT3SkTdPG4bh9XMYjYx6PVsVj2XXcfn1goFNRJhjVRcLRVXSoQVIn6ZgFvMYZOYjIK+vvxeagGZWtjdW9hJLe6klXfQqtvpde3M5jZ2RzuH0sGnd4nY3VIBWS7pVStoWg0Oj2EwMI1GlsnMMkMWptmC9kGfGekdLL0mC9lk7TFZu0yWTpO502juMBjbtNpWtbJFKW0Wcxv5tHpWZ21vQ1VnKdLklNalF1clkkpj8knhOcipkBuSnvUYSst8nJrxODUThSfpWU8yskIysp5lZIVmZiHxXXhmdmRmdnR2bkJeYVphcVZZZWFtQxVSC3ZTupEXkCcSovLRGAzIqoWgiaFh1HLIUTHiHvGOeMe8Y2Nj42NjE2PjvnEIhdGxUY93xO5y9A+h39wC10ahVNrHZnX1UhrbWirrqgpLCrLyM1MyExNSo2MSwqLiQuA4hwChEAKHCAoCDgXmX+AQIoseRQZxKOFJXOLThOSniSnQk8SUxwkpj6C45Pdik96NSXo3OvndmNR3Y9Pfj8t+lFDwJLn4WWpleGZ9TE5LfEFnclFPaklvRllfVhk9q5yeU8HIKWfkltOhnHJqdhkls7QnraQrpag1idQYX1AXm18VnVcemVsSDg+6HHjQkQLuc0Wgoy8sRRHFlVGlBBQRvnNEKFFjbH1TXGNrXEtHfHtXYhc5mUxNodJT6cAhdjqHnykQZYkkwKEcqTyXkCxXIs0Vw14kzOHzsnmcbC4rm0PP5tCyub3ZfEoOvydH2JMrJudJyfkySoGMWiDrK5TTSVIGScwsErKKeawiDquIySzqYxZR6SQKraiHWtxDLeEK2zi8HgRiUOiNHT1VneTqTnJNFwVqEIp1f/W/mj786JOWDgrcNzR6rjKIQ7AOEbFDwKE+DRE4xDVZxM1ttO9973tIPyNXWqCh4VF8NFmQrWSEQhOubSDGcnN3D32Oe3ixIhcOjEXXN+fX1ydXRPOcEJEy5+oYtoyTs73D452dvY2NrZWllfmZhanRcQ+FxpufX/3Od76zvLzZ0wuvuROU7Y4xxM5a4J1mRMwkj7AWqPqkil6EPAUlfRAMRMj1+oBDciURO6SEm5zKoNObzaaBAYXWPDp38N3/9rMf/PCvr6Si7ff+9+P/499e/Oc/vnn0xy9i/80HOX/0nYY/+IT1p69WRz757o8///5ffakf/NXnP/ir7/7FT8FF3/mLv/bOH0nVFuCQY8Rvc40PObx29wR85/ptrp2TayRL2D+7P7h4eXTxgcf93aXlf7Y5vwcW+pdf/+7vfv5P3//x391//NPj+x+Els5W1exSqf6F9fOF9dPFjeMAERHOcss7p1ns1yncHzVZ/q5B88HI0u36wSXUIjtJZ3+kn/xgg/DHAwtdEOlXL1/Ixy5L+Es10rW928/P7+4u7m7P727Pbm9Prm8PL293z+8UEz8tUf2ghHvsXrya2rxtVJ7rxi5qZTehzRsZbZO+5UP/0p5/ace3tOmHv9zCCnIqEDjkn5FrjW3t3Uh4WlBeml1cmFGYn0EqzCop+7NM3jez+ISyBXDXLaisyCsvyS4tyC5GCjgi4UFmEbIJZ6AQJKLCiryS6sKaltLm7uruvgYmr12uIu4w27B4xKOc9Otmp81zM5aFuf6FucH5WWhodmZoZmZoamrQPzk44ev3ek1uN/q91MiVgZtAJKMzON2dlCYkY0CGhrySnNTclPj0hOiUmIjEyNC4sGexoU+jnz2NCij6WUhMKL55EFgoLshCb4kIaPGlsQimmNBI5NqGs1xGdBzc5PLi04qSs8FCdTmlLaRackULo76H386Q9wrxtAzI9HaNFbl3kXJq2umdHZmYH59c9E8tTc0tz86vzC+gK47Iz7S8uLK0sLw4v7Q4Mz8/OTMzPjmJjvQh+NQPDapNyG8lows4HXRyfVdzeRPwsiCzJDM5DymVY5DUISIpDHsbEvv0KRQTUOxbM1HiUyKa6K3vHKAIScMTc6NS84FDCUXV6dWIfO0s6qVV8gSNCkWnXtdrMdFtg2yXne9xicZGZJMTmtkp09LC0PqKe3tz/PBg7vwMYL2ek5NOZ1BaWurBQp9+9vrm9jwsLLSnpwsN0FdvXhyfHLS1tRYUIksmH0mxzi5PYditqKp4//33kFepuaVpdn56dX15cXkukKR3cmrWNzkzgRZwYVEB/P5Hxl0IX4G8Pjfm6Ap9FhZSUkayu/qRWdczOry7vxz00ersbNrdXXQ4zDab4c3rs729RZGQeXmxw+fT19enP/zg6s2by9vbw+7uVrz48epJTU2Mi4uCGhqqgCUbW/Or6zP9Q4bO7taRMUd5ZQlPyLYOmrJzMkPDntU31oIiyivLnuHuiI91j7r0Rl16RlrIs5Da+lq878i9ZMhgMiSnJHP4nIHhwX7bQE5eztOQp09xZ8VEq3Xqqtqqcf/YwvI8QqujoiNiY6P66D1oZzc2VU1ODm2sezfWRzbW3Bvrno01z8b66MbG2Pbm5O7u3PHxKjqho6PD+/ooTBYNmPHq1U1bW3NDYx1O4Ob2Wmtby9zCzMb2Go/PiY2LxT6YLEbk8ywtQ39Dpt1lQyR3eEQYDkRv0k7N+NhcZmx8TGJSgtM1DKNQU3NDXHxsUTFpZm6KzWH+h//wH+Li4iiUnm9+65t/9s0/o1J70X6+u7uBwaCysmL/YMc/Oc5iMYqLi87OjibGvSwm/TUY6XgvJycrNTVZJOLd3OD8bzY1NbS0NI6OutDrnJ6eWl5ekpSUyOezcV/7/aMej33IZjWadGpEbCokiPwWCHk8PhdZtTg8DpvLZnFYLHZAHJTZHB6gSADyEUklyJeF/DQCSCTmi0R8oQjBmRKZDHmc34KQRqXVanQ6nUEPFjKZjVZkBh2yDA9bHY4Bl2vA4xkcBRGNDo15bd5Rm3fENjqCMlp79vExh9+PVmzA+LA0uUTIj944eEZNE25RI5PTo9NzY7OLvllQ0IJ/esE/Ne+bQmZpaHYSmpqbCqSbnplbnJtfmp9fWlggtIjnenF5aWkF+dhWV9cRfLO+sbmJdyEanpgwR3kDb0dA084O4ITgIkwELJ0AbQ4ODnZ3d7d3treQrwCJCzbwe2Ii5vgdfra5iXkgvwE2gBmK6/gSvwIvgaPARWdnBFBhrYCgnd2dwJa3trYBasQK8YuV1VUIGRKI4CDs0w6wCJh0tIP82mChzb3V9e2l5Q34Tx7sze7vzh7szR0dLsG209hQqVGLb68P1GoxjdatVklycjKqKkvxuH3ns+cMOpnR13N0sPqdz+8///T2009uFubGcnMysjJTp/zO/f3Fqqri5OS45KQ4ck8LmunoT0tMiBaLGMeHSwfodtmZ3d6a8o5ak5Nii0g5Y96B/d15eLiRSLkJuJMTYvr6unEp8TEpKc5kVMM2NTRorKurdLsGX7/G83Lx8sU5mK2gAGEZCQIBE+XOjmbs29b2IuoEu928uOjHTh4ergGWOruaYUQa8QwV5OckJ8W73YMvX55rNFIqtQtrBnQxGBSbzQwKolA6AEJw/Guor1ha8l5frl+cLZ2ezB8eTO/t+La3JvAgr664Fxeds7PD/sn+sXGT26O1O5SDgxKka7Naef1QP3dokGe3CzwusXdEOu6V+sZlfp/MNy4e8wpGR7geF8tppw8P9g5ae/rN3WZDp0TB6kU8bS/UzGC0c7k9YjFNo2YPWMUep9o/bpyd6l+at20sO9aXnevLrrVl9+qSe3nRvbQAeZYXR5cXvasrE/BU3N6cIZh2bwVgeXK8hXAvBH0dHQLYcRsC5VdWVhaDRDTp96DvAFavEY/R6dDYhmQDICJ49iKaVE6ViHtEgk4BnzBhCQUtYmGzTNKkkDWp5I0aVYNWVadW1KgUVXJphVRSLhSW8tBJzy1lcsvonAoat4bKa+jlt1KEnb3i3l4Zs1fOp6kkdI2CqdeyjQauGV7a/cKBQdHAkHjQRmSotNnFNgcSbIlsyLHl5NmcHJuTOeSgDzmoQ3bKoL1nYLjLOthhsrTpDS0adaNUVC9g1rJ7qqhNFZ3lpU15xbXppIqkgpKYPOAQsqLBQJTzNAPKfgoKSs9GISQzOyQrJzQrB/FF4Vk5Edk5UTm5cTl5iYVF6SVleYj2qWuqaetqp/RRWfDSlclghjb1Dw2Cb9zeUVT3SCk8PQfXcGSiX1haXlpexuO/vLqysgatooAKYX5xAS/6MfTEwGA9bNeazDAgMnkCOFM2tbeW1VQWlBRm5WckZyTEJSHFQmg48iuEvw9D0ONn7z4K+fajkHeggI3oXSSjQ+qFMCKPwpOY+KcBFgpJSn2WnAaFJKc9TU57kpT2JCHtUXza+3GgoIxHcdmP4/OeJhY9SykLz6iJym6Kz+9IJlHSSxk5Fey8an5hrbC4VlRaLylrkJZjThTEpXWC4hoeqZqdX0nPLaNkFHemklqSCurjQEQ5ZRFZJeFZpDAkWgjkV3hGcNFbS1HATBQZNBMRRFQfW9sY19AS19QW39aZ0NmTSO5Noval0lnpLC5wKEMgyhRJssTSbKk8RyrLkUizReJsIQKK+FlcTiaHlclhZHH6Mrm9WXxylrAnW9KdK+vOVfbkq8mFWkqhprdQQyWpaSRFH0lKJ8FMxKMXsuiFdFohULyHUtDZU9DeXdjWVcTgtLA4SO7Y3EOtb+usaOuqau+u6uiu7uipb27tlcqN/7MEIk03BTFCfJWGJSdsL1TwD0fQ4XQb1HqkcSMiC8z90uZW2qf/02QwDUsVhrGJ6Y2tnW3UsIeHJ6en5xdnt3fXq2vLyGJz//z67vk15vdIjfP8BmVkykHn8vnl6dEJHk4k5NlYWlvyTfl7aQIAG9RNhglITaHB5kJ87CL3GRCDrRcq1RyZiiFV9CF/JlLnEXogol6pAlFPdB1wSMwYGFLBweorco1aodVoTUbzwAA8SJA44cPv/uSz7//V6w++t/mt//3k//UHJzH/+aQq4qwp8qIr6rov6nui//vfmr/2khN19/qzj77zo4+/+2OkUoA++OxHbz774etPf/jB5z/+zg9++uF3fjzgXUOCLdfozMjYnGuUaAI7PBNKjWFhbefg4sXR5aujqzdHlx8O9X93c/W3zpGf99A+aux8XtpwnVG9n0Bae5Q5W1C2k0NabSWPza2dza+fLGwcLW4eLW0hlQJhJqpX3NbLrir5uyXMjSauf3X/fGr9pEZ8Xiz5HEizcQAcgpvcxd4pXOOuXnz0uWP5xavPf3j1/PnV8/urF/eYX9zfn93dH1/f71/eS8f+kqT+iwrJ2cjSzez23eTmrWvpOdX23aiOy4zWKQKHlgkc8gOHltYnAjg0SliHphV6C6wwlXV1eSXFYKHUvJzUvLyMomKL0/+sYuhp2YBheLK4FqmLy3JKSFlFeRmk7IyCrPSCjPSCdCijMB1EhNzE+WW5yIIAZznkHUbUEFfYpdExB4dEIyNgIf3ifP/6qn1zzbm94d7ZHN3e9G5vjG1tTGxujG+uj6+vj6+uji0tjaJDbnra7h3rdzoNCCNTafk8UV8vo7OlC+MjleWX5WUWZiTnJMelx2NsooikyLCEiNC4cKARQUdxoYEC5qGh8UF9iUNB97O3TmgwE4GIwiJTIuApFzANJRF2obrc0jZSLaWyjd3YK+liqWkiDE6CaP4R3cCExTFt8y56fCvjM+tT85tzS9uLq0jRtEvEWG/tbe/s7+7s7+3s7eHx2NrdXd/aXlnfWFhZnZ5f8PqnEGxhHXaoTGZ4lNN43HYauba9saSuDMPOpBakxWfFI7tdeFL4Aw7FPH0S/SSgByiC7x+MRSHxyDsXyLKQ/CwKAzVgfIbcmExSAqKGapvz2rtL+5i1IkmbTkcZsDLsQ+wRl2B8VOIfk035VAvThpWF/o1V5+7m2NH+9OXZ8t3N9vXlTkZGckR4qMdt+/TT19/97kfPn1/HJ8QN48ccJgwLFquJzcGbmyIUCa5vMRDKzfLqUlFx0b//v/77sPAw64BlY2sNOLSwBByaQSNyanbSYNImJCUYzDr3qBPplegsmkwlcY3a8wty4ZY9MYnG6MT07ASMGN097RqdbGwczalV0MX6+qxUwq2uKkXjRiLhFJHyzs92SYV5XC7d7R5aXp6+vj5OTIxbX5tXq2U9Pe0nJ9t4DaWnJ8Nz9+hka/9wA5YKgEFxCQmOf4iZmV+axm7QmX3ffudbCNT2eF2wURSSCuzOYd+UT6lWUnop3/zmN9Hmrq6pycjMSEhMQISgw+VE0lrXiMvpcfWQe/IK8gJlZ3hE+NiEF6mJ8/Jzhx2DXB4TzTXEMMTEhPt8g/u7Uwd7k/t7/oW5YbNR1G+Vr654T46WLs43bq73L8534+KivV4nUkMhVdfU1ASZDOA0tHe04WYBbk1N+/kCLggTrLK4PA/IBAuBWMbGR3EhMjLTESEAg1JEZLhOry4rL5VIBWvri+ubyyCW7u6Ovf1Nk1lfUVkBV+ak5MTxce/xyWF7B9xvYB1CnzosPDD13LHYTINBNzBgHRrql8slbrcD8+Hhgfv76+joKORVvro6a29v0enUcLOJioqYnp5ASH1cXOwEghMmx2Njozkc5tzc5MTEiNM5ZLUaNVqlTC4GKgPksC3AD5PNRLZhBovJYDLoDDohJoPBZCJZMFIGiyTAHjlGSYAtSCyVipCqWSxBTIZYSrCQUk1QkFqr0+r1OmR0NhqNZpPZCn88yxACrOwDTucgmrYezxDgB43dEc8g5HEBkPqdDqvb1Y/WM+7k8THn9BSCWOCLNb0CrcxAS0tTsGvNzk3MzvvmEP+6OA2SRP8cAUIzPv/0hH/KN+GfGPePEwr0/vr8Ph/Qb3LSPzU5+aAphKojydr0zMzMLMIzZuGNNI9pAVpYWIR7EvKwLYFkACnAmF3CSEP8CwQC2xAt00W0TRHbMYcfPkzE77+csMrpmWliE4GNYBk0wsA1MPsQJqOA0QishaYukQzh7YRlsG3sRGC1+JfYD3DbGtLFbe+BhbYIFtpFRgh4ymG4odWNhcO9mcP96cP92ZOjxeOjpfq6iqamGr1ejuF2HHYLbCYj7iEmo7ezownlpMS48vKihIQYPJ4H+8v3d4cV5aTZmZGN9ZnMjJTbm32YiTraG1VKwfO7g9ubvUm/A+XQZ082132nx0vHh/N72zMZ6Yl8LmV3e/pgf+74aBFedoeHy5WVxVqt5Pb24OpqD/Y9ZA7AjXd4uEGnU1JSElNTk5KT47E/b15fjYzY2tsbzSZVc3Pd7s4SaoypqRGRiP3o0XtajRTl/Pzso6MNeHuilwR+gHD58/s9BoMqKSn+8vKgq7P1//Nf/vPa2tzCwmRCQqxYzMVTCRKDdYXNQj3wX+Em9/L57v3t5s31yuX5wunp3PEhdtW3szO2uTm6uupeWrLPzg35pyzjE4ZRr8bjVrrdco9bNuKRjo0CfuTTk4q5GeX8rHJxTrm0oFyYl8/PSuamRdOTfP8Ee9zL8HpoHhfVaadojHhkOjhcQiIRWS6D7YRlMQtcDoV/wjA/07+6NLy97jrY8R7sjB3sjB/sTOzv+Pe3J/cITe/vAGXnYMs6Olg6OVo9O147O93C4cC2dnF+cH52eHYKFCcAfBvsvQHPOdx00/CpQ++cz4cug4FRj8nl1NiRdmJAYjHz9TqWWtmnkPfKZWSZtEsh71KrOnWadoOuzWRotZharKYmi7HRZKgz6Gq1mhqVqlourxQjtZesji9v4spbOcpujorG1rA4OgHXKOOZNQKrUTRglcDaRSS2syvtsEnBUc+FxJSEnG6Ny6N2jajco0q3V+EZk7rHRO4xgXuM4/IyHKM0+whlyNXTb+swWVu1+kaZrFbAqWRSysjNxW3lhfV5+ZVpeaWJuaTo7ILwzLzQzNxnQRYK4FCw8Ps4FGChvPj8wpTCokwMHEWEbLU2dZK7kQ8dTr1ytV5nGkBnt8PjGx2fnphamJ5bmV9aX1rdQiZGhA/CXxZP4D7qUwjGy2PkVDnaRfcSnDs3txdW1hCviRFZbK5RnWVQijh9oaib1tfQ2lJWU5VfXJCek5aYGhcdHxGObE8EDr0HBAqAEIFDj4BDocgyR6RSCI9C4BBMQxi7KYRI9pD2LCUjNDXjWWpmSGrm05QsQknZT5JyniblhySRQgFC6TUxWc0JeaCa3qwyZn4Vv6heVtGkrG7T1ncYGjuNzV2mli5za7e5hSgYmzt0DW3q2mZFVYO4rIZLqqDnlZIzi9pS8hvic6pissojM4vD0wueZeQ/yygIwTwTtBmwFCGgiFQWUVQRWVoVWV4TXVkXU9MQS+BQa3xLR0JHdyKZmkSlpzBYaWxuOk8A61AAhyTZACHMRaIsgTCLz8/kwZWOlcFhZHDoGVxqBq83U0jOkvbkKLtztd15hu58M7nQQiZZKEVmKslIK9L2FSlBRH0kPrWARSmgkfN7uvPaO/Ja2nIaW3MbWvJ66Q10FmLgm7spyPdY1txW3tJe0dpR2d5V093bSOlrpbMRVkQRShgSBQexrHJkv1QjASYHFhWpgoYc/RIFGQncOPxOp9uo1mOcH67RgrhfJVfA7+xhdiFwnMLt6eVRqAIYhYArU/Cq3sRdcQgX6mN0VV3AC+AGbszoJiPcmwMJPuHdHFBgOLiXxHBw17e3Z5eXR6enO/AG3t5aXF2Zmpsd90+MjI04R5zDzqEBG+KF9EazGulSNTqRUoNdZUkDOylBnwVBRAEpCBbCl0oNGxYksZTZP6SSAofAQkq8QC1mq83Gl5v2rz77+M9/cvfBD67vP93/039781+/vifpOzi7v7j78PL+o6vnH78ZSAIOfSiNuLr/6KPv/PCTP//LIBF98NkPX33y3+4//MHtB99//uFffPa9n+5efixW41U8OuZfGfOvTkyvT86uaXQWeJofX70+uX5zcvPh8dXHRt1Hc1O/8Xp/LZLctnRPNLV5Gpqd9a3O6rrVguLNlMyp1k7X7MrJ3OrRPHBo43AJ6bYDabWRVo7IrLB7srJ7GpTJe1gs/azX+nKNyKOAHAmIXT1HdBDinU+Q8/yjT+DFcv3i/vrl85uX9zcvwUXPz++fn97eH17di0c+L1d9j8S5FzleupdfeFZfmed/0D7004iW43r+6uTqwdTK7tTy9uTyxlscImKHEIQhVeubmjvKamqyi0hpebnJ2ZlJ2Vkp+UgZVy3SDIl1w+WNTTmlZdnFRZmk/IyC7LT8zLS8jLS8dIyamgblp2EEVQzSkluSgwii6qbS1u5qCr2JL+pBqlMkExwb08zOmNdXbbtb7r2d0YPd8aO9ycO9KeJ9vIc6fR7VOrS3u7C7M7e1haA0/8IC+nGdo94BZI5CWlWBlEVl9bR0N1Y2lmGEouzirJS8lLiMuJi0mKiUKEBReGJEeEJEWEJ4WHxYeEJ4eEJYGCH4nj0QETIrfKGAExqidEJBRBHJwKGgaSglrya7pKWwBnYhVj1F3MHWgIU4ymGJcUQz4DPbZwZHFp2+Ne/0xuT89uzy7uLa/srmwcbOEZFs6uDkAEEFR3CDOTk5hEnl+Hj34GhrFxXlzuLKOlFR+meGR8aMQ3aF3siRSHtYrKaezoqmmvzKIoy/mZCdGJ0WE54UAYsWjEKPo588jnr8KJLQ46gn+Ag0ehrz5Gnsk5D4J88CuRaQMS8WQzpkR6cXxBdVpNc05Xf0lDFY9VJ5h9FIg13I7eCNj4gn8ZL2KWentEtzpvWlQbxi93fGTw9nry9Wn9/t3l7v5Odlmoyq2pqKsTHX55+/ub+/jI+P3d5Z53BZOr2msqoc+XZpfb08ARcdG0sri03NjSwOE8YKJpuRm5+r1WvQfIdxYxo96zN+xHhkZWeIpULvBJy6hsi93bX1VQwWzTJgik+IxRDHk4iZXvQTOBQVUVlV1tbeVFpKQnR1bGzk1taCVMrLy80Uw6Wwq5VUmHt5cQAcamtt4nIYdXXVE+Me4ND21opOp6TRem5vTldWZjMz0zY2F88vDmCJtlgM/+n/+JPExHjvuHttc0mulACNmlubQp49RUUDAxG4rqqmEkmZuHxuQWEBTENPnjwBDlVWV/3Jn/wJWl7uUTiqoWvQiTnKFIQPFxbAHQI4BPyDa8SoF/uQgGEqQVx19ZXIKxAbGzHpHzo6mEXjCZqdHhIJqAoZe2V5DF5DN1d7L+5P4OqTEB+7sbHU32+EUaShoW5nZwNM0tnZjpZtbGyMzzcGt0Mmi7Gxubq+CVPjLMY1oVC6p2d8VCq5srJsYWFqdW2+oCDXbNFpdYrOrlaYazwj9sbGWoVSfHl1vLA4A5KZmZ1MSk7y+cdPTo86OuGBw4bjFaJILgJENDnpKyxEMlPu3Bya2pPt7a1dXR3b2/BW2gPq3N1efPzxK61WqVJKYd3MzclGnrGtrZWSEtIFhhk92sFuEM5yc4AGjxNhThYEYMkDdiEul4ecwsyAWEwW6OdB4CIkCGax2Ri7ExYhqRxudSqFUiVXoisLgUEY7RpjXivwUa3R6vQGg8lkNJlNFtTm8Fax9g/0Dw5huGzkHBtCfueRkWEES4yPoT1nhyEI5iBwkcf9gENOR78L0OtGjIRranJsYR6xK7Nrq3NoAa+tza+szC1h1CBEWC3NLC7PwlcB9+380izIEwzvn/b7p/wEDvnGvYQPjBcamwAUTUwAivwYfQdcRMjnh4hvUCAmgFIQjuZmwTRBHIJl5wscgg1nG6d4A4P8EG1S0A4WnpqaAl9h/gBWBFcRU/BPWKsPU2D1WACrBV+BfwgiOkBLjDA0vcUh9FSvwiMKm32grAdEA5sFcQg+fjBJEUOvBnEInnJLS+ur63PHB/7D/cmjg+nTowWovq6MRIIHC9rrltPjdT6vj8uhNTVWV1eVoMENs8/Ksu/TT64FfLp92HB4sJyVmXJ5tvX65UlSYszOzvyHb856upuRAwC+c8M2fWdHPb2v49vf/tOFOdfF+cr56eL2hi887Mn0lO34EE/K3OnJ4sX56tnJak11idEgu7raMZkUnZ3NDHrP+++/u7Y6TaeTmQzKi+cnsGm0tTZcX+0L+AyDXtFv1ba01O7uAociVSoRm0UtLysyGBQzM6OwHcGJDv5v8XExqyszJpMatQSb3RcaFnJwsNHb243+CwGfNTxsrq2rkMv5l5e7sTERchkHu52SHIddffNq99WLrRd3q7fXS1cXsJ9Pnxz7Dw/H93a921sj6+vO1VX74sLg3Kx1ZsY0NaWfmtROT2lnptXzs5rFee3qknZjVbu5pt1ehzRb66rNVfn6snRlUbw0z1+Y5cxNMaf9DN94HxrMCrj+y8lSGUUFdxcdHOr4dpt0fFQzN21ZXbIFWGj09HDi9NB/ejR1ejRzejR3erhwcrh4crR8erxyCgQ6gS1r8/IcQVw715f7N1eHt9fHN1cnV5cnl8h8CCPi0QG8JoHia2sYSwr30RThNTftmZx0TIwPeZFcwa1z2lU2jPyIUF4jW49WoBZgRtHrKCYD2WLqHrB2DfZ32gbabQOtQ/0tA9ZGq7nBZKrX6+s02nqlplGmaZVoO8RassjAEJr4QotU3K+SDBpktn758JDSMaxxOuENr3W69A5kznHp7YSQ48+AMtySXAhmGtWNjGlHx9WjPuWoTz7qE4/4+O5xlmuszz5KGXR0WQbbdKYGmbyaxy2nU4q6mwqaynKrc5CLKLMoPj0/Mj0nNC07JC0LMUKEpxx85N4KIUNPA55ycJOLzMqJyc1PKizKKC7Lq6qtbGxt7sRoWBjmFnn7MDylBZm8PHaPf3RiwTe9PD2/Nr9EjC+2tnmwtQvswQv+7OTs4vT8ElGDGNcYDqwoYzivIyS1QoLfrb2FlS0EILrHZ/rtI1rzEFqyfVxBew+lpqmpqKI0Ky8rKT0pNjE6DP4s4Y8BP7AOvf/0rWkImeWIoYeQRwGmIaRPQLAQHOSewTSUkh6alhmWlhWWlh2alvOMUO6zlPxnKYVhaaUR6ZXRmfVxua0pheSMUkZeJa+4TlLRrK5tBwJZ2iiD3dRhcp+9l+6gMpw0hpPKcFDp9l6arad3oKPH3NqhbWiWV9UJSiuZhaWU7MLW1Ly6BBBRZmlkGiksrSA0LS8EysgPCYzQCiJCDm6CiEoqIsuqoipqoqvrY+qbY5ta41rb4zu7k8i9ydQ+Aoc43HS+MAP8IxJnigkiyiJYSJDJ42dwOekcVjqbkc7qS2fT0nm9GQJKppicqejO1nTnGrvzLN35g+RCG6UIGqIW91OLjdQiDa1IQSMJKYXsnnxqd25XR05ba3ZjU1ZdQ1ZNfXZnTxWNgYT4yCPX1dyOi1sWhCIQUUd3XRelnkxrpjHbmdxujoDCE/UKxEjlRcOoZUg3h9TbQmm3SNatDeKQx4R8/XqTwNwv67dpkYUSUQCj46M+1Nio4+H/s7KBbDREL/j24dsb4/IC48rBCPTiFXwGArGexJgHRLZPIo/OG+glfDDgng4HdPjKX1zuIwsaAiI3NufhwzA7M+Yf93jhCg8cMpkRlG5SoN2r1PDlao5UyQTnENYhgohomIOCIJmiT6FiYifVWqFaK7IOIgElcEinVaIz0WLFgGQm98qrT3909er7J3ffOb3+6PC9P34e+rUjDfP6+SdBQ9Cnf/7jj6zpPxF//QNBhG/nZeviRzn+D9O8Hz41vCobuF0///T2zfeuXv75xYvv3rz5wZvPf2xxryi0A56JFf/czvT83uLqkWXQNTm3fnb30dkt9PHJ9SdS9SuX41ca/d+1kWf/y7eeJueXnd//hWNmK7vCnZA2F5PgbG2zza4cETi0fkjg0GZgoKF/NdwQ4URnn71q1X1SIfhgfInIsr2+f7x5cLKN8SJOL44COATXuEvwJQFC97dBHHrx/BIGotv7o+v7sdXnjYrnuezXxcIPq9Qf1Gi/V638TkLXcVb3nHVsf3rtYHptd2p1e2p5Y3JpDWO8emcWPJOzw2N+Ll+KkcNJFeUZBXlJ2ZnxGWlxGekJWVlJOTmZRUU5JSXphQVwn8Nf0wty0vKQ6i0jFSyUS+AQlJKbmp6fnoVh5UqygUNVTaUtXTXkPuBQN4aAsDukExO6hfn+zQ3Hwa73aH/i5BCV++zp0Tz6zk+OVk6O10+PN05PNgOGfviCbxzsr8IFYnVtBkHbYxMOmwNh40oMqELjUFp6mqqaKjHAEWKWkvOSE7ITYjNio9OiI1OiIpPhbBYRnhj+Vl/gEEFEYCHCwPJWQT86wFIEYR2KSc7H6KhphfX5lZ2lTfS6bmEbE2PjWDiKYbF+RNXvMzpmB9wL9rEVz+TG+OzW1MLu3MrB0sbR+vbJ9t4pkXgXVeUJAgPOz0/O8SLCuIwXgYE+TrZ2D1c3dhHhjhEcPRNTg65RrXVIjMFZBMJ2GrWmrRl5zDOLcxNzkmPSYrH/IXHPQD5BFno/8tEjQgEuigIXPX4c/TgARU+fxj1BNFRUSnhCRlRqXhypPK2m8QGHZPJOs6nPYePANOTzSqZ9ilm/an5KBxxaWxrcWnPubY0d789cnq3c32zfXG7l5Wb4fE48kh0dLXZ7/+HhFlrG6HqGrQC2CL6Ac3Ry0I3EeAyaw20vKSsRigXzi7PRsdH9g1bEksKPDq5x4z7vuN+r1injEuKQMVYo4StU0qHhfrtr0OEGh9gwr6pBFsJcmUJktuq8E66omAg2pw9x/DW15UNDiP6P3NyYlcvgUcX45OObjfVZtHLQ2VlUlI/n2+8bQcPd43YAdba31/R6NHQoILe1NcQ+ZWzvrF1d48QfIrwkMzMdBhPE5MCVC15tldUVSALx+PEjk9VgshqVGmVWdlZ3T1d9Y31ZeRkcut59711EylZWYeRgUnpGekVVpUavHbLbbI7hYae9i9ydm59nd9oHhwfhaGe2Gltamxub6xeWprk8EFr51LQL1qFJ39DxAdorhM6O587R1DtdvjxbRzPl9ubwxfNzRPklJMTt7sCbZa+4mNTT0/nhBy+HBq0dHW2wJsbExMzMTsEmU1JSrFIjdbXF5x8DiPaQO6emx5F1NyMjVUyMx8jOzc2C3QPmEYNRCYzU6eRoNWKISKQq5nCQBrh7a2s1KSlh1OveP9jt7u5sbGwcHx9DRAk6NAFIMPchy0JhYT4MDDAEhYWFINnvyxc3L55f5efnaDWKMa8bZw99VSvLs7k5WUcHW5fnB4gnkUjQf6wMDw/lcugLyCjo87hcsA4Z1Bq5VCaCyxvuExARbESwcfGF+IhBIgkJhHwBcEkklCJjhUoJw4/BaNAbjQaTkZgbg3MT+AfoM4iRPoeHbXa73QFTmAODqbjcTs8IukVc4+Nun88zNTkyMz06N0todtozM+WeQoz4uAPe+yOAJffwiMfuHXX6JrAAcp3Nbawvb26sbG0SAo+sr8Nus7i+QUS+AvLXN+HzBtc3uMGA5+em52YmZwhKCTAPQSOTmN4iC2iHUBBaCGyZAQPBjIPyHH4dsAvBVANuge8bWAXEEozrQWFvH9kYtoORHIAWNEuDayPsSoRN6csJZXwZ5KLgtrAIfgW4AgthbXCTI/zlTk8BRfgGq4XhCFvEduEjBxtRAMeWl8FIYLJ1eN/tYNxVDDcUsA7BU47AocUlZNeeOT0cPzmYODnyn5/Onh7PNjaUadT81y/2Pv7gBF1UTY2VIx5rH62jvCwfZmQatc1okE5POTra6iYnhl6/POhoq9VphAP9qorygg/eHH/4+rinq8mgE724Q5QRu4/W1m+Rfetb/2V5wXl7tXx1jnb8FPrTkF1t3Gva3R4/P5m9PF88PZ6vrioy6EVnp8s8LoXJ7LaYFe98+5ub61NIGEDtbUMWbzjNUiitSF4HL7u5GU+/VdXSXL27Pfvo/XczM5PXVnwY4NSgl6KVD0c7p9MyNjb89Okj+NOClJQK4eCA/vGT9xAfRe3tUKuQ6LPHatFwOVS5nHt1sfUnf/L/bmqqPDlayM5KXpyzf/h6683L9ZfPl+9v5m+vpq8ucHLGT468hwej+7ue3W3X9pZjY922vja4utq/umxZW0E3n2lzzbi9YdzdMh3smI72TMf7xpMDA3S8rz3a1RxsK/c2ZTsb4s1Vwfoyd2WRvTDHGnYhbR1MtQw9RlE0cwb6BfZh6ahHNe03riwStfT+9iiuzsXp5MUp6ur5y9PFy9OVi9PVi9P1ywcE2r262Lu5Ori9Pry7PkIawPvbUxjE4ER/e4MK5wIJNU5PCadK3Cdw5IQfJYhocRF0DcdR7zSiNydtvgnr2KjR44aZSI6op4F+vtXKtpjp/da+wQGqbZBit5Edw90ue6fT3m63tdkGmwcHGq3WJpO5SWdsUpvalcZuualXZmbKrELpoEJm0ynsZpVzUON2aN1OvdttdMMzz40E58i/jrToyIWiHxxCPkqEYRmQ5nzYbnS4Te4R08iYYXRC5/VpxyZVY5OyUb/Q4+OAiGxustXWrjcDh6q43BIquaC9Mbu2NK00K7kgMSk3JjEzPDEtJDHtSWLa40QMrvpWyRhcKO0JlJIWkgqiyIjIyIrNzU8hFeeWIpNRExKO9fQyOEg2KlWZtCa7dchrc8GzfX5ianVydmN2cXtxZW9l/WBj+3hnDzmFzo5OAEJIrn+DUcYgtH0vru/OMJry+fX+0fnm3jE6R2eXt8anl4ZHJ002j0Jv5UqUZDqnqaOzvAZDfRekZKbFJsWGR4eGhD95Evr+42fvPXr64CZHmIYw6FDQNBT3BKahBMI0BB852IVCwULp2WHpuWEZuaHp+WHpheFpRREZ5VFZtXG5zUkFnenF1NxKblGdtLJZXd9hbOkZ6KLZqQwXnTPC4nm5/HG+YEIg9AlFE0IhCuMCvpfL8TCZzj7aYE+3sa1N3dAorqxiF5VQcgrb0nLrE7MqY9KKI9JBXPnPgEPp+RinKIBDpLCC4nBSSQSGJPoSh5oIHGrrCDjLUZORSoGJwCFeBl+QKRITOCSCjUiUKRRm8sFC3HQ2K43FSGPS01i0NDY1nUdJF5AzpeQsVU+2rjvH3J032FNgJ5OclGJnb7GDWjJMK+mnFRtoRSpqkZRSyO3Jp3XmdrXmtDRm1ddnVNdmVNZk1NTnU+ltjc2Vjc1VfYwuiMboxJzOQj44Movby+FT4WcE65BIxpIq2HIVR6EmBoFQa7kaHVej52kNPASu05mtSI8ES8vgsA4Z+Z3wQRhzw2vSD4M9KvpFxAWsowpd2yCcgjYxFPdbVEbGmpOzy7Pzq7n5BaSxgaWIyIpze4cx5oIivOUQVHSJlsrVIYwch2g7HsCHCJ1nc0iEMjtN2Ii88EMZtjn6B4aM1gEthtHDkBLI4GIwSSG9CaH1hAxBmfG9TCqH30Uvcr3gWMSyvq+o9AY13qj9AzyJen7n+fOP/tvRzeeHN5+dXX90HPbHH6R/9dTMun31GcYdIkKD/ttPPxylfIf57+6NtebFF+mm+6qhG/XiHdn/4onmzrr84vrl59evvnd2/93T++++/OSHU6sXUvXgkGtmauFwfvlkdevC7vbPr+1fvfr88vmnF/efnt1+KhW/sph+TmF/J4lkqOuim4f9L159z+NbSMwzhMaPPI0abm2yzK4czq0dLmwcLG4cLG0Gh1gNjLL6UDiY2zhSeF92m1+axg4Wtg8xNlFggKPjLUTBnpwdXlwcX10hg8Ll/d3V87vrF3c3L+9uXhBlfHN+e3dyfbd7dmubvmqRHSe2LT2rGoMSW2fq+AtG787sBgYj2ptd35lZ25peXp9cWp2Yx2Csc+7JadOgg0Kh1zU35RSRUnOzEzPTY1KTobj0tHg4N+CFA0tRTlZaHkAoOy0PBdiFMsFCKblpmMNGBGUUENYhxPaQKgsw4lBLVy2F0cIX9xhMXIx14PMZlhYGtjfdYKHjg0mi1Xi8cHq8fHK0dkIE0e6cnu6dnR2cnx+iExrzUwAG4n73gNlLcGsZmwA0D2CcFqGMR2GRm7ubqporSVWFmcWZaYVpSTmJ8DQDFMFSFJ0aDWNRZEpkZHJEgI4CaBSwFMF9jsisgPwKsQjOAR2BkcLCEsMiUyPjs+NSC5OzyzNLmhAyVNXOaabJevhGltwm0nkU5gnd0LTFtWgbWXaMr41Mbo7PbgOH5lf2l9eP1r7EofOTk4sLQD9a5cdnl9AhvBwP0W90guHrlzA2LrL5TS9g+B7zsFuJDCZIfc1iNyKnaUNNThkpOT89LiMhKiUaewVmg48cjEJAIIKCYCCKBCA96Av3OXj9RSaHx6djANb4wrJ0Aoe6y5nsBrkCTQqGY5g36hL6vdKZAA7NTWoIZ7k56zrhgzGC+JGzo4Xri7Wby02jXrqzPffy+bF92BwS8tjlGpRK+Dj5h0c7RpN2ZXUBxgq9UQuzD9LKIXAIHeoIX6FQe+zOId/UmFqnaGtvHrBZYQsSinmkonxYh6Dq2goMoYikjEjN2I8RG+0Y0MuENKa5+VmtHY2IHaJQOysqi2vrynV6GZKuYGDEs9P1hXkiUe9nn+BG33M5La9fXgwOGNGtS+3tcTptL1/emUyG66tz+GzDnPLq1f3p6aHRqDs5RQ60k9PzQ9hSYHWAExR2Lz0j1TJgrK2vqWuowYAeGr2yrrEmJz+7urZqyDEkU8qKSopKy0oxprzGoIVDF51F1xp0KakpBaRCvclgtJpM/WbkAEBMkXUQYbX9LW0tfBGvtb0ZXltTM+PoflGqBPPzIxwOeWnRfbA/eXw4RaD+4ezZ8cLZyfL56drl+dbN1T7RRrk7B9Sh1/bjj15jUMvTk4OPP3qzjoAAtwMBPDKZBGO/7OxuwokM2Q7q62tstn6hiKtSoSvBjWAYPo9eWorYvWLkAp70w+Ouu7KC1N3djOSea6uTfH5ffX0lk0nZ2FzA+DAYnGR21g/7nsNha2lpgi1oDb5Rm+vbO5v7+ztWK6LYrFdXJ8/vL21DZt+E58MP7j/68P78bI/a20nuaYeL1Mvn56dHW2aTGu2tF/enSwu+1pY6NqtXJGC4nf3LyD0wjeE4bRiI02hUwXER5imkqsPwmpjDd06BUTWREAEDa6pkKrUcgKfRKPUGONUbrMhbMdQ/hIR8w0M2u20YzOmw20E+bpdnxAODjBeRyhgxBd0gvvEJP9zVxien0J89EczCvLTkW12ZXF+bQnQ+DhwR+StLE8iePDvtBSlN+Ucn/d5J/9jcLP6EZGWr6BkHMgBGMKIOCmgWIsR8bx8fd+H2Agfunb3tLcRXbCLSZg2RAIgOQDAAwoQQD0C4mwErYHxZIyJxguE9gYAfcA2xfDDCh4COQDQtyCSQvIAIGUKyBCKPQmBCzgNE+yApwj52AuP7YA34eWBCAesMBv8EJ3TkExFEgWUCgUUb+CPsS2jUEjkVztArffFFNgWEEn0RlYQmL6KEthEsglUgPmmbyPmwvbu/g4PcPyL6ZXYON7b219Z3l1e2FxaRumPy7Mhzfjxyfuy9PPNdnU3DNLEwO/jm5cbHH+x+9GZ3aEDWR20y6fmjHv0nH+599tG+kN9FpdQ7h+Ufvdn+88+PD3Z9THpLH61pZ9P7nU+PPv1ozzdmWltxffLh7ua6u4/WIBH1iIXdgK4Xd3P319M3l5ObazZUeEx63cqi9ex47OJ04vzU32/lz05bby4RkWbu7qoWCnrEot7T47nndxtWs7irs5rFbNvb9Y+PmRzDqrub1aUFp8OuPDuZk4h652aG8M3wMNzSHHs7k9Te5q7O2u6uuob6Ury4vF4rjdqqViFvtQhE5/cNra9OLMy5tzZ883MuPLOvX+woZPSDPd/HH273W/hnxxMfvVn+4OX86xfTL2599zdjN5ejV+fu8xPnybH9+Mh+eDB8sD+0vwvPWMQ+9e/tWA52zYd75uN98+mh+ezYcnlquT6z3JyZb85NN+fG6zP95an2/Fh9eqg42Zce7gr3t3m7m9zNVY57TDdkEwwM8jGQ8bBN7HIiz5Da7zMszg1srNr3tjzH++Pnx5NX57MgyavzpavzlavztavzravznesLpPU7vLk6CiRDRzaIs3voDskh0Fl6dQ/dXd8hbyGyd1zgtXQSICLcG8BmYlDd1dU5JPRbXMQDhZR0jilE7U6YkNbI7ZIT6R/sgmEb2z7MdNjpLifV7ex1u8geV7fL2eGwt9mGWgYGmi39LUZLq87cpjH3qCxURT9LMSBQ2RQqh0GNrDxum2HEafKCcEbMbrcF6fDtDuOQTd+PlEL9WrMFg09BKOiQKdzabxgcMg07LE4PxoE2j06Yxvz68UnN2KTc6xd5JtiOEeqAvctgbZIpqzncIgo5t6Uxo7I4qTAjDu/99Kjo5GfRCY9jEgOpqBOIxGuxie/HPehRfOKjBGKU1dDk1IjU9Njs3PTC4oKyKlgPkFQMI5th/Ca9Sm8zDXiHnHBHmR+ZWBmfQt/l1szCzvzy/tLa/toWvDxOdg/ODo9hGroG/4CCLm/uofOr+9OL2+Pzm/3jq63985Xt47nVPd/8untiYcDl01rtYpWBzhO3k6k1jU0FpaUZudkJqYmRcZGhkSEgoqdhj548ew9GIfjOBUKGHiMTN/JxxyaEJCTBLhSaglTgmeHpWeEZOREZuRGZ+ZGZBRGZRZFZpdFZFbE5tfH5ralFPdlljMIaQVmjorZd39Jj7aINU5luBigI5CP2S6RTMvmMXDGrUMwplbOEUJZNyaR+MeiIN8KhD9Molq5ObUujpKaKVVxKyS1sy8irS8wsj8koicwghWcUIo4ILBSWSwrPL4ooLIkklUYVV0SXVcVU1MRW18fVN8U3tyW2dyV1kwOmISZMQwQLCUWEgxzhIyfOAgsRpiFeBoeTxmYChwjTEIuWTuBQb4aIkiUjZ6l7cvQ9uRZy/mBPoZ1c5KIUu6ilblqpq6/M1ldm6SvR9ZXIe4sEPYUMDITVktPakFVfk15VlVZekV5SjsF5synUlt6+jm5ya2d3cxe5pZvSSu5tI1PbKbROah8AqZvO7GZwyCwehcuHwwuVL4KNqE8s7ZPI6BI5Q6ZgwX1OpeFrdGK9UW6yYERvDIyGIdGQUMONsb1Gx9DvOznum/Eh0nRqfmoGHqhLM3NophKx44vL8EpdX13F+NYIzkQ1jhhRjGb9oPXNbcLxA14r8FRehs/uCoJT4Scz7pscHR93oTPPaR8YsiIZlcGMNIbIp0rk90ey1sCA0RjV+vek4MkDUqqFFqu6f0gDCxIOBPoChwa5MnjKfXrz+geHN58f33x+cfvxWdwff1bx1ev+jhfXx59/+Py7n7z+/g9++Ocfvfp4y/vi/OTmgz+fPv5s/viD+9efek+/kzD8YnDt5vrF57dvvn/+nMChuw//YuvktVTr0FtG/XMHC6vnq9vXbiTE2jy5fv3nly9ARJ+d3X06NfNRH+e6rnWjqMLd0j7e3eVt6RqrqrfmZKsy0w3paeK2buvc6sH8+gFwKEBE+4ube/9KG3sLG/uTK4dTq/sLgT8Bk1Z2Dtb2DjcxlDicr87Pjy4vT66vL+5ARLdX0HNCKBM5FW5uYDs6vLhBfrml3auJ5VP3zL5ren90/mByDWOzHi1uHSxs7s6tIxXX5vTy2uTi8sTc4sg0TB6jQpGCQqOX1VTD+AM3uYT01FjgUEoS5nFpKbAUJWalJ2dnpOQAgeAjR+BQKkFEGbARpeelp+dnpOdnZhZm5RTn5JfmFVchs1w50sEhxYdAQjGaeE6Xwu83Li0OAocO9yeOiFbjzMnhwvEhcgrBdxzmIBzf/skp3C/RhgBQII3V6enZ4dHx/u7+9uoa7jbcLp4Bez8yI7NFrG56V1NXQ3kjAiFzYSNKK0hNzkuCmSg+Ky4uCEVp0VGpUVEEFBH2ogiCiAgnumBMUTDRAkKM4FkHFzssmZCTkEZKzanMLmsraaTVdgvaGCqq2MpVO6XGMXW/3zA8a3Uv2UZXnA84BOvQztzK3tL64drWMarKvQP0u5+dHKN1QrDQxRFG+Ti5ODg+34WvI0aOgmPkxt4cLOlzK+6J6UGXV2u1iZRaDNrXSqFUNSNHRWlaQVZ8ZlJ0aixCoQh/udgQuMy9DR8iBlMCBQWFvHmwDgGZYN2KSo6IT49OzU0oLM+oaURYYQVwSKFE9yfTaeePukV+rwyAMONTzfjUs37twrRpeX5gfdmxvQ6XdDTcFy5PV6/O12EjurlEa3kOgQHwPgpY5wJ9FkgUMY+h/cZ9UzD+jCCh88iYy+N1IEdC0OAz7OwfslsG4e06ANuLzmjR6s1qvUmtQz5ro0JjkENaI0ZlVeotyHyNLNj6AQyX6bIg3zGywM0ujMBstr07d3SyfHm1iZxy6Gb+5OOzTz++/OyTa0RsI6UVclt98tGLTz56+clHr4EQH3305kNi/MnXsD+/fv3iBQa+vEeuLeTsOsFTsruPZunqyvqib9JbXlk6Ou5yex3OEdh54BRuNg8iBzpGcUfOFSJ3nNao1RBpUjVqvUalU2NMQ6VWCe+44tJiiUIqgzOXWg5rEpIoaA0wPCOJCoJsLTbHAI59xItBThzTM+6FhZHVldHNjbG9nfHDPR90dDB1coB4jKXTo5Wz442Lc6TbOoYf2ovnN+C3N29ewGwesJwTA2YGdx7JkGHMgZscIn9mZmCYGEGUEXzDEAnjdg0gJGbE0+8dHZwYG/L7bNOT9tlp5/ysa3HBs7LsXV0dX1/zbW5MbSGn8ObMxgYGgJtdXZ3FgC1wDJubn5qbIzQ/jyFc4HOFJMXIwbUJ+MFgMs/vT1+/PH/z6vLD10ipfPHBK5TPXr84efUcOnp5f/Ty7uD5zd7d9S5uj0ukC0NOv5059MfPI45yfNjlsqCFg7FZMF6kBoMyaSQarQzmPoMRPd8ak0ljNmstFp3Vqu9Hm2fQPDyMYTSHXO5hz4gDGRq8SNY3MTrhGwPzYODIqZlJDJwyOzcziyFTkMZgfnpuAWF3yEk6vbQ8vUoM7DCztTW7uzO/v7dwuE+41x7sIkZ/bntzdn1tZnV5enlpZnlpdmkRDnJLCNVBKDmchZB0AAnYkMsAwVQoEx9R1SC7GzK84ZnF3wJR50gWt4MmIxzbdggRfILU4sAbTAThwAGWyIjwkEGOyOQWzP9G2IAQpQH+AauAfMA/yCOHbkHcl8RAQPdEcm2kzEbjlOAiWHWQjO7tRORZOEEILqq7h4nYq389Bf+Irn6sgUi+jSGOAhPWjg/E4EKXaPXiFkJCbawc4yLhiI4PoEPMiZxy+0iWf3AKH3fg0Or67uLy1uzCGkbAOD8cPj+ynx+7Lk89Nxdj99f+l3fTb17MA9g//XD184/Xvvvpxvc+3fze59DGDz7f+P7n6wGtfe+z9T//dO27n6x9J6BAYZ0of4xfrXzn45XPPlr+7MPFT95gVTMfvpx8/Xz81d3oi2vP3aXz5nz46mTo4njw/Gjw/Nh2ceK4PHVdnnmuzkeuzr03l+O3V77b68m766m7m+l7QlPQHXQ9ef8gohyQn/iSWGDm/nbmxd38y/vFVy+W37xcPdwfb2oofnG//PEH2598+KBPP9r+9KMtQh9vfUZo47OP1z/7aO3zj1Y+xd5+OPfJm+kPX/k+eOF989zz8s5+fzN0ezlwfW69ODWfn5hOj42nR8aTIwN0Ch3rz48NFyeGqzNgj/H2wnR/aXpxbX55Y355a3p5a3x5a3hxrb+/0t5eqK/PFJcnUiTmPNnnH+9xD7Y4Y36Dyy13OmWQx6OEP7nfZ5xFyNCybQcvyl3v6aHv4nTq+i0OXZ6vwtoMv7jL872rC6TCO75G7+j1GQxBtzcX8BrBvYAIwOeI4YbubpA6BTkIcTfirsRdBiLaP9gL3Ndw41xGZnMiQTmyYi565uYc09MD6LIc86pGR7AzQpeL63ax3C66x01zuyjAIbery+noGB5uHxxstVibwUJ6c7vG1Kky9yqtLOWAQDkoV9t1WpdV57EZPA7ziNvqxVgKHovTZYb9B+Yg9B6hUtAbVHB01mgVRJSgTg1vbL2ByBo5MGi22S1Ot9XjtXonzCCiMT+ISDHiEzhGGIMOsrG/VaqsYXOLyeScpoa0/y97bwEXV5KuD7NyV+7azO7e9btyv/2v7+zsjmtmMnFXCAGSEAIEgru7u7u7dePWuDZNNzQ07u4OCZCQwPecPoQQJwmZyWSqfm9I9+lz6lQ9VadOPfVKiZ/+5Mi+D/d+8t6u99/d8eY7H77+7kf/eu+j1yDvC+WDjyH/gnz4MbYx/c/Hn7z16Wfv79qz4+Dh/dj6Vlzq/CUFZVUtQ30TOwtbbBIc7OEX4xecFBSeEhadERmXHZOYG8/IS0rJT04vTM8uzmJRjKiguLKknANdUEUVr5ID1VBteVVNSSWvuJybV8LJLqhIzwUdKoxl5oTFpvmFJbj4hFg7euib2Shr6krLXz4tIXEQU6z9uz/89EMoiN5+/4233/vPm+++/vb7/34XROjD/4AIffTJmzt2vrVz99uf7Xln97539x54b9+h9/cffv/A0Q8OHvvg4IkPD5768LD4jiNSnx6V/uyE/D4xtaMSeqLSZpJydheVXBU0fNV0g3QMw0GETC3iLK0SwILs7OBpy3RwSHZ0THaCOKU4QxyYjvZJ9naJtpaxFsbhRnoBuppealcc5WXMpShGpHoUmR85/+mhsx8fAvU69f6hk+8dOfXe0dPvHae40Ienz3woKvHRGakdEud2nJP+5KLsTtnLnykq71ZV36MJnY/+fkMjykcIUROELkOHzanwCQeNjQ4YGR4w0N+nr0tZyulr7TPQ2G+ofsBY/YCQDh2yVTniqHLUTeWYlwplKRcgVA0Fap0J0hb30z7jqXXGVfuMvcZpc9WT+leOq8kfgZpQ+tx+CYm9Z8T3nhbbe/L0XlHxg1IXTklfEr8oe/aSvKSswjl5xQsKytJXVBDaXgaBFjSwgqN3WRc+eyZKMF8ytVQ1t1a3stWwcdC0d0L4BNjIGbl5mUM75IetAsN8sJUfoh1Q9sppGWlZeHigLSzJLYDnDxa7OUWl1SVl3NIKXgW7ls3hc3iwhcMu2Hi1N9U3NDc0tjQ0tzY2tTU0tQma2uob2/iClpq6pmp+I5tXX1HNL2XzCsvYLFhasvKwSpHATIQaCjMW/2Avb2zbiP1CPLChn4WjC7ZhNXEQiqOzCeJuOzhBjO2FYudoZG6lbWquAfM/iAjexlAQwe/e0jkkt6KllNdVUNWWx24tqmwqO//PQdVvTNh/bdhZZNBCpNP85+25nkNRJkPKP2r30o0o7X7LvWlvSEspv0c+svlUbIN/NgzSWqEagnIJKqZKfg+rosnGNczaISAqoTgpjZ2eww2NhGdrOae+u4oPOoQgb+3l3DZ4EBVWNOaV1uUW1WQWVKez2Kk55clZpdAIJaUXJaUXMjILGJn5TEgWLXkQRiaLliRIxvpn+khyVl5Kdl5abkEmvGARw6+sHHqT0ip2JZfDrkGgKKHwqtm8ahwpr4a9MKeEzSmsqMovr2KVVuYWVWCvWCiXMvKhaCpEKN9kBDzHRAl7NKRiQTUFO5W4ePtZWTmaW9pcvCx3TPTUfgThObT/E4oOgQt99gm40L7dOw/s2XVw3+5D+ykuRNGhAyA/EIRSOAA5QcnBk4eEXOjYCfEToudOX5CXUFSV1tS7bGaFba2Mg0Ns4+Ju06GC6OKC2OICypW2EBv5FWTkIyQoFm6peLDCeUpFJcJzgA/B8KwUS+glxdmsnNT0VBj3h0QEu8LvAtYORlqKmgoXFM6dPn/ymMTRQ2IH9p3cs/vYrl1HPtsp1BTBp+jjfR9/tOejD3d/+MGuD97/7IP3d74PzyLsWfQOLTvexWfEpsNPH0N9feSz/af3H5M6KnFFXE5HRs1cycBJ29LHBKohj2gn7zjXgCSvkBT/8LSgqIzQ2KzIhJw4BispNT8loyAjuygnr7SgoKyksKy0CByOIkKVhaWV0J4LuVB5Tn5ZlpAOMdNZ8czMsFiGf1iMq2+QpYMr6LyiptZ5eblTUhIHTh7ZeWjPx/s+fX/XhyBv0BEhDgSlzqJFqNSiP9MhIigzv8/e/XjvhzsP7Nh37LPTEgelZU8pq0kaGMra2al5eeoFB5iEh5jTdCg+yiY+Gn/tE2OcGfEeKUm+6SmBOZnh+bmxRflw30osKWKUFDKL8hH9KSErMxbbKSJCAKb7YVgyC/HGXmCwZ/XycfHwdnbzhALX0RX7kHrYu7jbObnZOoLzOFvZOVrY2JtZ25laYkN3W1qMzbFBh52xJTbidDCxdjSzdbZwdLdy9rB297H3DXIJjvCIivPFJkIZWVHYs6ysPIXDyazjsxoFhU0NJU0NML+poCbo9WwBQrHV8wR1NdT2lZQI913h1/Hw5q/BXpjVlWwsk8PDFcpreL6mJCXHRcdFgrZB6ezh6+qCKOKutjaOlpZ2ZuY2JqZWxthfCPsIGZtjo8/bm37C+8XU0MDUwMDEQN9YX89IT99Iz8BY39DEABoh2P5ZWJtZ2VrYOVo7YSdQL0eMVkEh7pGR3gkJfinJgVgUZ2WHFbAiQIoQkIoKq0A5OqdgY5PS4tzyMvg34wGlvHcQKrmG2k+GEkyasU8MpuaYqyAqLgypwIWiokJBhAKwC7SPi4+3k4+3o4+XPfYbCfBzDA5wxA4k2IcEu5FER3rERXsmxPkkxvsyEv2xOp7MDE5mhjAYodhxMhE7VMaHwo88OiYE+iUIKFZ8PHaAQbxjBDhOLinOwNQKG8jU1RYJ6koa60sa6ooFtYX1Nfl1vDw+l1VbnUMJJ7uGk8mryuBWpsNxrKKEWZgXn50RhSX2uFh48nj6+2PNF9tB2rq5W0PcPWy9vOx9fBx9fZ0RITAAewQFuAUFukPRR5G6MF/K84cKh43dM8MTEiMTk6LBt4WcB2yNAYdvxBqAiw0+pGEPpQxK4PyTncWggjLnM8GC4PQPzRu7PL2yAh4p6RVl6VhYgSlUQR62E83AjqIgQlAKAdJyaoECYwm4BJxXK2Htj8VyCOgDduhB5OuqauzSQwe/hlcACA3NkyihKQrOplQ8wmDZ9F5A65sCUTGvYQsBoTb8AUuhaAq1yxB6JbonbTQOxk4lfBBgA1b41WKPVLT6piTcVWhLidq+iMqYypnKFDuxYj1AuA0RfuHVwBIDDwK2HqpGbG/suwqvBspkF1bWsCygNmCltEOZ2QWp6SxmSnYikM4Kqix1Y5e4sUvdOWVevEpffnWAgBfcWBfa2hDR0RTV1RLT3RrT1x7X1xHb3xnT3xnd3xnV3xHV1x7Z2xbZ0xbR0xrZ3RLZ3RoF6cLfNnyIxuce6giOR3Q3h3U0Bbc3BLTV+7bwPRtr3ARcFz7bsabCjltmyym1riq14ZTaccocOGVOnHJnTjl4hTsX2pVKL14FiuRdw/aB8NjetNRAqrxrOD616+KND/xqlNyfzw2o4wXV1wQLakMb+eFN9VHNguiWhpiWhtiWxti2htjWBupvGz43xrQ1xbQ3RqOOHc2Rnc0RncJydjQFtDf6twm8Wurcm/kujTUO9VxbfpU19ujiVphXl68Lt9yiusKCW2nBq7SsrbLic6zrq20aeDZNtbbNtfatfPvWeofWevvWOvuWOvvmWrvGGhsB16qOY1XLNudWmHBKDdklBuWF+rEJrhHwl4lwjIhwjI52iY/zYCR5p6X45VC+nRGlhdHlJbHs8gRoh6oqktnlqejqleVZleUsLGRgq1wMeGxh36Y2mkJnRl+upsYW4V5V64Kv6LmUzRy6NwLBg8BTkdihL83C/k65uUz46KanR6QkY49aH7yjo6PsIyOswsNNQ0IMQkL0goMp7VBgoGpAgLK/n6KPz2UvL3k3NzknhHlzuWzncsXGRcXGXcfW0xhhV+3g4hvo7hLi5xYW5A7ns5AQL+iFgoLcYA7n7ePs4QEbWYRIQawUuA5aI5K+DfwHsaGPPeUyCEYkjB3pAZPfoBCvsAgvihGBn8U6hMdYBoYZ+gRquHopWNmd1zcUVVE9InNxj9jpHYf2vb97x7ufvv/2h2++9d7r0K68/R6MzV57+30Eqn7t3Q9ee/d9bOAj3MPng/988NHbH3/6/me7Pz1w+NCJ02Li52RkFTXUdUwNzbHJrq+jOwayOL8QZlB4amhURkRMVlS8kBExWYyU/NQMOHhgHgIX4fLCErzfYfoBeyduGZtXXMEtKOPklVRlF7LTWeXJ2aUJaYXRjJywuHT/iEQ3v3BbF28jS3s1HcNLCkrwzT5y6sTeQ/s+2fUJAip88PE773/81nsfvYnQ2x9+8tbHO9/65LO3P931zmd73sXmsHuxLdKhDw4e+ejg0Y8OHfvo8ImPj5z6+IjoJ0fOfHrs3K6TMvtOKx4SVz9+wUBc1vKCoqOcmoeyjr+2UZihaaSpZaylTQK0QHZ2DBAhRwchC3KkWJCLS4qra5qbW5q7a6q7S7Krc7KLQ5KDday1WYSZYZCBpqe6ooOcjJmUlK6omMqRY5f2HD2/84jEjiNiHx0R/fCY6IfHRT9EWPPT4h+Lnt1xRvKTs+d2Sl7YeV7ms0vyuy5f2aOksldNY7+27gF9w0PGJkfMzI+YWxyxtDxiQdGhI2ZmdGTtgwZ6Bw10DxrqHDTUOmiscdBEHXLIXO2wpdpha9UjdipHHVSOuaged1c56al22ltd1EfzjK+WuLf2WS/ts27a4g6aYpaqp42vnNCSP3bl4iEZqf2SZ/eeEdt76vTe46f2HD+Jv2C8B06KHTwtflj07NEzksckzp2QvHDyvMzpiwh6rHBGXunsFVVJFc1zGtoXtPUv6hleMjCRNTaTN7NCvEdl7O1j56jr5Gbm5m3jHeAaEIrouNhrPgHu34yU7JT0vLSswowcuEmU5+RVsvIr8wvBi6qKS6vLKrgVbASPQ7AEhEwQ1NY18Oub6gRNfEFTbX1zTX0zl9/MqWms5AnKq+tLq2qLK8GFOLlFZRmswpTM7ERsDh0fExwe5Bvo6e7thDgKdo4mQschPXMbbXNrLTMreDppmlpAnbUuNP8xMVc3NlOHN5SRqRoE27A6YHHSEZotr8i4rJpQZlV0Oo+RV5db3lQW6Vmt8udmnR92GP2wRfuVZpO/dbICumKc2i/+ptftfEZ1z04HwUmv2sr6HimfhguB3OQi6Js7iqs7MoobE3PropAPi+/gEWVi4RMaXRjHrGRmcILCUhlpxaVVzcXsJkhRZUNheX0+RYR42fmcDFZlak4pM6MwKS0vISU3Ljk7lpEVzciIoQR7ntMC5Qw2/4OkQqISISmRCSn4G4W/wg/RjNRYJlTa6UkIZZWdA0faXKxfUtuiw00FuggEXqUEu6QXImxfSVF+cTGrqJhVWJwDe8T8gkxsq4l9oXJzU7Ozk+FKnJ4O7TgVaxbz3Lh4v9BwKxtHQIa1GRlFefj5HT55fM+Rg7sO7ft0/x6wICER2vvZwb04svsw3ISgCzqwj+JCBykidOLQwROHwYIOnToMwR5ER8WOggudkjh55oLoRQUpJXUZbQNFuHy5e5mGhtnHI75zii8CyhXmU5PFfFZcHisBw3FOTirM9xFwEIFpcwuK8opKC0rKi6BXKa+i/pZVFJbC9yY/PSszKYURHhPu6YcdpaygIFLRUZJRlj4jI3r6/IljEkcOix3Yf2rf3hN79hzbTZEiaIoOfLJj346P9nyMkNyU7PpQSIo+eI+WT9/HZwSmw0+f7MfWq7sPih08cf64lLKEgr6slpWqsYuejZ+5a7gdVEO+8e6BDJ/QZP/w1CD4DkVnRMRlxSRmJyTnMtPy4GmZnQOvZuAPU/7SsgL4CyEYYBEWD+AnV5aTX4qFpYzc4tQsIR1KzoqITw6MiPfwD4XGRN/cClu+SV++fPqc1MHTx3Yd2UcriFBUSqlFW/rRAu3Wznfoz/jpfciu9xGJ7tMDO3Yf3nnw5J4z545euiympnne2AT7NGj6+hiGUcG1LeMirROibfAXEhtuA++e+GiXxDiP5ASfNCZCuIblZETmZkaysiJzMiMz08NTkkOSsL1plHdIiDusGzyonQdtHbDDppOFjQPFdqztTCBWwr/W2HDT1tjSxsjC2sDcysDUUs/EQtfYXMfIXMfATMfQTNvQXAdiZKmLSBgm1vrmtgZWCJPibGLvbuHmY+MT6BAU4RqT4JOcGpSdG1FYHFdezuRVp/Nrsvg1ufwaVl1NQS23qKa6mFtVwuVUVFdVUvtMcjDn48JtsZLDq+BgAII/K+Z8WAKHFS+U0Yh6jvBJkdiZxzvA08UDQVYsLexMTSwNDEx1dY21tQ01NPTUIOrwR9ARivZtWf+sqqatqqqlogbRVtXQUdPUxTbFmnpG2gYmuiYWBthj1M7BHDa7iGsZEuocE+OZhH2cUvyzqZCJoSyETMyOYOVEs3KgrsH+j9gJJLOQ2gi1CIoFap5NKREwBcckHXNWNrQD0DHk5+dh20Q4a8XGRoSFwXUG+0g7ubvbukFf72Lh5mzm7mLu6Wbh7WHp62UV4Gsd5G8THGAbFmwfEeoQGe4UHekSE+UWG+MeG+MRE+UZE+0VFYmY9aAfEMSk9goNpSJTI/YAdsBMZkZkZcRCqQJrVQ47q6Y6m8/LrePl8rnZtWA+7DRuRUp1RTKnnFFNS0USpzypqiyxsiShtDA2PzcqIzWUkYhtT73DwtwCAhx9YGbtY+vlbY09Drx9bP387HEwKMApOBAbPrqEBsMzwT081CM8zBPhleHAjf1SsB3nxtZAycmxKVQs7IS0tMQ0MKI0uMrgLyQJcTIgmRmJcCrLYyUVUiGhmRWlKVUVqdVsFB7mQ+nsCrjjZ5aWZBZje83CbMz2YBAILgR1EFxsaDpDMxpQGmr7H4q/bGx1SvEZzCZx0h2h+pgwCZU8wu1QhaxlfUPVO9uqCvdXpYRS1tTTZAUOtEIa1ATC0tTUvJ6amin2QvGi+xIOrieccFuok4Xn35OEPGg9V/xPMSIoGesF1NIAxYigLOJRwVyrsEBA+3nDg7ES2iG4esPSPS2D4kIJSRkw80jL8GYXW1UVW1YVW1WX2oCi1FU5NlS7NNW6tdW5dzZ4djd59bZ4D7R6D7R5DbR5DrR5DLZ7DLS697W49Ta7Qnqa3Lob3fC3p8mdkmaP7mb8XZfeZre+JteeRqfuBruuepsOvmVrjVlztVFDlX59pQ6/XItXoskr1uIVa3OLdXkl+twSA26JIbfUiFdqUlNqWlNqxisz55VTUiOU2gpzPqTSog7CtqiHVOGvZX2VpYBjLeDYNHBsG7gOTTyn5hqXllq3Vr5HW51na71nG6TOo70OX4VS79FR7w7pbHCDdDW4djU4dQkculBOgW1HvUVHnVl7rVELz6CpWq+Bo1PP1uJXavAr1Gsr8FezrlKzjq1VX6UtqNJprNZt4uk31xi01Rp21Bl31pt0CUy7G8y7aBGYd9Sbt/LNmmtMGrnGgmoDfpV+TYUut1ynqlQ3Psk9OsYDggEkPt6bkeSXmhKQlRGclxteUhBVVhxTURpXWRbPLqN8ERHoAvHK0clhW15amofRDt0bCkl6PEFQK4wkoPsUxac8FihBx8Vf9GLKXBPMidI6ghFBlwmvtuwCbGibx8zJjsnMCEtJCUhK8oyNdYqIsAkLMw8JMQoM1A0I0PL3V/f1VfX2VvL0VHB3k3dxkXV0umRnL2Nte8nKTsHSQcXCUcPSzdDG09LOz8EhwN05yNtNqBdyDwnC7mDuAQGuWBTx9HJyc6eUQohBScVQsaXEBpubUkJ/tXOAih67vUF1D0YU4BWM0SrCMzzKg2JEMbbB4SY+gVpu3opWthd0DUSvKB+5IL371MmP9+99b+eOtz9+/4333vzP2/+G4dkbb1Ph2hCc7c13/vXWurz+1juvv/3uf7AtOJxdP/3sswOHj54UlZC8IH9ZWUdL39LECnYL2Ekw0jswMSA0GXQoJDI9LDozIjYTjCg2KSeRyUpOy0+DyRwVUAHhkSqw0FlUivkJp7i8Or8E01l2VkFlGqucmVWSmFEcm5IfmZQTGpceEMlw94+wc/U1tnZQ1zOSvaJ89vz546KnDhw9sGvfzk92fbRj5/sf73zvo0/f3fHZu5/uenfnnnd37X1v97739x74YP+hDw8c/ujQkY8PH9tx+PiOIyc+OXrqk2NiO4+f3XVcavepS/vFrhyV0Dh1Qf+svNVFZSdFTS91/QBdk3BjixhLqzhr20Q7B4Yjpf9hOtoxHTZUQxQdSnVzT/PwSPPySPdyT/V0T/UAKXJIdLSJtTUPN9P311V1VZK3lZE2lpDQPHny8oHjMruPndt57OyOY2d2nDiz4+SZHafEd4ie/eSM5KdCLrTr3MXd0rK75RT2KCrvU1U/oKlzUM/gsJHxEVOzY+YWxywsj1laHbOwOErRIdMjpsZHTAwPG+sfNtY9bKINOWKmdcRM87CZxhEztSNmqkcslI9aKB21VD5qrXzUVvm4g/JJJ5VTLmqirupirhribprirppnHdXPWKuIml45pSN/XFn6iIzkAckz+8RO7z15cvfR47uwqe5RyIm9x07CKhKk6NDpM4fFJI6KSx2TvHDivMypi3Kisgpil5XFldQkVDUlNXXP6xhI6xtfNDK9ZGp52cLmio29mr2TrrO7mbu3LSz8A8MCw6KjoxNgYoFQPAgEV5CaWZyeXZqZW57FqshmVeTmwyECjkBVJWUUSa6sglMZQmvX8/gNNfzG2romqIO4/Kbq2saqmoZKrqCMg7156ooqagrKaKViWXpuITYJiYM/Xwx2SPSDZwG2j7d3MrOyM7Sw0TWz1jbBvpcW6sbmasZmIDyqG2JoqmpoAlGBGBir6BspQ0R84cQQiPCI4R4B0cn5giBGVUxmTXpRYymvs75toKW1tYufPFATPiyIGm7JGR3smp1on2pPHemuGxjt57QVcJvLR8ZHqtsKs6rj0isTq7G/ST2UQq2MvPqING5aQZ2Ld7SNQ0hCclVaTl12fn1MfF5oCCMuJiM+PjMBEpcRH5seH5sWG5MSHcWIikyMCIsPC40JCYkOCooMCoDqCxIW4AcJ3RB/P2yyKBTfYL8HCX4K8AsJCggNCQ4Ph1FJBIIewaIkNhHBLeIRxAumJfGJsGOiBBFiqZ/iYuKwKh4LiYqFBQoEV1ExksLCsYsYomUF+gfBSysQO1KGRyEeq3+wv5GFqbaBrpquppKmqoKakryKIkROmZLLqlcgCqpKiqrKimpCUVe+AtFQVoZoUaIC523hnFJDT0PTUBN6Gz1TXTNbIztnC1cvu8Bgl7gEv/T08DxWTElxIrsylVuVyWFnCjfpg8sQq6QU+2EUY54I07LiSmi3eGUwxq2ur+AJ2DwBp0bAqa2rrOZijbewpCgzNyuBGR8SGewZ4Ono4WDpaG5gqadnrq1lrKFhqKqmr6Kso6SkfeWKpsJlNXk5FTlZJVmZKzIXFS9eVJC5qHBRWn5dLshdhFBfL1M/ySrJKWooquiqaJlqmjgY2XlZu4U4+cV4hTICYzLCE3NiklhxyQVY9EHshOTMEvgLZeTA/A1kBztqVZaUVpVXwGkVy/wwVqjhQ6p4KDO/srq2AnWpqoU+tKSCW4SNqkqrWEWVmazilMy8eGY69oP09A+yc3E3tbbWMTZU1oZ96xU5ZXkZRRlpBWmhXLhweV3Oy58/f/k8/RU/oVIyVy7KKslcVpVT0rispnPFwFTT2k4f+ytjQ4yoKLdkpk9mOvQ/QblZ0FoEwzE3Jx3kJwA7DmVnhOVkRrGyMa9NKMqjlEIlBRBGcX4SjmRnxKalRiYlhcTGClVDoV4Iq+LrD+2QK7b0gVCOQD4u8PPDEeogJXANcvb0cfKgotw7unk5wCjO1dPBxRMfHN1wBOKDQDtOnn7OWG7xC3YLCPMMjfaJSvBPSA5OQ2Hy44tLmeyq9BpetqA+v7GhsFFQ3CiAyqJUwC+vx56JPDaMQ6FNofwReXWcGgjdPeqrayhhc2uoOD+wSysuxI6ZKenJiJ4MA8uAEEQlc3f3hoGcvb2Lja2TlbUDrOAsLGmxpcVyXewoAzkre/ylzrGG2IMEWkJsHWH1ZwMVk4uHvZePsx/2gw/1io7xZzBCMjMj86BkK0woK0mqKINHHOI+YeKSUVqSXVrCAkGGBROmK9RsGyv31Po9D0bnHB4l1TW1HC6oHQfkCLENEL4iKzMlNSUee+bERgcjbBr21QkP9QqH4Qkk1DMyzDM63Csm0isu2ic+2icx1pcR78dM9E9hBKYyg9JTQtJTQtNTYUEXlpYahpj1ySnhzORwBjOcwUD8ekSxj8nKTMhjMUuK0tgVWbXcPAG/AK7zTfWFkAZ+nqAmp646i8/J4HPS+FWp1F9OWh03ta4aLpVptZw0LjulspQJdSIrF/tURuMWQCApCavLQXBCYCRBQxWUwgzG1ihpMORLCUtPDU9PjUhPjYRkpEVlpmO/yFiUITsbOTBYrBRsDoPlDmiJKcEOkpRQm0jSUlgAepNdXJSNICuVFQgKz6rh5tXVFgjq0EOK4M0Pqa/DHqAlPGymiY2p4UHO48B5FYoairzUUwxFyFFuK2uEHAV8gqYUwg+U2eUdHgLaIjyFOqFFmFohra1tbW301hMdtHRslo7NqVOYsJEeErYZp1PP+v/04c1p45THftiUH5Udcsd9cGcUrLmlFSVuaGwWNMBIo7GuvgGCUK811ANSx6murcQoVM4pLKpg5ZVm5RSmYQ2K5d7AMWqEVBs2cQ1ba4w66ow6Bca9TSb9zUaDLUbDbUajHYbjnfoTnboTXdpTnZqTneoTHarj7Urj7VfG2xTH2y6PtV4ebZUfa5Uba4PIjkNaL423XZqgRGayXWay7cJE27mJVsmx5rMjjWLDDacHBScH6o731x7rrT3aW3Ost+Z4D+9ET82pHt6pbkpEe2rEemrO3BbxnhrxXkiteF/t2T4+Jf11Qqk/OyCASAwIJAcEUgOCc4OC84MNFwcbZYYaZYeb5Uaa5UebL4+0yENGW+SEIjvSIou/oy2XxiiRGW+FXBxvvTDeen68RWq85ex4y5mxZtHRppMjjceHG44N1R8ZqDs0UHcQ0s8/1F93dKDuGMo/IDg1KDg91HhmqOnsSNO50Rbp0VaZsTb5sTaFsY4rYx0qo+1qI+0aw22ag63a/S3avU3aPY3anfXaHXXabXztphq9jKyA7JykXOopgNozubg4tRyREirgzJnF52XX4UkUChaGanh52N8WgcI5nNLq6gp4VVJMh8erxhYn1BiC/U3qqmvra/iI5AsrHcSwQpem6DjNwIUcHE8CpZvkY/+TGljWlXG5hRzsal2RXlLCKCyMy80Nz8gMTEnxYTA9EpNc4+IdY+Pso2NsI6OsIyIsQ0PNg4JN/QNM/PxNvH1NvXzNvf1tvYOdfLALX7R/cHxYODM2MiUxJpWJlwcWNmKw/3FCQkRsXHh0NPbcCwkPDwkNpQQp9E7Ct2A60cfDwiOioqLj4hELPx5W2ohbnZUTk5UTlprun8h0i463Cwg2dfPQtrFVNTK+rKEhrXBZCltlXTgnLnX2jIQ4TKOFIrpJ6CNiEpJnpc5LwZ/skry8sqqmlh7sAuztnLzdfcICQxMjYtKwupmYUsBMK0KgrNTM0rSsUrzjs3Kx/F/BKqgsKEFYZGqmWyGc6Vbz8EwJ3z63Z7dFlfyC8hpWCS+nmJtVwEnPq0jLKYM1UAwjMzQq0ScwzAm7y9va6RsbaehqqWgoKyrLy1+5JK94UU5RGpvwXr6CfXIuKChdUIRNlypsui6qqMmoYk8qDVl1TVl1LTl1bTl1HTkN/cuaxopa5lf07NSNXHVMfYysg8ydou3dEl29U7z9Mv2DcoJC80LD8sPDCyMiCqPCCiNCCkKD8oMhwQUhIYVhOBJZHBVTEhdfmkBLXGl8THFsVGF0eF5EcE6wT6q3S7yTXYS1RYCxkZuOjq2KluUVTdPLmkaymgaXIFoGsjoGsrqGchADE3kjMwUTcwVzK0Vruyv2joibperuoerlrebrp+EfoOkfqBEgFPBqPz81P181RObw91L191QLcFcLdFMPdNWABDir+zmp+zqq+TioetmpeNqqetpQ4mWt6m2j5muj4W+rGWinFWyvHeaoG+6kF2KvG2ir7Wuj5WauYWesaqavpK+jqK11WV1dXkVNHs5CymqXISrq8BdSVNO6oqGtpIX1cwOwBXAJ8AotmJYhbrWNg569sz4ia7t6Gnt4G3v7Yfsry8Bgm+Awh7BIt8gYv+j4UOy3zkxLToffbR6Uqlisxxp9dXEZxtKa0orasgp4jtVVVNVhExwOT8CrbQD5qRM0NzS1NjW3N7V0NLd2NLV2NrZ0NjR31DV18BvbeYI2bl0bh9/CqW1m1zSxeQ1lVTVF5ew8bLwIm410BFSAs2xoWCQ2i/eEtZ63v5OXnwNCxiHet4e3LRiau5fNJsHX9SNuXjZunpSISMtckkb0Xzl5ZQ39rNLGyDReYg4/t7yFI+jBFqtjTWlLnAtr7ZprveY3u+xnO5kLdZbX+XJL5VqFgmSXkk9sMve19Anssk75VRx0Ye13y9SuFnQVVrWnFjbEZvOzSup0jexEzyoqq1tr6TrqGjoZGruYW3hYWnta2XhZ2eCvh5WNm5W1i7mlg5mZDQxxDAxNdfUMtXRAEXTUNbRU1TVV4Nmtqg5RXhc1ZQSBgqjcKyoqaiqqaipqaqrqGuqamti1A7t5mJoaWVmZ2dlaYHcFRBp1c7Vxc7FxcbZ2cbJ2hvUO7PUdrBwdrIVig02YHOyxFZOVvZ2lrY25jbWpFbaKNzMwMka4W+wBoqWupaaooigjL3Ne5ryU9DnJC1Jnz0mckRQXkzgjJoG/4mKS4mckz4pDpCQokTyLrxhxINSvZ8XEzuJMSs5InjkjJS4uJX723FmJC1h0kTx3Ueqi3AX4yl9RkdPQumJgqG5urm1jrW9nZ+jkaOLsaOboYGZvb2Zra25jY2FtbWmJTUgQDtnG3sLW0RLTVXsXKwdXRL20dXKDD4qji5sDLCEdHLCGZG5pjv0xNXU1VNSVFJTlZRUvScudvyB77vwlyXMyklIXJSQh0mfPnhcXP4eCiYlJiImeFT0tfhpy6gzk1Cmx++QMfhU9I3Xm7PmzUjJSMgoXL6vKq2graRio6ZpoGZjrGlsZmFgbmtoYo2HNYABmZ2ZhZ25pb2EF93EUyhEkXriy5eIKFwonV3eEi8dfJ7jCYfMdZyjfKDcae0dXeNJAbO2drWwdzK1gRmapa2CshsCQyqqy2Jwcwzo2+5A8KypxZqPMp8+epkRY/s2CE0QlRMUkRFHHs+fEJc+fRXwCWfnzV5QvqWsq6Oopm5hoWFlqY7t0Oxs9iL2Nnq2Vjo2ltjUlOtaWejbWhnY2RnY2xg52pmgOJ3tTRIhydDCxtzPGTxbmeiYmOoZU/1XXhG6E6r/YrExJTV1JFa726lfwQU0DR4SiqUz/iuMqlKBCCkoQFYUrKtRf7CyEI8rocWqKqhpX1DSV1LVUNHVVdA0Q6UXL2Bz+i/rwXHRyNnNzt8RePb4+dn6+9r4+Dr7eDr5eDt6eTp4ezp7uLh7ubm7u7q5UeDgvSty9Xdxhvefj6ukLhx43Tx937NPp4QGbWXtHePxYI9I34t3pGepo62po6KiinCiestqVK6qIxamwSfBV8YrKFYiSqpIyRA1/caYiVQtV/EWNFHGhihrqiF3elDWxH6Wehr6BprGJjoWlvp2tEaBzdjRFTC0EyHJyNHdwMLe3t0CAAXt7a3sHahMdJ2fsJYpt0TxcIKiCh5cbPDQ9fTy8feB8g5BqHp4eCBGBcHl4cvHMWlmaWJgbmEIZZaxjYqhtbKhtZKAFMTbQMjGkxNRYG2Jmom1uqmNhqmNprmtloYuWtbYSirU+LVZW+pYQS1oMrK2NbG1MHOxRTkt3N2tvT1vsDAwzPD/89bb39bL19rTyRiu4mcMo1QtbJ+GDm7m3h5mPu7m3O/XZw8XUxdHEATs2WBlYWupZmOuYmmpDzEy1zEw1zc20IBbrom1hRosO9uIUiq4FxBxX6VtaQJCDIeKqW1oa02JhvlmAgImlhYmVpam1lRkwwd6gjg4WLk6Wbi5W7m5WHjDMc7OG9szVxdrZ2UbojwBnBIwWTkAb3YDas4hKCPaAyN1U53F390AP8fC8k/AZyN9J+LzpV0+vu5O3l/ejk4+3NyW3k6+P73NOuBdKhFKi2KidGwRGRxBXd/Q3iLOLmxOioDg62yPmo52jFSi+pY0ZIi1aWAQEGliYXLI0lYFYmV+ytZJ1sJV3tr/s5qTg6aLg7a7g53E5wPtykK9ssN+lEL+LoX7SoX7ng32kgrwlAr0k/D3P+nmK+3lQ4utJiZ/nGaGI+3uJB3iJB3qfDfIVD/YRC/YRDfI6FeB53M/tiI/LQS+nfR4Oe9ztdrnYfuZsQ4mT1WeOVrscLHfZW0B2C2WPvcVeB0tKHCFWe52s9zrb7HWx2etqR4mb/V43ZELJXneHfe6OB9wdD3o4HfZ0OubpctLb9bSvm5if+xl/D3FKUCTPMxA/DzEI9cETf8UCvMQCId5iQZRQhQz0OumPcnoc83U74u1yyNP5IHJ2c9jnCrGH7HdzOODqgCOH3ByOuDkcdXc85uF8wtP5tLermI+ruI+bhI+blI/7eR93aW+3i95uMl6ulzxcLrk7X3J1uOSMnUxtpO2tpe2tpO1tZIJC0AjGVlZYDaPehtgA18nRwtnJwtXZws3Vwt3VwtWF+uzibO7kZOngQIUksXdAJ7d3cKK2JxaKs72TC3YnsXNyxV8qYqMrWp/qBnRXp2Q94QFABHsEcYQOxg5ByZ2cLBwRnNfewMZGx8ICu6ioGRkrGRgo6OnJ6+rKaetc0tK+pKkpo64hraZ2QUXlgpLSecUrkAuKV6QVlS5eUcVcS0lVW03TQEcHG46Zm+K1YUSJhZG5uQF2yUWYS11dbR163zH8TyVdPSrpC5OBATYpw/Zk1K/4XUuYcJ4efjEyMsKMx9zC2NLKyMpaz8xCy9hU1cBIQVP7krLKOTl58QvSohISJ0VFj508iV0Qjh4/duTokUfI0WNHjx8/fuLkqdOiZ85KnD8vLXtJXumKsoaapr6OnomBkYWhiZWJma0pDPEt7PF2x0TOwsrBEoYoNo7WtjDwEzqPAmFnPFB4siAezkJxwDI+/GId3aztXa3sXS3tXCxsnM2tHSEwFjcwsdDBTjcIcKaCt/zlCzLSYGUIr3pWkqZtp4VyarOclTwlQclpCanTkrScE8r505LSolIyZ86h9kpSMurS8tqyivoKKsbK2PRWC7vVW+vo2urp2elTYk+Jrp2elp22ho2muo2GBralsNXSttPBcUMHQyNHY2NHE/yFGDoYGdgb6tvp69roalhoqJgoI1s57UsXVc+fUzgrJSeOfVOkLp6WurAu5y6cPi8NEb1wUfTiJQQiEpOVE5NXOKNwRVxJ+ayKmoSauoQGtC5akviroSmhoSGhrn5WXU0oqmexZ4SWiqS2iqSOMkRKR0lK64qkuqKEisJZ5cviV+TOKMqKYeuNy9isRQZ/zyhcOqN4SVzp0lkVOQk1OUkNeUl1OUnVSxIqlyQUpc/KnT8jLSkqdfb0WXFERTopKnbitOgdwW7vEDHxU2fOAmRAKip1XvTcBbHz0mLSMmdkZMUvyYnLXT57GXsTXZG8oiyFzqWidkFNQ0ZdU15TW0kbagIDHX1q93DsEo5d8rAhBDXto3qFsGNY2zrb2DnbQuyd6R7ihB6CZxA75VGCt7yXqzs1XYGPgRO1Quxh5+xh60h1GKFQ3tVYajWDwYm5BW6EYE4gCpgvXVGWu6woI6dwQfby+Uvy5y7JScnISSJi3rpcksTO7/TnS3KSl+jjlyQvXpKAiOQ0LEJyGxbDswR5la1QEDHzBOAzCDE3NDoz1xS1Uiu52m04X6M/w7cZai+daGfNs9VHBUl17bzwMv3YMoeOvpZYtrV7/kmXvF0KQXsQRLsE9nIlzRnFTXnlAlvvGD8mN6tuPrdxmQVpWpcswWJqzXwKbw5/hYIPc/iawpulJRnCvSNM7qxQZu5I9QxzkzCqZx4is4xq+trHC0qSLbjGalrKa1rC37ukcSm3cfEuEeJGA7hluZbTcI+sX4us7sl/4+4ozGa5u2B3IN3AFh/ybsvtg8K63F+Fu2t0uxb3F/IRR4T9Z1M+9+J2P5LUEarY64VsXs57mGyqCE7eVEG0BS3CW9/Bf+slp67ajDmrcfFhgG/uDPe0xSObhgL8QZhvFP7xLXJvl0CGd+NJFaAZ8nAMH/XT9bxmyN3XUjg/sPPf1//Xm+BOdW43Cn3mXcdpKB5SeLoKmzv5FvrGA+tFdZj7Cv+4Iw9s0wcUlX4MHwP17brQNbpfHji2PK6EW3umHlrxOxV8QHnujBWPfx6fsps9Xed8Aa66dxSlHo0cwTVmRf8DB2EKwGeFiH4kH/xgPkXf3nLP2dqAvMXa3TVWP/gN9UTj/+Za5DZcY5T3bT5y1/O70cM3vTSFL/T7+rnwyJaKce8IuT5SbSoD3h2L1Bvkttw7Vbhn5iAcHh/TNPSA+aBh886Fm8+5N0MaduouuZDbr8unesXTb9XNL3oqw9vFeGj7bp6HPPi5eFQ/EZb87re88EX/qFc8+sZDpfHaXY3StAhYHvt0bOWcjUxyqTzvmcXhpvcViSrJPXLnqkf0os0/Pain3Z8tfeTeiSU9ZdoA6tGQbv51/ZK7Cv+gzKmn4B5sn6GT4Om7/ahunuLeNbNd7yoPLMyDmoDuJ/c1jUhRxxot2fXzzFxuMbcrragJgRAaO0aGx+ZmG0JvVh1e4RzvaGscHBqenJqeG6q92uQz0VPRM9KRWRtSWM+Ynp5ZWLgaX2WvFf2ejM9uNq+5vKYrp7wVweVSWZVm7rFxxb0FrTc3boQPuc0rcTVz5e0LvK6rtT3X7pLuq7XdV2to6bqKE2jhbkjn1epNwum8Sgu7feF+qWxf2JCKtoXHSOtCYeNCfNVMVsP1zaUlnwkCBAGCAEGAIAAE8C5LqRolUHxRCBS23Upmj3xRdyf3JQgQBF5WBO7QocL21bi8Bm5DXxGns6ymu7FzdGB0ZrbOfyXvzVuF7/f1tM7NLyxfv7HY5H1zJGa5Wi1PEOpTfsA26xB2Xu0aaQwsMpL2eOOs66cV1U0ILlfB7xG0DTr6wp+vMJM/V9S+uoEgbhRdMcObWplfXr12Y+2hcn31mlCubk0Wlle3LvNLqw+UmWurzcPLMZXT9/C3l7X5Sb0IAgQBggBBYOsIEDq0dayex5mEDj0PVEmeBIGXGAGQjpzmm5kNN9Lrl1PqljIEy1DJ4OA9Vb5Dh/BDdt18TnlDQ8dIVX1ffftw79D0NM9jOebVZeZvZyr0lxucV9r9bjSbrY5YL+UdTud6e5R+5l+2XzvuXYWQN8UdX9+n+4/jth+XVDVw6ns6+iYyWOWGTpExhV35LTc23xXDmS9rpO0GqM7a1YfLwvLao2V+eY2SpXWZW1p7apldWqMFOQxeWw0sHKEo3G29GflAECAIEAQIAgQBoh36wvsAoUNfeBOQAhAEvkQIFLavRVTO+RaMp9TMsPgTqbzRZM6YX15/ePlEQdtdjOguOlTQdiutaqBaADIzWdc21DUwMcEPXIj4ybXoV28k/fJm9t9usT9bbVO41a85nS9RIch2zLygE7tfKWi3rM9n4k47TtnucGCql1U3dfaPc+ubzVxCfRnVWfVX7wKufRXsyIc10roCtrM6syiUaw+Q6Wu37pKrt6aFMvUQmVy4RcvEFmR84dYdmb81fltweefiql/BSBpvGsPul6jJSVEJAgQBggBB4HkjAO1QMjGW++LWCvFeZhJjuS8O/+f9fJH8CQLbiEBB+2pQ2TSTPV7WciO6eNU+eQ0SX36joGE+pKjXK6d/MyO6iw6hEHDiTGP3NncODU/MdQ9OjY52T/NdJ3NlJrIvTuZeHC+4MlGoOFauPyBgTU1Nz88vTExMjoyMDg2N9PUPtnX21jd39fSP8Bta7LyinCPyM2pn7lFI4StuQdGhG9DqrN7LeTZRoAfSnsmrt+7Ibf5zDwva4DYP/DA2f+s+uTk2ty4TCzebFld9QYe4UyCH29gqJCuCAEGAIEAQ+LIjQOjQF9uChA59sfiTuxMEvkQIxFQv+OaPVbSuKfis+WeuNfStlTauFTWuOTOXMmqW7JKbg0vGNqpzLx3CD4g7kVzWxW/uurq4PDV3dXp2YWp6ZnJyCvwHURPotLCwsLx8/ebNmzdurODD0tLywtXF6dmrs/PXEFHexiPSMTSXWTlyP6MobL+FiBA0HZpbhKrn5ros3JxauDlJyY3GhiZtXYaoHlPMsbZt/iYoygT+3ifj8zc3i5DSrNwjo3Mrd2R2ZfRBMjK7siET8yv1y6s+hSOp1RP5rSuPbfU0TqesKnOfOnO/OlMnY7HwBV6zyRUMKKgyqKKqZRvlzL/IRX0s7F/cCasF5V3nTTPQ3Met2F5lL2bIjXFVjWRhQ2dpJ0/ktq3HSvniQHvSAlzzCa08pYZnKkXCnh9ef6+B75enIk9a8a2fv+gfxRGlIGKeMi/xqvzcIFr0DaObhnnMrNS5ePmRbTFtYVUX1XE9jNlgHjOY0bJRu3lHl4LDwkwk3eojarde6wlDs8qAuseeP6mrny7s/xnq8cMZzWNK9Linztzn1JzZhKA+S4Ex1TR6R40LbQuWnqhHbYEOzTu7V9kVLWZVT+j6VLgVX3ui/L9UJ1+PSOGfteaFV6/3hKySLnmzPMuixedXC0KHnh+2JGeCwEuGgGPaKL9vyTRq7YDxmlPymoLv2qdGVxklyyG5SwoePVVNUzqhlcW3nYgeQIcoHVHLSlL5YGZJ/eDI5OLS9ZWbN1fw7+atW7dWhWlNKKv4CsEP+GVxablvYDgiIcvAMRw2cg8zNtugQ2031mYXYdtGU6DNcr26kqNjya4cWQE5mZhdbmkdYOS2xOR2cIeX+4amcovwuSVNMDs2d72tYzgltyU6tyWhqK9hfKmhcbiydW5g+kZ3/0QZb7xjconP64rOaYkr7asZWB6ZWWlr7o3KaYnKac9rmu2bWhmeuVfG51f4QjqUUj2Rd7fL0wN7CaOk/oJqSSDe0NUtRxQrYyg6dCM+f8Apod2FNRaY3G6XQIlL9lQaf9aPSX32KsHb8WYqe8xd+JNzymBy8wqzdCyKvchqWQhOH0gS3EwpHXZJbHdg9kTyHk/Jtth9s/ltUpdyvDH5YLfsFs90b1wITKEK4F4wh+aOz+8WFrU7ouZGTt20d+pgXC3l8ZVa0ueRPZ5OTWWWwlK67Ji9YZxFqnhJwqoxesOrZqNyhuLqVrJqJoNzJ9KbVxJYPVS9MoaT6jeHE7wex+p3TOhwZY0G3IbFNXeKyZ2KyB5wT+t2SOqM4eMu99T9ekz2UByVz0py+XhkxVVW27XQ9JGU5rUiwZxPWn+c4GYGbyqicDa7FRGfroZljKY230goGI3iXhfyvRVGCQVsfvtjp1BbOWE1I6/1vEGxbcW1TWRyMZTZaZfcF169EJ83Es2j3eRuJBWNRnGWCtpvpbFHXITARtbeyK6bCc+bymxdjs7oiai5mYG6F83mtK3lccfcUPI788WtFOYR5/RLnU1x5qJPdp2+lG1VNRMibGhX1nR2C+bNt9I4Yx4oUvZUXtutzJpJT3zOmshqml8Hlir/YljaEBMgtyD+fo9DQjtVPACbTwGbK5gJzhpJabwei6apu1nUshyTPxhUfjVve0DG3eesbVlXwodzm5e9/PLPOLQwO5Yi0rrtmD0hVZh1LUdnDsULoLmlnprIymv57avZ/Ckv1CJjLKPpJqthNixngu6x4WlDifyliJwuVN8+oSexCcbAkxElc6CIuZxR96yxtBZ0y5GooiHqQcgZS22iUGU1zvpSTdYVTPWc25lTR3oSGlezaqZ9hA+ybzmm0Tfpbom659TPhLMmM1qXY7KExWtejsobCK68locc6qa8hcVLb7wrwOYWn9wHnbbg4JKvENiX2XIzJK5Cxrk9tWM5KmMQxStqXopgDYRUUSXPqp2kYEnoDl/vls/Yr3D5vI0dSzFsCJ32dqmETZPQ4UXVfS2tbCCwcjm/8VpY8RijfiEifTCqekTXJOWwbrFt3jxsuIVXTWqrpmhnXysSTBtZsy5HDmRhDU4w7YOipo+mNtzMb1mke6xb3kwO1WNvj5bZ9ZLiTEd07I7rcbn9jokdPmWYdlPPe3BOrxtrlrW+GjUoI8mwrV4r4vWfV842LGqQkEhz5eGqZb/AnB06XGbzVSf3AgW/HhT4KZoA0/HM2plHXjilp5mmxhy0cS7SyJgVnrkYmIgadfoVU897fstCWCb9vC9Hpg8mUr3uRlLxEAYKp9wxuu4Qh/TxVIwYGQPeGdSIGs67mV07E1E0ldm8ls8b9yqYSaqciCxbwJAYktITVrbeLdEW3oXzrI3XUNowNVp2UN0yQtjPPdFS1JFtkSWf0MKPDoVfiBthoXGbF9xC8j84FqqcPp8rmKfHefdCtPut9OqpiOK5nDY8kj0xFKFdf0t6llzN4t0ueWKnT9F83uMKBgOTx+G/LVUjmRAECAJfegS0o3p7xq7v1l977cqtv8vdeE31RiBrsaRh/rhxzW9F81p6Z84YJj2GDmGsxBpYavV4HKshp5Tf0tGLmHIUDXpQun79emt7d0Jqnp1XjG1AemReO/yF7g/aQI+/0Bfd1g7BXwg6H4rzgISMz23IdU4FR9uysmLkxtjcjbGxmcioXFlX1rnzMU7c+e6+8ZTMev/kUlmtiqrZhYykAmndHIfEenPrJJuKkRh/llFMV9vEclUlR9O0onhwkVPR6s+sMfcqdEnqa58ed9WNV4qo1jRhqIa0NoxdH5wWytQdGZ29cYcONd8VAeIhdKj24MnQvbpZp7RZGulTFH8oahHVz9Twq7PJHPaO40ooxR00rbBMgRfXlEdso1lEuagKJ6ZjySuo6IRGnnZoo5IxQytrwt4pXzGo3dYjQ967J77+JqOw3yaqUcenSNGpM/Vxr4ctvtg26FBmYd3uS4UhgnnveJSHfUa9MpC/FJPdZhbRqKgfJxM/FcfifHggXC5qOLtj0dA4cqdSoT9/LT6l7KJ9rZZX+RVPQWBuv21Uyc7jEReCOoMr+tSUkzXShkwdMrSiRlObVmIz2s0i+FfsSwxjRrJvFz65oOmEbpZWgMA2Y8grrvqMQuwhc7ZN2ohPXOkemRRF/3oDG8YBmw5Gx6a6O3eldkxoXEnWzcO886qLZ+Fln+6Uxh5JqXQ33qJ/ZOmOY+F6RddCEtmXLPixDWu5DZ1S0lkeNTOmJllKcRMF1Nxr3s4hTzFkIHtbNCQt11yCqvSiB7M25RbHLP5EtcAsrjOYPWKol6HCoOdJc5ZWOVciR7AjgWtQ3jHLgpPScSpps7E5NRd1Sy0jKy/aVAdyloPiKmWt6+MaZ0zMGR/J5Hg9wTL5owepdTqUXdZ6QrnAnTPjTzU055xeuVvFtVz+jJZdioRttVnqeHb9VWNn5mmLKrOU0bS6DslzGe41dM795ySSqXknu/OEUb6aF+vgxWzPmhkToyyl+AErp1TloAFGw4SmUrIu6yqjuFnsQqS4d1fattG5dTqU3bjk4Jlz0bMrJL3yoh1Px6fispsgsWlcVY5hWIxnc50SpDfecPFNv+zGv2iab5E9wyjFCkUxtULRMYRpsVXpteC0VvRtObVQzbxl3/ByOYemxKYpfcOETxTyfflT+toJOwzKzQI55/Sz1JIm0WM9A1LFLHlmHkVHrGoi6q5HZ3JOyqYpBzVqGsdfZC5kVk+4UQ9y2Rn1mriOay5eRZd9UPfVhPxaaa3ykPpxNXmGQeFiYkHjqfOREv696U0rrn5U8WRMC8yzYDy8LS8Y1D3rU5nE4wZZZy2r3CrxgIwqSSealIMn1B+XjDgXOpjduhKcwjlnXiAqm6DImN7iKPG400CH0j+RZZwwyLrgwg3iriWks08alZkF8S5ZFRplzTKKaiS0eO6ZTYqOtWH8fjmpRMP8IQ0Dxj7NfLOs2XvoUB5/UtuapRk/ktux5uGfIufKl7UoNEmbzGm65kf12CopnXLPqsWc2klD50x5V75ZQN4HZxjolsn5DcpObN1AznlzdqRgxtSYudewzDZjCvkIy79Oh3IquyS18u1Km27TIYqJKV+ONi4CHcr+9GLCMYOscw5sP86TtQgm9zmChcfSoWOGGXpRYxnCIsUk5h015pj5VZ61qnAuvZYpXJkSPu+jCucSzNhr6eU9F0wyFD1qLDOG/eJrLmglHtAtNkgYDmdVH5BMuOhdb+aY/IlBQ2BB2wXrYo+y5YTwzMPe3c7+JfLuDfa+ORfd2oKKJt1i2cekIk4417nmziYWtVyyLNAOqNewypSNHsvpGFe7HL3TgmPmX3FGN9cga+axrONxPYEGDXSo7IJRxgmT+qSmW5mlAyYh+WdkUzTS53PqZr3i0IiVoiqVEa3LgbGVsjY8m6BCaYcG6ANTi1rVncv1gqolDEt9iidcY9hHJcJPugk2cdqHNgoVJKp+fmvFe7KWJXkSBAgCLxkC6lF9LcPXj1ss/n/SM7+XHJZ1me4duf6ecsNPjue8fim7sWNU2jxjo8oP1g6t/9y+CuqCIAzh2Y2BScUJmWX5ZXx2TQtP0Matb2PXNOaVVEczWQ6+8ZbeiW7RRZGstoza2UeHqN6gQ4gsN30VFOjGZqH4z9xyVUWVtkVlxfCNsdkb/X1jvkE5oTU99uoM1+rZdkGHtXvGSd2Yt49EBHWADuUdlAw/os046VRR2jUe7Z++50LUMe2kg4rhJ03LiztnCjPKj+sl7pUNk3Llc4aHHLWYJlmttg5pmqBDo+ssaGDq+obcoUOcCfg4PbZnQDt0TqnAg72UUdF+9nKuZ8Oiu2+xrGdH6vry25yVdS41LW69lV7crWKbuVc99t9Hoqw4oEP5n5yN3KXK3G/NjeTN2Dvl7pLwOx08xsJUu3kpJpl/Uj/1M4XIXRplwfXbM6Zn81sPHfL/UJm5TyXfsnguq3JQzyl7j3rcv4+E6xYss3iTJi6Zki4895JrcawaMYnI017NEel10u5l5yg6NKWvFfv2pcR9qkmwYAynXuR9krQKomNCUznpU/lQ5eTFPBS+cSEoqnyXetJH5yNOOTUnCZfbizBr9CiU8+0WrtlDZs3MspVix/Pbr4MSXLTgxzSsZte0npXJ9a5G3Ws31R10KPpt+aT96onvS4SL03RIMkU7WqAVVHJWKsnwwXSI+Z503B61VAlXtpb19tGh5nk730rd6OGcOzPaSR3VZI1MOljItKFe4rsyCXvVUs97stVNKTqUVbdg4ZZplDOkp5WmTtEh3qHj/vvsarHQixVuig5ZVOt5sFSiaiS3lQ6dPOT3vhIammWYOZHFHTdzy92jHv/WyXB5xnRSUf0FjZKAWsq8Kr269bwCy4tHfc5r7jpy0O8DZeZOlWyz3AZJIR1KyeBJejXHc9qk1ulQ+qdSvhfjsSAtbHelZLWkfj3n1IvGBfLbTIfSPjgfCyQl7RtjWqaM9BLekUlA3xO144bw7qVDyfzOo0d8Ud89SgmXY6eSSvj7jwV+rAxTqNj/nIi15axll/cqW6dLezeEVl+l6JBtjb5rtnI4T2qdDqUpgcS2L3oElsi5tjGbBy+cY9pxVovaJjTV0nSy56Izq/acDPlEhfmxflFQ5VJKQaeCFR7kmDdOxNtzQYdyPpaM2q3G/Ew+YvdtOqTBHNB1Tb9okHfZvze5vuvY7eLJx04KWfqzC+hQnqx3R0LNtYAYtoxdXWwzRYc0Uwd03TOldXIVQgezGpa9Q0uMc4eN9MHSt5EO5coF9DD4S5kN1/PaZowNMpSSpoval7xCS+VcWhhNt3xdYv9ykWGSBcvhYTmpJCvOomdgibxbW/IdjQS0QzHvyCXuUk+96N+VAo1Wx8CJQ97vXaFaUDZyLLNqzMQ1Bz32zRPhiqkzCXn8izrlwXVokT4JqltedXLL+lAqercq46gRxl7QoUyFmPFNCttBqVOB76L/q+boMEczWnvu0KGWCcUrMaYloEP5sh5t8bVLmQLU4smaA9NxVsOj7d+gHYp780KYpPegUAGFHptoULxS1D5n45B3JWwwmbc+FKOL/utgmBl72T+y4pK9IJ6CAudfdfYoVPDtSW9ZxVB8XqssiE/VXVIixalixsyj0ozRpqqd6ci95uFftEfM77Bnb/b6uIqhOEUnFxoz6jUk79WJ11B8Hu+CdmWoAHSIoZW7VNQuXEQIeErN2H1dl6JDck5NTr4ZspHj3vHVpsld2hppGulzmeX9Wg7Ze9XjXj8UblK+FBhbvu+03wHXVqYAdVz08GPtkMDrj3FIL9elgoJIXZGpl/9o28vbzfR4/J+sQbfjeSR3JAgQBF5EBPwKRhOrxgKzZ/4q0/bqyZoTZl3Oyf2vHMr97alM66im+Jwmmzj247VDG2MEFfyg5QZ4TnxpX2hWox+D6xlX7h5b6hFb6p1Q6Z/Mi8prT64ayxFc3cpePVhaw07tQt+h1emFFRAeCEjIusxcH51ZYpexQYfKhq6PzFxvbm41s2Zldg3ZqTOcK8YTo3PVk/r7OprOSMUEtM2nJxbreQtqR66HOARrZPVF+bEMozuaxxYryqs0TMoLS2s+NWc3DM3Eh2ZKu9SwB5fZSamfmbLktBOUglrqh5f7J+6Vkenr/KVbQt+hceyj/NiB8o6xnGDgglyyHXfZJ6hY3L6BQRnzoHPcpkONi45++TKRI3nVrfvF4yyrQIdK5fFuaF4zNwuRTRixd8oWMyqRtS+yK1wuquw+bVXpXbkYk1h0QL006PG28lvqhXeM5YSzsdCw3GPeAyxej5hMvM7t91BwQNp+9y68g6XVs2U8m0ycSm1y689TdGjO3JAhET6+CZDNdChe3Imr6M7xrbxRlF/7pn5NVvNVe/csMcem23RoydOvQNypOaWRhmUzHSo7pcsO5d2MTy05oFEVVXxP3e/XDnUfPxSwz4rjWTagKs94CB2itEOZ3El9hxhRre2jQx0r0Uk8cXN2IHeDJ8+a6Caci6a0gkI6RGmHMtmjuk7xoqoUHUqp7lfSzXKvnrpNh7hil5IvOJZpxI8KqWDZAYnIY56dSZxWqW2lQ+vGcsKGTk0s+MShO5c/JKeWJJ80zSxpOqee61pBGWFm8rouXEm1LaG0oKBDtHYoPDzvYljVWXHMO5d9AoovB/Uwazpu06EUMSv2ZedStxI8GqBDsbs0MrRSxygNyTbTIaGx3Po8dd7KLEU8aPh237uXDqXUDUjLJZkVrutymXdrh0CH6Au9HMNOhI35hhcfkIo67t2TVNl0bp0OJYoFjuQLZk2cchSC+jLa5jXUYnRyl4tq+qQ0WbalV6MzuRcNOBGCNR+niGM+/RZehVfix/OrmnafTbSrfqB2KPoz7Wy99FFHtwIF/94UwaC0bKJpwePXVh472mw6YcNY7lZUMlfanBMuAB2K2KXPMsocsbXPUwwdTC7vvWLDiWqa3m46tNlYbsnFMeNs8BCspOx8iuQDetJbZy2NskQdi41ixrMeRYdgLHc1izOgbV1ongEjt7GLF2MM8tYhYsTlf+bck1s7IKOcdCVlNqmg4ZxWnkflShG7YedZGMstevjkn3FuSW2iyQPoEJSWE5vp0LqxnLDdC9t6b9Ohq17eOQeMGpM7nslYDnvo5T/m1UAby/Uam2arMqZYHdcsDeIuMa8WCSa0bQu0ksbTau/RDt0IjmNLWFRH1tK2lJvpEPfUFarumfnVuy8XhTTejEmoVrNP323ZngVS4V8gpp0vY1dgQVEgemWKpkM3giMrzrlQr6HIxBJRi/qEZtChmPOxs3n8cU3LbLXYkU1rOlt6fTykc9J0qDmpZvCCZp66Py+sbkpXM00jddo3iCUWOMTidh6TijUqAx0qE1PJlrYvMkidgeWebzDekoLE9bfkE9Khjsfi/yw1ItcSBAgCLw8C2U03rJO6kqtnvNMGd+nwDunX6Pq37lQvd4prji9uNPIvzNgU+/qR2qG7VzHBiwrabiLAQH4L5IZQVvAVCp+HmcbdP4YWIodmKpRCy43VqQWwoOsQ0J4NGZ5Zqq7m23jWVg1fH56Z9nNPc8gZ7Zkc9bHKDeRPl5VWSasknHbOVlBIie6YZ2WWSSrEHtdOEtUtzBycYkaXOyb3to4tcqrrLF15ZT0DVuappwyTJa2yzYIbudwmWePilP7ptMQK+7iOhpGlvol7ZXh6uVZIh1IoOvT4GUxKRdMZ6WhKyaOSpps6k9uBhcNxM3vWYbXkC1EgDwvOnuV6SRN5bSvhadyTCkn7bVgSchlO3OXAmMojcvF71JiHNMsCGhfc/di6MSNJlX2K5izjtF4L5/xDKozDNvkKFjzMw55knvTQk3Pqe5R0yzbIVVJhvejlxP0WOWcup5nnzbn55cCxeJdWkUvZQlJRk5pNrWeSQD64O7GyXcW4KrR+Nbu0RVw9eb96plJon9B+b1hJJZ/yROqYNjXJNy+4Gp3VIG1b6V3YrayTtl837bhhjppf5+0l4dVcwZiRTe4h9ZRLMROwYXNwKdVPnhJSggpR+cTDemn7lTOsSq4XtM6YO+cfvlP3aRPjfAvKY3vRJ6RKJ3wgrQm0M0mDMcNqnzLSZ9mULUWm805cisXy/D61+HfEI8+48PScc/coJO1TT5f2qTP3rNSNG9nk6vBMYBY0X49K4p7WS7kdSmE5u7bnslrKfsNC06wBG7vs3YpJ+zTSZQPqTF3L9JL6LRwyVWOncttmLa0KjXPmEwub1G3rwqqnrByzJcP6I1KqRXVLvcqWsut7lXTKhPZd2yIjt5uGyi2b235GLmG/adZplQy99LmClmveURWnlBj7nVsyGxeDEqtErzD2OzQk8LrPnYvcqcrcrVlgX9SupMqySO1QdmT7lC7lCPqUtEsD+PN2jiX6qTOJha1yVsX2+f2mximnsTLdiikRRyes/+k8MR5U5QUXrwq9hHGhDgqyml3eJqUJzDMUA3pSOqAsSv6UUv4wPpWN+LdYul3VXGBUyUHUQr3IoeJqSmWrqll1OPXUjKmrsRyLpsxcs9Ben+mUhQuWghPYp/Ur/CqWM3idyobs4HoYy6WKGmfuU2GK2fKCeDcxq04qrDuryNivnCIb1p/ecjM+r+70xZjdqszPZLPd+ECMc0Ixab8t65xCtnuNsO7hqPsqo6RZzaomsgHdkiHmO5DduugZxNaNHMpsuREUXXIQGaJ45Ve3KYTJNY+A4gPyCfvUkk+alHmUL+d3TOprJUoEoatfdfNBn6+XkY54UyZur3rSjothr4vlBm1P17rq6l2hGz+2EZ+DVT+gppu2XzX5jB0vkLcSGVcoEzicXD6g5s31qejXUs915q0mZDZKacefDRqEOxNNYMzNMGJAU3GLmdNy0b46gLsYHl96iIKo0KZoLq2qRUw+ET1WVDnDMHu+oHHO0Tf/IHqsXZ70FZZn7Woup1/ZNHO/aoqUQ0tix7y9E7rl9CZgR9Hubutmn6BDQ3THhob5vG9XPB+UY9ErGE0zmPVUvkPokIWtj7ajnrW0LDTJXUgt6VewyrPKmc2q65JG7VSSz3k2xdTfoodi4fM+qauR7VC9ltc4ZetReEyFKRo4iOJ5B1fpRgxmtkI7xBM9F3fEMH3PZaZe7tV8LFsUNR+5nKCUDmuxJf9IrnZwbxJ3RNUsSzMZCkDhUFxIRYbIb5wwd2QdVmUe1y9yrrhRQBnLJZ0yz0Y/P+siiORT/Xw7RhtY/PK0qHH+VmxcpSpzrqBj1oKq+3xcbu1pvF8sc87Ipdqyl8OT+ZqebbHccX2rrMvxkyzuoIZV1n5V5hnrxniqJFPGRnmWJY9/4dJlLngM/ttSNZIJQYAg8DIgkFq/bMfocE1uTqvsLuANFPOHcyq7/VL4NpFlqTysztyp4xPQoe0YPe/4DjVfX52cvzE8A85zfXj6jgxNX98ky0NTy4MPkoGp5YHJuwSqnr575S620zuxRMn4owT3oulQMmectQXt0LZg8hXORGgwRvnPbMtTdysmu17ZsiFxe97021IkkslzRQCzySI79rNE7gIdSldPffn2XB6UPVcQsP4gjCicy/MhD8U2ItD++ezBQBnLSetUhK7bS6+mV42a2mYctKyJqn/SEDugQ0z9bVZRPtdH+9GZfz74f4EVJLcmCBAEtg2B/Nab0ZXjlonN2r4VJqFcq7i60KI+1n0Kjy+MDjVdX4XXENgOLeucZ3J58G65h/MMTCwPTCz13y1940u03KE6Y0u9m6RnbGmTLPaM3ZbRxZ7Rxe5NgrsTOvQ50jOE7ZpPYCNe3Pb0+9yGq0nsa7cDTG1Pnp8jGqTAT4rACrNsNq35WeZGK8llU4y7QiA+aRlezPOvJxTOImKbsPdeTyycuf35xSztl6xUxZ2fU4FZDQvx5fMbyu1cwUJE3kgsb/nJPdBuMIonk9d9kz6nwj+/kbPk88L/+VWB5EwQIAi8aAh8MXTIL3+08foqImUPTi7RMvAg6Z9comQT+bnfvK1vfLH3ttzhORuER/ihe7PczX+6Rhc3C25Xu3jLv2QsuYpoh770b80X7WEj5SEIEAReAgQ+Nzr0EmD1PKpA6NDzQJXkSRD4iiPwedMhKK0YvPnYupn2xZsj04hkQLOdxT7I+ANkneqMLfYK5QGE5w69udY1eltGrnXdLZ0j1+6S4Wudt6Vj+NqG4BaNCyuMtrmIooHcpifbnu8r3pNI9QkCBAGCwFcBAUKHvthWJnToi8Wf3J0g8FIiIIIoCLlNKyk1C4lVk3EVY3dJ+Vhs+WhsGWQEElM6HF089IwSVz7MaptunYJKZ6F7ZP6hMjzf/UjpGpq/LXNdQ5R0bpKOobkHyOBcxxaka2S+YepadstkdHH/M1aWXE4QIAgQBAgCj0UgvHCACEFgiwhEkN5CECAIEAS2A4HI4qF49lQa/1pe8w0RVstKMneuunO+e3yxf2pps/RNLkJ6J671jF/tGVvoGJ5tG5giQhAgCBAECAIEgW1EoL5znAhBgCBAECAIEAQ+ZwSKBSPRRYNpNXMiGfVLSVXjPeNwoVmo6xzldwzXdYxA+O3DtW1DtW0DvJZ+blMfp7GnnN9WxGkk8uIjUMhpqKhrr2nurWnp4zX3lte24ciLX2xSwpcMAfQ69D30QPRD9Eb0SdIPX7Im3kp1tjIc5bEFRAgCBAGCAEHgC0Qgt1JQUdfFFvRA8IFV2cCqfGlHZlS2jN/BacD8pD80pyWqqF8ktfZqUtVEz8RibftIa9/E2MzS0NQiZHDi2sD41b7R+Z7hmc6BycaOwczcguS0bCIvPgJxjLTQaEYcMz0hOTMmifqcmJzx4heblPAlQyCBmYG+F5uUhn4Yx0jH53hGWgoZQ75iCGxlOGKmZhEhCBAECAIEgS8QgdAYRkgMM4aREZOUERrDDIlmMF7ekTk8lhmMeTIjMyElyy00xS0sQySlZj6xaqJrfLGqaWBk6lr36NXOEUraBuea+6bqO0Y4DT3F1U0pOSUhYRFVJH1JEGCz1wuK/29/3GrR8yIiXH75SyIvPQLe//znVvvE05630f2oD0/aEZ/2puS6Fw2Bxw5HdD8hQhAgCBAECAJfJALC1/Tm9/UXWZjn/VKgK8uuqqhkQ0SYPNCh8c6xa+zG/uGpqx3D8BGipHVgtrFnorZ1sILfkV9Rl5CWFx4R1UDSVwCB8uhoFxERIi89Aj6/+MVXoDuTKhIECAIEAYIAQYAgQBB4AAKC20mEyZ1LqBpvH7tW0dA3NHm1bWiBlub+WUH3BK9lsKy2g1VeF0/o0FemIxE69NITIbqChA59ZZ5pUlGCAEGAIEAQIAgQBO5F4G46xB5vG71aJugFHWodnKelqW+mvmuc2zxQWtOeW8aPTyXaoa9KNyJ0iNChr0pfJ/UkCBAECAIEAYIAQeCrisAmOlQ9F88ebxm+WlLXOzBxtbl/npaGnhl+xzincaCE255dwo9NyQsjxnJfje5C6BChQ1+Nnk5qSRAgCBAECAIEAYLAVxeBB9Ch4rru/omFpv45WgQ907UdY1WN/cXctqyS2pgUVlhE5P2AVfKbQso6/Es6HyaBpZ3pnFa+oPGrC/aXreaEDhE69GXrs6S8BAGCAEGAIEAQIAgQBJ4MgTt0iFE9G8cebxpaKKzt6RtbaOido6Wua5rXNlYp6C+sbsssro1mssLCH0CH5NMHv+MzL+K5QInH3L98BIf9cz/1K/uJ16CIJ3X8G14Lr4VPpnJan6yA5OwvDgFChwgd+uJ6H7kzQYAgQBAgCBAECAIEgc8DgXvpUOPQQn5NV9/ogqBnlhZ+5xS3dbRC0FfAac0oqoliPJgO/TN8Epzn+56jZ4KZuYwLNcy9VYl7eIzd9an7A2INf+vTClL0Nc+F0LKOz6Na5B5bRqC+vp7P59P94J6LHkaHvEVE4kREskREikREym5LqYhIvohImohIuIiIx3OIR+f9qz+E/+UPuPV2U5Tv+f36L2H/933Xr29rzj/5bfjf/+j3g23Nc/vrvl68LYZSMDExcXR03HLPIicSBAgCBAGCAEGAIPCSI1BeXp6SksJ8eMrOzn6uEHC53LS0tAfeHwVD8bZyd8yBi4uLMzMzRZKqZ2Iqx2v75nO4nV3D87yOaVo4rRMVjSNFtT3ZFc3J+bzQxNyQB2mH/h42+T3PUZ1Qz/qEXdZul9XtdLXsNC5ZGilZ65VE7CtjiL7mwxPxmIdB3eZi4faAycLCwsjIyMrKaouF3krFXthzQD/QZnSV6eTi4rK9FUdudnZ2paWlGyCA8KCvsFgs3P0eZGprazkcTl1dXU1NzT2M6IF0yFVEpEZE5IaIyC0RkdUN+drX8HlNROSmiMi0iEj6gybuXj86XGhsXE6JasqPf/SkrCb0s9OFcqdDt58S/CZ2t3zemd+7/9dt6vL/Psq5LJn4q2Ppe97xE/ln6oWLid/6L5Q29K1PCnRUk3/0gy2V/F+HClWlYv7vi6RDce+/7/3KKxul9f3pT2PeeuuBhd8iHZKRkdHS0nphnyxSMIIAQYAgQBAgCBAEPmcErK2t//CHP/zs4emzzz57rkWKjIz83e9+98D7//rXv8Y0eyt3xwRYT0/vH//4h0gSZyaqcpzTM5dZ1dE+NMdunaKlvGm8pH44j9udXtqUmMsNis95GB36l0d5W/zHBg4qNq5XysL3MwPPFIQeqgr/LMn3JP66h+t9y21sMx3CvRMTE9XU1OLi4jBZj46OVlZWzsrKqq6uLikpKSoqAlHDZx6PR39FKisrw8weic1mV1ZW4gg+oJ7ICpso4XyciZn9xlecAG6AIzgHf/EZR3AhrQxB5rgEeeIzfsVX+kwwBNwUzAGZ0/wBdwT7xGn4i19pZPEVp+En+hLcGgxk49eHoY/zPT09XV1dwVlR6/j4eCy609QZhAQ5oISoC50/bre5SOAtKDBOwL3wE7KikcH5m5kMMBQVFXVyctooDIiQgYFBREQEckONUFP6cvouOIK/W6RDfkLCQxMh8J+1X/xi7Sc/WfvGN9a+9jV8xUHQJPCluxVE/+1zyaozLZNn8Hrk669HXjKvNRBzEfmmx/d/5v+b3wT85tc+3/uayze/7fU/P/P56c8Dfv2bgF//0vsH/42Ju8er/xMgPMHvp9/3+slP/H7+E/ef/lJ4hBL/n//E92c/8/wuxVVcv/mq389/7PmtDfqxkflvfF/9psePf75+1S9+6vFf3/L82a/Wv/76Vz4/etXrlZ/5vvpt16/dvvaAQW9RRPwboS2OKhEi4g3FZewffD/444MNael150+E/c8v/X76ijvFyr7j/T+/9P3xf/n8/Je+P/ieG3Xk6+7f+an/r37u8Z1vuXzvVb+f/cSTOvjfPv8jLPMvf+r53fVbuP7Xt3x+9nPP737bReQHfr/6lc///MTrZz/z/s63XEW+5vbtV31/9or3T17x//UvvNa533e8Xv0fn1cpGub27e94vfKq9ys/8vzed92/8U337/63x3e/6/6t/wJHdfna11y//vXNbCfsr3/Nv3w58De/cfvmN4N++9sCBYXQP/2J0KGtDIvkHIIAQYAgQBAgCBAEtoIAptapqalfoHYoJCQEXEhfX/+eMgQGBuK4pqbmVmqBaXBeXh4mzyKJG3SI3f40dChk3MTbojT4E307HW7Yrn/ohX9dq/gPOrE5AXtZ/oekTfUqI/e95sYOKWvfKBam/ioqKpsVI+AGoHGhoaHq6up79+5VVVUF5/Px8REXF8eZioqKsrKytEpOSkrK2NhYSUkJ5xQUFIDSQB+Cc7CA7e/vD9qgo6MjLS2NE5BAulDP/Px8XH7+/HmchhNwlbm5OS7HvWJiYnJycqCxARbgBqBn7u7uFRUVuBanocBJSUlubm5gR7gLaBtdBZAQEJvk5GSwDhgRIStQO5wGjvQI6EFCvL29kQlNtJAJrgUdwgcHBwfcEcVDoxYWFuJ29vb2YDIofEJCAu4VEBBw5cqVw4cP4xwcYTAYuKm8vDyqgJJv3BR0CDmADqWnp9NcDtXx8/MDvKBDqBF4EQqAkqOouC84FQqzRToUJCIyKyRCq+A/EDm5tcrKNWnptV/+kqZDEIGIyF1WbX+UaankVu/64aa5+Nd9fnaM7cpoSXDnZVZ2uh8J+38flWbXDFdU1Hr5NUUWNweZB//vjzO9C+ZaK3juzmWyHxX4JY6VBoYpmPGYrLHe1oaQALaNTk1JRYXYh2AdgSfiezLso/9A841v+P7yXLVXEpV5Vk2T488jJPWq3d157u4DvJIysaMJGpa83Kq5gUaek03mIbVix4pezw+9vnObDv19b6GyRMBvJXOOfxIgpEM1Z5U5zOSqnW/6ol5ikaPF/qm/FnH5X7HG6ua2K39v4A+PB5lH/c8PXL71Srxm+dVhXsaBt13P+0+wY7NEfhH5gX1HVnBtQEBDekDu4fVb+P/trebSqtxT4nGHwvuLHLJV9Etjy5ovf+j9X9+N/Diwl2Fe7eUxPTXA/+TPVHV+d5oTW9Lmo4HPETsOVlibZ5w5lfDem5G/ey3+452Rr70W9dYbgT/4rsu3v+f5yqtudzOioD/8IffixYzTp1kyMgG/+tXD9FqP0A7hWcBAQyc8dOhsG1/Rf7YyxJBzCAIEAYIAQYAgQBB4WRHAyj7mxrDweljy9fV9rnWn6RAmuvfcBRPjJ6JDtJLjNh3qnUuvfCo6FDTk5aGY7rPbxF4t3/fIj604Ii7jX7Nq8/W8mO1zdJ+JS13ou+87Z4eU3AmlgFk7yM9m8y0wFlAU8BDQFZjl4C/qBnoDwoBS4iuUKrSBIFgB9CQ4CBQsLS2h7sBVqAYYAvLEZ0NDQ8zkwCjAPaKionAXEB5o9DIyMtBgOAHAeXl5QUmCm+JeyBa3RpGQCc7foEO4CmwHWeHWyM3W1jY8PBxHwDE26BCYCW6H4oHgQQkDJkM3CQgGyiYhIQHmBpUUffBhdCg2NtbMzIzWC+EzyAyIIuhQbm4uTYdQEZQWxA+0jeaQNFDIGUdoykffArVAViA/4Fe4BB0CJA2g0XSIVnChmiBLqNGT0qHA23Ro7etfp0RWdm1paa20dO299zYURPfSIVGd7ipG+A+/d2c6/s3vRDnk9YcYxv3iO+6/V+qpKyyWBB2q7tM47/Otb3v942hVaSn3xMf53gXDicb0Vam2iWO5rtTnvRcbCxJD/+8XLt/9v3T99DZF0eCvfbMkvbJW7X/X8//Wf8faFTa6yfu9KuLyi7+E/fEbUKq4f4eSOPvs4WQXOD65SFsNVYQLz3/vXjp0lz0e6FDbZHNjk9Hf/YTORR4//E97Da/8/L+j5ezH+MzY//tbffngfEdh2Y7XvH/8C27V4Hxz5QYdyv7bAU5SDuv0P9y+9S3v//v//P9nEx0qE3Tmlg/khUX/BdqtH6are/RGH/L7xY8SHFl8fYl0TY/xxq6hTLuor389WkpVkF7Z5qXh+vVvRu48Uq57yf9nP3QV+YbHf7/q/f3vgf/4/O2NkN/97IF0yP1b30o5fLjez4+xd6/7N7/5FHQIDP/M7XTq1KnTp09vfEUfe64DHMmcIEAQIAgQBAgCBIEXHAFMjP/0pz/95uEJ6o3nWoVtpEOYSIskVk1Hs8erQYfY7R1Dc1WtU7RUNI2X1g/nc7szhMZywfE5oQ/0HQockrK2b/B7XctKr9R7t7Sb3xtenHOeYU1Bb+V77vN1ks7x3v07O/ZmOgQ1BZQbNAGgE9abwVXAIh5Nh3Carq4urYTB1B9kACoUXHjp0iVwD+iFwBO0tbWh84I6yMbGBoyC1vmAFdBngk6AomB6d0GY8Bl54nJM9fAVyijwEGRy8eJFfMaRkydPmpqagjzgvsePH6evgnKQ1g6hJY4ePUofhAoLt3hEwz+MDoFloXg0pQFDgwUdkIFbEUgaFDuYeoIgbaZDIDZgTdAmQd+FmoIvbaZDuAqXg5Gj1sgEJIo2zAMRAsHDvZDA+p6FDq1rhw4cWLtyZe2VVyjDudvaoXoRkduGXkIC8N6Vdl5l+WubvG6+9d2YRMF4bVlTdDSkIcg5SwF0qLztwMeUWun3/86Lz6k69Wneo+kQ/Hl2izczTKKOuvaXRSXdpjHu//19LovPUd1Pz/79/vCXjobOgQLqRq3VHRPpnslPRofK6uScWipS2dJ/8vmeiMu3vx9rW9wXzGiLKu40fc3393+py2G3led2BIonnQjvYfv3lJVv0KGqveJdBUmxr//uHh5CaYdqBuaGBC2XT7vT+pw3LzaxUlL/crgVNX9XJEnTYzQnqKq4iKNwqtjEhh2e2OKuF/B70WJLW56zTc6F46H/9W2vv70R8+lnMW++Gf72u7fp0I/d/4syHaQFdnSpx46lnzzp9/OfZ505w9y/3+M73yHGcs91UCaZEwQIAgQBggBBgCDweSKwXXQI83PMjUUSNuhQ5VPRoZDxP5hlV7m/Hed8WNrUNNb1TK7P6VgX0VznHT0+f+rx+f80bfW+YdcTUnrHWA4TenBK6FVoRgSlCnyHaC3HY7VDIB4gOSBOYDIAApoTqHpQE8z+wVho7RAs3HALUAKoeqA+olUoYBqgQ9CowAbP2dkZOdBtBg7zRMZyUPsgB5oOgWlAv0R7MT02PYwOobS04R9yQF1QbOAA2hYUFIQbgdShFpvpEH6Cigx/URdU9n46hMvBfy5fvuzh4QEcaDqEk6FtA5NExUHnnoIOwTJtfBPzWf3WtygDuduhFPAZ0RQ48HK5S8fyu4KggpFc+9T/CGfqrx8rUD4ZeT6zO80k+s93AhiUZgvGgvX8fvCj4Hes28oD0z79KYzlHqUdQlavvF3sEVtb3tpm8d7GRN/129/LCOP1pxpFIfP3pPKU/1ycnVd74V1fkTeKE7mdXrKweXsS7VAZ+yc/CZDWbyhhcj76q6fIN0PelOkQDM/VJqX85dc+vwMdKszXcK9PZHRwSurOftK2iQ7lv3W4rqReYPmWx49+GHzsRNy/7zKWY5sFtxVxOVpwo8Lx37A8mN2eBe0+cvDOEtIh29CTiX38zHotiQJjl2Z3ddpYrlznot+Pv+f+yv/EHheL+n+/gddQwGtvPVA7lH7qVNJnn9EUCNQoef9+aIoIHXrsE0pOIAgQBAgCBAGCAEFgiwiAQsA55ezDE7QUj84KfjEPywFaDUR7e/TlNB3auXPnPUWA9uKJjOVAJf7973+LJLDXtUNpT0eHwia/btfzvqF/ruP7ze6vxdodsbM8H2pzwsT0spHpZVFD8/8yrRVxnbonshyUFXB1QgWg1QEXghMLreLAfB3KEFr/A4YTHBxMm/SFhYWBt4CBwIcB7jG4EMwBmh9QKbAgZAItCuoDNgX7OklJSVpZBM8c0AmQCmQCezYoW8ArwMFg7EjfGlDC9A4MhC4ArMjgXYNMcBX0KigDdFBob3AqaI2gL6JvBNKFJoSyBZfgVzor0KQNivXA9gMzgd8OqAhdU5QEtUP5aW2PnJwcMgEmdAQFOuFM2PjhKuQMAoNy0rETcAQ3hT4KhUEJN7RD4FSoLC5EgeGIhVgLgAi4IRNkizOBANyl8BV3R6JjS9DhtjeX+WGBtqGH6RIRGRERmRQRmfra16bwVygTIiJDIiK1IiIh98V/c/v2d4N0vTtSGa0MRmu8d/bvfuH60z8lmwa0plBHBA4qUZTvUEVfQkZbPKM1KiT3xBtu3xBJVHWuM5WiZ/BxsqYChyvU57f2lzqbBv7yx8LjX0+8YjfWkJP26nc3TfS/5vqrv6aYCzNPTSw+9K2gt3ZygpPaGKnNHpoe3xbajO27yPfUE17yt/TLnlyVf3rcCcOwORzczhJX95zvfNvlG98IPyRVFxldfvonrj/7JyuYPeAjEfzq17x+/tsie5eUHX9PU7dtcFEL+NPrle4eCe/8xXWvRoOXUdLXv+n+9il2SHQbk9Hgo5v0j9uBrX/353J3b+aOf7t/91xjbk1flGfuv95NMI4YH+psNvss5vU/JF1QrreX9f3Nn6t8/FM//XfUScVypVMobfC/3s06s9/7B99x+dp3/H/7VuynO2PeeSfsL38O+PkrLv/1HY/v/8D1a1/bwAGWcpuDK+Cz2ybd0WZetMXIcqDWeOi2OD6S0wgCBAGCAEGAIEAQeOkRwCL7kSNH9jw8YfLwaBAw6YWN1QMzgBkXJsyPvhzL/bDheuDlKBhmvFtpAkyA4RQDXQtNhya4ffOpQjrEaZuipbJ5vFQwXMDrzixrSmJxQx5iLPdW5ISI+4yIdcfv9ZIk9XUcTY+HWe11tThxwNTtO8YcEasOEZeJb3nNhZff0Q5tpXwPPAfRFDaM5Z46E3LhYxF4xDasCBznD1s14S5DGxIsIgLFy916oS1Hmqbo0G1juSeIpv1/2aYRnRpnPb75jYc5xjyH43/KVEppu3AMblTPnnnA/2fYmhhdfuxCvnL8WE9zq7JSzsn3An+8DTlvvWxbpENQrj52VHpspyInEAQIAgQBggBBgCBAEHihEAAdotOz0qHgss7/REz8MWji//n2/z/Xhr/bVbxuU/AP+4o/ebT+MWDkj8GTfwudlE8fKK1tfvb6Q78BK7tHK2Ge/S4kh0fQIXqqDUute2TrU/B7z/zdf3J9I3gfvXGX09Ej+Ybfb/9YGZjZ6i8d84dvU5GmPz/5HVPcg3d0Jwjhs9/U7b9e8fufHwvjkovz4wKxue2z5/mkOWyRDpEngiBAECAIEAQIAgQBgsDLh8AdOhRf+UzaoZcPGlKjx9KhJ512k/NfTAQIHSIPO0GAIEAQIAgQBAgCX1kENtOhqeiqCd7AfBq7vXN4nts+TUtVy0R5w3BRTU92eTMzjxf6EGO5ryyCL3HFCR16MdnLtpeK0KGX+CkmVSMIEAQIAgQBggBB4NEI3KFDcZU0HVpIJXSI9BohAoQObTvxeDEzJHSIPPEEAYIAQYAgQBAgCHxlEbibDnEmeIMLKYwB+TsAAP/0SURBVJVC7VDHNC1VrRPljcNFtT3ZFc3MfF5owoP3HfrKIvgSV5zQoReTvWx7qQgdeomfYlI1ggBBgCBAECAIEAS2rh2ajOZM1AwuILJc1/A8r2OaFk7rREXjcHFtT05Fc3I+L4zQoa9MnyqNjrYVESHy0iPg9otffGU6NakoQYAgQBAgCBAECAIEgbsQuKMdiq2YjK6eqBmGsVxH18g8r3OaFk7bREXTcDG/J6dSSIcSc6Jj44dI+gog0NXYWObtTeSlR4AdEvIV6M6kigQBggBBgCBAECAIEAQehYDIHTpU8Rg6FJfAmCWJIEAQIAgQBAgCBAGCAEGAIEAQIAi8LAiIxFRM0NqhZCEdqumcpqW6baKyabiE35Nb2ZySzwtPzIn/CtOhmZmZqampCZIIAgQBggBBgCBAECAIEAQIAgSB54DA9PT0F8KwCB3aEuzgQjjvxo0bKyQRBAgCBAGCAEGAIEAQIAgQBAgC24rA9evXJycnvxBGJBIt1A7VjiykVHR0j8zXdk3Twm2fYDcPl9T1sNjNKQW88KSc+MSvrrEc6NDCwsIaSQQBggBBgCBAECAIEAQIAgQBgsBzQGB5eRk6py1pKrb1JJHo8nGKDo0i0HZH9+h8bfc0LdyOscKankx2W3JhXRyLG84gdIjQoefQ8UmWBAGCAEGAIEAQIAgQBAgCLwwCUPnAHmrr6ebNm9tV9tXV1bm5Odom6/NMNB2arB29mlzZ0UXRoRlaqlr4xw94fqYWfeKK9x6VJNd4QocIHdqu3k7yIQgQBAgCBAGCAEGAIEAQeBER4HA4WU+SmpqatrEaMJkDHYLT/udOh7iT/LFrTHZn1+gCv2eWFk5r3XmJeI/yPlZB0XHlWLe47C+psVx9fb2pqenFixelpKRcXFyeDlxiLLeNHZ1kRRAgCBAECAIEAYIAQYAg8GIi8MXSISiI4J/yOSuIRKLLxqMfQoeO7XP/QD50j0zIBfsMr8Tc+MSkp+MSX+BVDAbjnXfesbKyYrFYBw8ePH369NMVZit06NatW1DwoRVfzM5NSkUQIAgQBAgCBAGCAEGAIEAQeDQC99MhzKIrKipwvKysLDs7+x7V0Va0Q5gej46ODg4ObmWeDOs7BFR4fjEVlJWV9+zZs5kR3KFDyezO7rGFut5ZWqqF2iHP8r68Co7iRdeL3pnxifFPxyXoq2JjY728vAYGBp4lkye6tq+v7/jx40pKSohTgQvFxMSeKx1aWlpKTU3t6uqCzeVL96TdGKpO4vfPvSD1mh8o87eXo5K6jk/t6FOU6sZEayQjvWZw7nmR16W+FPvImrHljbLdXO7Js2EK2orZtSUzy2sznRymP39G+PMoJ8LMIbV/aav1mGyOtcwuWVq5tdULvujz6Lr3Lq1NNEaaZZffuLHYWVqel9VUl5nKH736mNItD7N84so6ptdPW+pNts3vXtrSI7Y4zKa7CZ1UDcwLuhfvv92tG7151gwUjySCAEGAIEAQIAi8NAhgKb+5ubnhQam1tfXq1Ye+f++hQ+A/IDy9vb3429/fz+PxnoIOIUZCaWlpYWHh4uIDXsT3Y45J9fOLqQBG8Ne//vVuOlQq1A6NX1unQ32zdUKpbquTOB2hF1/jF5UpKhNiHANjucQnYiMbJwNBMzOzv/zlL5cuXerp6Xm6TJ7iKi6X+95770VHR9PXPic6BJqLzNHZ0Dn8/PxCQ0PRjWD4+CV7nG5MV0XnFZcP3nhwuZcaYrST+SNffKVWr7fkuqnI6EZxmkdGRvq7utmFpZNPXqzVm9dn5xeeI6NYvTE/Obt08w7bWlkaSFQPqeIHR6WEDi2sDVZE655OHrx5bagg6vSZ0NrJ+RtbZmY3l+cmrl77Mqkhby5yo+33Hz5y8LJ1dtvo6uq1puLczFhOoaNxctvjWm91ZazS/7BZ/CwY0I1r1ekm/mmV1zYB+4jGX11ZnEQvqcs6qeKUxG0dHZ+4+iCUVxa5Lm/ocF8Usv/kvZlcQRAgCBAECAIEgfsQ6OzsfJgHEBjO+Pj4wzC7hw7l5OSAWRUUFOCqoqIisJSnoENjY2Ph4eFhYWHQi2yxrTC7fk4mcw+gQ1GlYzQdYlZS2qH6vllaeJ09Tm65qo7pitYpNvEV4cmsp/MdApWETur//u//ZGVlGxsbn4LVPPUl0Oi9/fbbvr6+z48O0bq/jIyMvLy8mpqawMDA9PR0UL4tBtmY6UirGriGbrEy3ZXNbpzCmveNq43NLVXVmeUdQ5ge31wYqeDxu6cWV2/dGOhqqhS05tW0j169sXZreaihvq5uYOnW2vX54eYcwbRwuXxlob8qvXM95sPyUHlS1dj1tZWpzqzk6KCgoGhGRscUxXem25mcQVpxcbUri9M3fa2/Psfkip6BkXMQt/vaWF9LScucMMO5oaZcwdjKGkWHGNyO2kxkE1TAa1sU/npzYbSSlYgjkdH1s5t7963l4caKBOrcoLKueZw4012dFotvwYmpvAkh5bo+xE0UdNUV4WBOQ//8TFcpPiXklg8vPCo+yc1ZnskBRdbQHa3L7dtOVDrbGxoaOoUyhHW8Vpfqwa6pjnLBMcOidpRh7fp4c2ygA77auXq19o9mFVU3jo5Xx1hRZwhTaFlDbZpf+7oe4loN06O0b5PKYHm2MiuSPrN68FpPVbowb0NLm/juxZXxprwAKm8qOQbFt06M1QdlNE/eYcW3VhZaCwTj052t3V3z12k6FF2emeSuHVQ7jD5wc6KlkM2tXaCuuDXdza6qLJ/uF7i6pWzoM+Zb0p29sgeX1paHqv0qGpdvQju0MirI9rUzNDQ282N1boCyPNfLy43vR6UXuxOcnUJqu5oLqrn8UQr4m4tdlVx2xeB0V56re+XEbfgGqjw8/Gqpqk+3+3s6ohb2fhENY9cXe4sdbMzw1T8uY4RaSLrGT/FqoSnMYneaZ9V9o+mNIS7T3RpXWAVGNQopxgTXq2pMeMVUe4pHQtHczeuT/T1dzROjzWVtM1tZJZoq0byiUzE8Vccwc/TlDgofmbn+7BhX3MbYzILVSWWyNFDlVdF08xaem5WR2vTK+vbrdFca5kgaBBb2zlCfb0zzkqsEXTMUdvODudWlDePXhHRILS0vx49qvcAminhR/aW3KJSqurN3Zudt3dTmTk4+EwQIAgQBggBB4AVGoKOj4xEBEZ6IDmEivZHV/Pz8VugQXEigSqq+nTBVhs4AKS0tDXSLPgx9ySMmzPgJ1GsbYypggRQ6EmhowA5+//vf44OPj09bWxtqJ0LToTohHeoZWxD0zdKCOTi3fbSioa+gujWjpCbqqegQWuL8+fO//e1vf/GLX7z++usf35dguhcXF/ecrAPR0uLi4nAZAg1Dk5w8eXLbjeWg+yspKYH679q1a9AIQYEI9y86QOFWHpDrXSlafryrazf6yiI05HXyemZvTHfnsVKrqnN0PPLnVm+ON+VaqapFV3YvL83x8iJyWnoK3EKLWiZAkzJ9dTU8k/vmVqa7i6Kj+FeFuoWbi4NZnpZVw1gDX53hBWklCuZGW+K8guPy+e1dHfyC+Hj/+N7ZW93ZF325FENYWxsrVPcpH1i4Ntme6BgaGVveNrUw2VSeapNG06XBGqZeXOOSkA6p6wbWwBawlcN0C8ypH165Ol6UFhKZX9Pe1VWdEepWMnCbx6wO16VHeaXXtuLsqkr+1FRHuU+QdzavsaujvZQR7x3Jw2x0oSbwjJZpZXNXLStQX0MxsKCuq5kX4RGVUNh3P9fZAPN6fej7CplT94C7MpiiLecdUiAQcNJdXENCyqavT3gf/9UZ1eCyeoGgMkbvhHbJ+K2rLSmnrKyTijnNre3zgwJ1K/9EwdBEb1N5ppeWoUR4LrdrdCI7UMEwrQPw3RrLU9ztxL+2XqfVlWvscBdl45QygUBQHp7XvHJ1cqgVnwWCsijP86oJHVOjnS2CBLM/n/Mrbenqm1vuit6hnNLxUE30YEWI6B/3KltbcLuvUhP4tdXZ5mRll6D6kaur16eKk/3Dk2uuNcQekVK4HN9KTc9vjMcb7vj361rVs2tzPP93XBPnl5f7eEkOdmYZZbw6fh0rt2Ij9OHcQGmQnmgRt9pPUcItpqJ7eqaJ6ewczBi7tnp9ujsl1DmFPz1RaCQmpe5ePgFicGup2XfP62++G96NG3XnvH/ePpdX29zRM7t0TZCXW8rj1ZamGBnoBRX33VibjJT7V1qHsAGmixT/6d1yT1tcH2aXF5VX1laXMM2Vzie1olBtgf/ybly7db2PbyG//6f77QbWacpWHpH1c5anSm32q2vZOntkCRZvra1cHWXaqGtaJ1cIBDWceAexi/m9K7Mcr9ddmNcpxdFSXbiSW3S2kFveTYcWu4NkveMKewEpWKWun31Cy+TKIkfrlXdUTDO5aM6MgKOnAtuvLzYync1d/Sp5/NLsEDcPh4aJbYsi+gTVJqcSBAgCBAGCAEHgaRHYLjoExQ6YCVgQncBzsO6/mRE90HcICgNM76EtgKqAJkKbU0BAAJROYDuPdiXCpJp2eNmWBECOHTv261//GqwE6Ze//OWOHTtgvyekQyVjUbe1Q9tOh0BCzM3N//znP+OuYCM69yUDAwOUYxuZ3z14gZ+cOXMGLFBUVPRvf/vbttMhdIuUlBSYYG7uq/haVVW1td47mq3j0Tw9wSnjVqY5ulR0j7ZV56SzZ25OFRu61EwttNVV5TECvYq546NNqeHZWN6frPFyKWleGO/ipMT5RRbX9kw0JHuz+m5rIVZXOjlZARHVc8ujWf5O/LGlYU5WekzqmHAJ/tZcf1RaUmbrVNc9dAjL7TcmSwMzcguR0erD6NCGsdxUXYBnvmB2kBOmLesVnoQUG+HrppE2IFxVX11dLAmTyeu+XaSbi3WsjPDEFmpJf211YZiXEe/YCEJXE3gxs506NtviZJnaNIkiXmtNSMli8B+hH7rRErNPnHmPt9CNzuwj4pc0LO3d3NwcDeWOWng3jA9Gyb+WIsweqTZ8v0nhFEWHPAPrx4QFGafp0CjIwHRnhrOPajmlCFqdaMzx1jbmjl9rCda+zKLYAZ2W5wV+ouJlt60FYYRVlYW7UcnZwVLtyq7Udqq+/KB/aeTSqpOex9GhsAtvyslaKRomly2s04O5CitLn7zG2Z5yPz2VksHra82x8mGZcRrelRPXZ6rCZJL8XTbRodmZsdhQa/309vuZN+iQ3dk/n5dQjM5oWKan8XPNFhZxVT2zvdUpVk7xyHuq0MglMcfL2aVr/kZnoq9TpIvCu6G1vTym0+U/fChh5RvEpVVw0x0hgb5uzlayB9ScQuqvrk36i/1G1khYc1ulXX90aVlbHuEVReOru0dUKUVl5/qKY0LdXB2sJK5IGpdCJ07RodqF7kxvk9igEEWl2OGH06GWYndh1pGV7RN3GcSt3qyLszgtbtcq1Dehgn4XL1cLNVOwiMuJMryc1DL59HRos7Hc1VTD15g13Z6KGpKyRk4oi53pcTUj36rBL42r1kavJR8IAgQBggBB4CuMwHbRofu9jGAY9Vg6RAMPbQGbzQ4ODt7MhUCQysvLH+G8tNFoCFG2jXQIdAOFgaXc//7v/4IL7dy5E6oq2h5PJLJkNJo7VTexiEDbPeMLDf1ztNT1TPM6xiob+wu5bZkltdEpT2ksB0bk5OT097//HYogKFKeH/N5GHFMTk6GvxRY2d69e7edDsEhLD8/H+RnQx0E36/c3Fw089YewJv1GbZ2aWVsbsXoTHuYfgarOj2YM3xr7eZosZN2am1NGczb+hi2uRwO04rVgwnZzSmeg05aTWN+Nn+8tzA0pzqfqZ7cd3Nt9eaNGyuYQK4uDPHTY3047KyALMH1WyujtVmpMYlDC0IFxPxQfG5OTudMd84lLw5l3bZ6a4il5lV+Dx1qLk+xTRmgzMRW+9gJG9qhRB5lv4drhjneXgX1c8NNyU6uGZU8WAnW1PCb20euraxcX1m5dWu5PFouo4XWV8HKb7ExLzMyWjAvdHa5Olafn+XaOnXrDh1a6o4OKxqcw0T68XTo1rU2T6mTuT1LlKUYlf3qTSjjegtOGtuEMbNg2EolQefc8lik3D+TmoUz6lsrZX6fWZRMb4EOrd2c7Q70s/VMTbXWCWydv0M0ri+0BF04ltctzHD15uJUd7T7JdPA9PyCgkyGn47UgZxuinY8CR2CsRyjdaTC5ZyoVZKADouw2BD2mWZ0WYGPahCH0ks1x6okt3CygwISS9J84rgd+Zvp0NzsRFK4vW5Cw5IQ6Fs379AHsAU3uTc1ZK6YemRNXKX50LIgVMO/qKHQ50hI9RwOgQ75l/VlMmxd8kr9w7Ja+PEK74Y1TfXxGXZ/P6ITX1jaO7uyOlZv5BoenpGbn5Nocd7ETUiHgqX+aBUhxDnF+eRf3FvWVmZ72zjU90JO+9R4Z1ZQhGlCZi4rI1HLSGadDv3TKSwjUDMwbXi0SlvtUXRopJ1uwqqusQWh0ux2Wr3VnhVmIptFE9L5YXaAwoWyAWGVVxaLmG7K6Z3T1T6v2ydR/lqr17jBCi5RD9QO9QTLecTkd4O5L/ZXanrZCrVDXKf/aFZOU22wenMyVvPN1PreIEcHa88YFhoYqbKuf3pxy75dW3v0yVkEAYIAQYAgQBB4ngggohjmqJiUbiQ6KBz+QhUBGvCwm9/jO/QsdAi3wMw/JiZmMx2CE9Ej7r5RKkytt9dYDkwBhYEhCHbfASkANdowT3vudIhmKUwm88MPP0ScN1DVbVF4bTETdAUYy8FtCXq95xFKATo+BA2Eggh+St3d3agd5k5wH0LxttjDZwfLXGwc8nmjmKG2pzsa2znS699rS20eVkbxeTBPWhutCDcw1OGt+5xfb4rxMPFN7Ic2Yqo+xNpAv6APplQ9Rb6eidnTMCS6ebWhLMpAxY/bPUt5H831Z4VE+Ean5eblZsUFZMayxq+tLXZl6TsEZObllbK8jM8ZFYEO3VyoT2aGhcSxOsYWJ1vSQ+wiE7Lz8sri9LU36JC2d3IFtJ4pDEfHzJqhhVvLc1X5kd4xcbk4WFRcO3ptqiVWOza8e2ZpmJ9n7xQajwzy4oprZhaG6yIiXcNT0vNYrMRAZmRWFxQ0T0eHQK+6igOlpOXsnUNhABoVGZ2SWT61NlVtr2xi7Isj0dGpCLJw/dakz5nfS5rHJOKAo/mJS6mDYGKP1w4B95tDFclKBz+yzqxb2TT/XV1ZroqylVOw90OG/i5ZLVcbk+MttVwCo6Pd1NRU7dh04zwhHUpGqVAsH6n9mv6szmmqqXMvKO49frqE1n81x6qm9860sT0UZFTCikZmqzfTofnrS8PcJAcZFXfPsMiomKCM8g0vHKGx3Bn20CTbUuGCikdOQS9ltDdadc5GTk0shc4bdCiQOz1UkW8hesYlp3CyK11hw1hOMaxvmdL0LfWzFPVNfIPC4yK91cU1bIR06JHGcjfHuDG2JhoeQdFRwSFKKsdoOuT5pz98dim8C+Wbq340HXroU3M3Hbq1NFsQYK2g5hQQHR0ZZumuaC6ApmisTvmkok1EZEKMj4bUexo+D6JDa3ONvoYqGrZhUdF+LsY7LqjQxnI6v/9ILiCJalt9jYtB1dCW9lf4m+sYB4dG4iCrnIdggCQRBAgCBAGCAEHgy4sA2AWmqSBIfD7/0bXYXjrU0tKCMGPQCIELQEVB+ZEHByMC2aPLAJM8UKbn500DBdddkeUiSkajeFN1k0sMdlfP+NWGgXla6npneJ3jlU0Dhbz2zFJ+dGre04VS2LhZZWUl2gAGiFtkMttymrOz83/+8x9wlecXWQ4NhkqhdmhjKN0Qzg6Nt5Wo6nQ/QJSw/vb6ceES/uJoG7d29Lbz/spQS9UAtY6/tjLTU0WHXBCm65Md1Z3T1A8357t5VYOU5/etq2Md7f2wQqL8yAc50YEJ0Aitezsg4AG/uhw8jc3lz6znfqOPT61617e393E7JhapM+F/z+cUFHWOr63emO5rZVO/t41O9COuxk1oTfrq+gb7aqmD7Nb+aZoq3Lg62iQ8VFBcip18r8/hpJ6rN0DJrg93NdDr/P3rxevkVeBbEYe3XkFEj+AMC/2Xbl7t7RlbxFWoT//g8MDMZh7yoKdlZaarPg8+Z3FxiclpzeNCHc6NcU5asvBYenUrRYeiZP8amFmTQR3J65qhLNlW5gYr2rtmloSwLM/WNnX2z1KalesLQ60dtRO33YSudeac17fLapu6RxuAKXhTVbbwFgVDS6s3r47zSqnsmSnNGzHJZrpy+CPrMSp6C2oGFx4aD3pxore+YpAmMMtjLcnZ+V3CaBjLHJe/ijPpwAMwO6sdwsx8oZnX3AQvsVvTrTl8xIm4Md2Z19a/QmlPro83VFNlSkgq6L3DwG9cG++qr6TMD6+PFUc46+wKzk8P1RU78fGffvjq2/vE9O0zO2eujwm6plZuLU7VN9R3ovLXhnh5PRRrujqSz+u5tq6auTZQWsCIi0tOTy8rbe7snllZW+7l5iAynrAjjvGyO+6Nx7Y0U1ORT8HCLKlq5iNQAXQ5HdmZ9aNC48kbU3W1fYt36X0e1MIPOLY6P9zTUD28Edri5rVJfnmmsOqMjarP9rDi4+NS84sa6qvaeofXQ5EvTrEFXWMIQEKnq6OFuelxicx8Xiu3s6V/bnn15lRrBru6ukzYuLzJdc3jtf7SfNQdKb+yltChLbYTOY0gQBAgCBAEXlgEMDtFOAGQokeXcBvpECbJxcXFeJPCvwiWb/AxQezvhIQEbGSEnx5RDFjZbW+gbW9vbyiFHpj09PRENtOh3vGrjQPztNT3ztR0jrObBop47Vml/JhnpkPbQm+eKJPMzExwIXd3d9pCD9oh+BE9UQ4bJz92G1b0MPiZoWm3ToSex9Ny6/p0c0lBcFhcfttX3PV7crPv0BahXr211MVm+Bqb+ERwMPH/YpIg5O+q2VvVLW6hiMuzzRm6hcMrN5YXFzm+/1RKHVxcvi6kUiQRBAgCBAGCAEGAIPCVQ+CxM9X7A21vtrjDZ0RB2KLvEAztYEUFR5KNm+IDYo8h3DbCJDwMeiiyMPHeXv8aR0dHRDE48aCkqKgoEl48QmmHpijtUO/E1cbBeVrq+2ZqusbZzQNFNe1ZZV9KOgQ+iijbaAaa1UB7Q5uxPUV6LB16QR4mrPGXMnM4dZu2/3xBSvZ5F2OptSime+bJ7rp6c6Ga4ZmQWUSpNL6oNNkcXdr7nHatmmiKvSt0+BdVR3JfggBBgCBAECAIEAReVATuoUOPiNZN//TAyHJPXTmoFqBEek47Dj2MAqzTofqppSQhHWoanKdF0DdT2zVe1TxQ/KWlQ09Bex52yZeFDj115yMXEgQIAgQBggBBgCBAECAIEATg2IOQYFtP2FZlG0GDKgnR5LZXNfRYRrCZDnUL6dACLdh6qLZroqp5sLimI6us7stoLPfYym/9BEKHtrGjk6wIAgQBggBBgCBAECAIEAQIAvcgANUQiNDnrBoCHRAJL6KM5eqnYSzX3TdxtXlogZaGfuzEOsFpGSyp7cgur4tNe9ZQClvnHi/gmYQOkSeWIEAQIAgQBAgCBAGCAEGAIPD8EEAEhW3caGjrhGKDDi0z2D19k9eah6/S0jAwx++Z5LQOlfA7syvqY9PynzGy3NbL9AKeiWBxYKtwCEM7kUQQIAgQBAgCBAGCAEGAIEAQIAhsIwKYZm/7RkNb5BQiYYWUdkgwez2piqJDLSPrgmgKdb1T1W3DpXVdOZWCuPQCBLTdYqYv5Wm08o4kggBBgCBAECAIEAQIAgQBggBBYHsRoHUPXwiJAB0aBh1qmL3BqOrhdM6Vtq5LUdN0fv1YFrc/ubQtJrfWL54Vm/CVpkNfSPOQmxIECAIEAYIAQYAgQBAgCBAECALPDwGRUNChmqmGuRVGdW9Vx1xJ27oUNk/nCcYyef3MsrZoVq1vPCsqLnGcJIIAQYAgQBAgCBAECAIEAYIAQYAg8LIgIBJaIKRD86BDfVWdcyWt87QUNs3k1Y9ncgeYpe3RuXzf+LzE5DTsnUQSQYAgQBAgCBAECAIEAYIAQYAgQBB4ORAQCSkYAh1qWriZXN3H7pgtaQUjoqSwaTqvfiyT288sbYvOpbRDoEPPL5QEyZkgQBAgCBAECAIEAYIAQYAgQBAgCHzOCNymQ1dvJnP7K0GH2udoKWyZzmsYy6zpZ5a3RecROvQ5twu5HUGAIEAQIAgQBAgCBAGCAEGAIPDcEdigQ7cY3AFKO/Rw3yGiHXrurUFuQBAgCBAECAIEAYIAQYAgQBAgCHyOCIgEC43lmq/dSuYNVLbPlLSBEVFS2DyVJxjN5PUxy1qjWTXEWO5zbBRyK4IAQYAgQBAgCBAECAIEAYIAQeDzQEAkOJ+mQ6ugQxXtM8Wtc7QUNE2z6scyuP0M4jv0eTQEuQdBgCBAECAIEAQIAgQBggBBgCDweSMgEiSkQy2Lqyk1gxVt08Wts7QUNE2x6kczuH2M0tboXKId+rwbhtyPIEAQIAgQBAgCBAGCAEGAIEAQeN4IgA4NRkA7tLSaJRhB7ITitllaCpqnWILRDF4fgxjLPe9GIPkTBAgCBAGCAEGAIEAQIAgQBL7CCNxaXV25dev6zVtLK7eWV25dX7mFr0ira6vPGxWRwLyBMN5k87W1tvHltNqhRM4ALfGVvTGlHWH5TYEZPM+kUruQlHhGyvMuDcn/q4PA4uLi4OBgL0kEAYIAQYAg8EIiMDAwgFH6BUxDQ0PYnB6TpK/OG5PUlCDwciOwdOPW6Nz1trGl7onF5oGFur4FQd+1+p6FnonF+evXl2/dXF5ZAVl6fiCIhBcNRrGHKiaXW+Zudczdap9d6VmgpHN2uXVioX5wgtPRX1TXzMgvSUnLeH7lIDl/1RDo6uoaGxubm5ubJ4kgQBAgCBAEXjAEwDfa2tquvZAJUPX39y8vL3/V3pukvgSBlwwB8JuFpevdI1MN/SN1Hb0N/aMtw2ONfaONXf3N/SMdg2Pdg2ODE9P945O9w8O9/b0Tk5PXr19/HiCIpFWPJZT2xrO7k/h9CfzeDYnldUVVtYWWCvzzqt1Ti2wjmHFMoh16Hk3wFc2zpaUFCqKbJBEECAIEAYLAi4cA5hzt7e2gHC9m6uvrwxvkK/r6JNUmCLwUCEDBOzg5y2nrL6jrKKltKWts5bZ1cxpb+S0dVfWtJXUt1Y2tlZy6ura22uY2Xl0Dm82pquI0NTVjQWR1uzVFIpk1k6mc0aSyvrjCjui81g2JyGkKzawPTOZ6x5c6h+VaecbFJSa/FPiTSrwQCIAOkbW9F6IlSCEIAgQBgsB9CKysrBA6RPoFQeCrgwAeeaTPrb43b94anZypaenjNPWxGzu5jR3VrZ38jp6als6ats7q5jZ2cxu3tb2qubWmtb2mqY3HF3Br6rjc6ko2p7qmdmHh6vYWVcQmtts6tssqptMqusMyqn1DzMNbTEMbDANqdLzK1ZzylCwTIuO+nHQIarXGxrXKyrX8/LWEhLX4+AcLfsrOpk7j89fm57cX5WfM7erVqx0dHVg9hGkZbMwmJia4XC5HmOrr62/cuPGM+X8hlxM69IXATm5KECAIEAS2ggChQ1tBiZzzciMA9cXk5CSmXi93NVE7WMXSs0p8+BwqC93OyPhMtaCbU9teW9leUVFXXdvIb2xrau+phyKIX8fl8crxX1NzZ1d7U1ODQFDfUCvoYfPbuTWNfMyAq1paW+BStI1FFRG35PtlDdwvPum9nimdrolN9lE1FkGlhm4pMYlfQmO5oaG148fX/vzntd/9bu1Xv1p75ZVHyc9/Tp32xz+u7dq1VlS0JtTE8fn8pKQksA58np6eTk5OzsnJAT95dBtkZWXFbkq4amZmZvMlyMrFxUVKSqq1tfWxzTkyMpKSkoK/JSUlYBELCwvwcO3p6WGxWPn5+YQOPQxAEMjPc6mDLsYXctPHdiFyAkGAIEAQeCIEtoUOLS0tTU1N4QVaVVUFXROmlTiyLdZ3xFjuiVqTnPwUCIALYQGawWDk5eWhG2+7ddZGkTDPzBampqYmHGSz2fTXzs5OfC0uLqa/IqjJU9RiK5dg3gJHwThhwnOKr1u56lnOmZsbLyyMYyQnsZLzG1LKy1JzQ8MjkjOzC4pLi0sLwyMCshgh8YlRRRXl7OqqwuK8JEYCN6uwN62sMa+4ghVTXRjALg5tF+TeXNk2PyKRc7Z1qdUT9wuTPZpYNhhT2BWW1ejH4DiHZsUzUp+l8rgWLAKtu8UE08BnvB11uZTU2te+tiYi8sTy9ttrIyPIoKio6N///reOjg5YR0FBwbvvvqugoPBYBqKionLw4ME333zztdde27dv3/nz5xE3aHN1EEUA+fzlL3+Bnuex1QQRioqKYjKZeGboWDp4UYEXlZeXP5aYPTbzL+qE560dguE76CJo5OdpX47hEuMm+DNe+V8UsOS+BAGCAEHg2RF4djoE8oOXlJubW0BAQEREhI+Pj6enZ21tLV5bz86ICB169iYmOTwCAXRRgUAQGRkZJkxY1Eb0jueEGAgPfRcQIdwiMzOT/kovxCcmJtJfYSW07QWgtDQjI5gsbdQUH/AVB58f/Vu9dbOsIISZ4ODuYa6kpH5BXEb+vNyB0yf3nDmpo6LmaGu/69gB2cuix86f0Xe0E5WWOnJBbMfJg0fFTumpa1lYmAY6n81P1cjLMi+Olhjo4qxtUwzuu+iQhm+LkmcTLVfcBAoutbIOVdJWxVImWRK6sWExzGdsCXQmulG3krah4Scm1v71rycmQjR3gpooLw/1hd4QFEhSUhK83N3d/a233oLW57E4oKbV1dVgQZ9++ik6FjQ594TCeFI6hA5aWFhYWlpK8x9oh8DTYDX3/PrrY+v4jCc8bzoE3gjYseDxOSuI8JKGxu9zvukztgW5nCBAEHg5EMDqT3BwsO/WUmBg4CPME56dDkEj5OzsjL+jo6MwiMA7FLYVeI02NDQQOvRy9LeXtRZ4jrBUHR0dvXmyClqCScXzqPIXSIegeMBS+/1zchzcHp3Eg/CanhpNjLZMitZ3c9PfKXrqjV27NUQvnD575tMTB00V1Q4fOvzGjg/f+OTDA0cOi148f+HsqTOSx/efPXRBVvrwkf2SF06EOp5KT9JKTnEoS1Bsqcu6cWN7Vp/vokOSNvyIoiFaQvP7g3K7fdNbPJJqHaLKzX3TYp/ZWA5zd+F+SltK2zDRhx3aX//6ADr0i19QWqOPP1779rcfSpZwDryJhElXV3f37t1Y9ZeTk3v77bcx38VnDQ2N06dPOzo6grZBi4pFLzMzs+HhYdiz4XwoJcbHxxUVFffs2dPc3AwtJw7m5ubirWBjYwMzOahEae2Qn58fTtPU1GxsbISCEqsRFhYWYF84n14YQKKN5UCEcKSsrAxbLuAp5fF4UOPi4Xysqup5PL3Pnuf9dAgvSAwKhoaG4uLi2traoJE4gr6Ctym+Xrx4EShVVFSgvunp6Xp6evb29ufOnZOXl8crFmcCpePHj0MXh3ZBAlb+/v549YKaGhkZ4SfQWrDTU6dOgVuGhoa6uroikiwwx+VoO6BKVwodD82EicLly5dlZGRwWnd3N/KHxlxVVRV3xK1RJCx8ghjD3BF944033jhx4oS5uTnKgAuxGrqhHUL+aH1ra2tYS2KETUhIQPuiSLgLOC1aH50KVUP/QefB3cGT7ezspKWlwaVRQfQi5FBXV2dra3vhwgX0mfj4eAxSKI+JiUlqKqWwRcn19fVRPExfUFR0HnQMHAd5dnJygmklKL23tzcmSPgAM+jw8HB0OeRmZWUFpeU2PGjP3htIDgQBgsB2IIBxSVZWFgMCxkwMILBTwOCGsUJNTQ1f8drCYIghSFlZGUMKzsQL62G3fUY6hAENwyzsxjHubZAfjF0xMTGYaaGcz8iIiHZoO/oLyeMBCGBGhzkeXpT3kwS89GGks+1RoDbmxvTreGOK/MCv29tmcBZ6mH5iK7ZLT1cYTiXTzkz2vKToqcO79+77cPenn5zbv1vy9DHZU3vlDu15+62///XNf546uUdKdO9f3nld9cweExlRa/mTyudPeStcidBULPC+7Gl+3tNKn5OcXJCWPDFKWXI9e7qLDsFwjsEepSWhfCi2pC8irz0oo94rkW0fnPHsxnLPXtwny6G0dO0Pf3gA4fnf/13LzV2DFaan59obb6x985sPOOdHP1pzc6NvBxrzr3/9C5NgTHkxicQ8HjPgo0eP4nXyz3/+Ey8eHMH8G0wJK21BQUEgOXjfbKZDWCHDQUzNwZ127Nhx6NAhdEGaDmGGjVk+PlhaWkLbg7nsrl27MHv+6KOP8BnzdRQAs1jQHjwheAgxk0bOmB/D5AAJ9OlLapd1Dx3CYw9CiFc1tF6YwUNljM+oJkwrr1y5gnc26AQaAp9BGEAD8LIH4QE+sEyDKSOQx9sX1AhEhX7Lgj2CAIDMIDeo5nAVPoNVAkx8he7O2NgYV+ErqAjWUzdgxBGYdoCy4hIkEAnQKry8UTywHWSLazHJAKHFdAE3ggklKBzWPpEt2ggn49rNdAiKb/QHjLAgeyg2hhgwHJwAYoNbI08kzFdAcXEQoy36FZoYL3slJSVQKfQK9BywHZQBHBg5oPPgTNwU6ntkC/oEAkbbBIIIgUzSBscAzcHBgaZDuBEqgg/AEL0LLAh44lfk/JxC+D/Zo0rOJggQBLYDAZoOYcDB+IDVFnV1dayJgAhh3MBXvMXw+GMkBDuC6dpzpUN4Z+GOGMk3OwthOAIXwtCHgYvQoe1ocJLH9iOARUPMDZDwht1MFUCEcBBrjtsebADuOnhSkJA56gP1Kf2Vdhaqqamhv2JisO21TUtLexgdwk/bfjs6Q0a0t7LYbsndbykf//jKkQ9PfvKW7rFP1M8dN5SX0BE/qXH4k/NH9pga6ts72fxLSuK100fEVBWNDFQ9ba1jVXVSdfTzA93iIr2S40JTMiJC3Sx7u1q2pZz30qGs2gla0rmjKezBxJKu6NzGoBSOW3hWwjP7DmEZG6vjW0zboJREW/761w+lQ8APfjijoxTt+dnP7j3thz9cc3KiIcY8e+/evVAsvPPOO5itYmL617/+FXNQTCj/8Y9/HDt2DMqKp6ZDUHdA4fP+++9DfYEZ9t/+9jes22F+jGw/++wzcIZtaeYXMJN76BAYArgKVGd0zAnwCloHgt4C3giSg5EIdEJUVBSUAHQIk3takwus8IIHJ0Hvgj4HFJGuLOgBTYdo80IQJ1ACMBPaR5AmA6BSYA6YN4DqbECEAQhMrLKykl6YwbucZhRoHZQBCWMTSCw8DumswDpAZujxEZc8kA5hUoLa4S9Opq/CmZi4oJPj1uBXuCNKi3shH0wUAA6CZOB8VAfnY3QGzwH9w5IVDsJsErXDzIbmM/gLykSX/7F0CGiAC0FjiYpgkgSN1ufpW/UC9kNSJILAy4QATYdAdWC5gDHEwMAA7yysc0NHhK8YYLFgh3EPowe04s+VDmGMxegNlyGMvRvMB8M1BjrcGgMdoUMvU8d7KeuC1cPNVIFenn4e6Qs0lsND+jA6hJ+eR2WRZ7ifi63cMWf5s+4XT9udPqC9621L2WOOlpqaCtK2okctlcUc1CSd9A3sXN1fP3fuz2Jn/ikmauLiGhMR6aOnHWVjHunplsTMSGRmMhNi4/3d+rvatqWcd9GhC/Z1xU3TtNhHljtElmVU9TCKm6OyeL4xOUnMZ2WKGKmx3r/FhEnhs9bwsXRoYWEtJmbtxIm173//EXQI0268VKDAgf4H3B3jOz7jZYOZJejQkSNHMNN9ajpEh8zeuXPn4cOHMctHzrC/gp0YCNgHH3yAD88Kwot6/f10CM8eiM3miJbgDIghAfM2zNrpBB0almcAFN73NB2CAgdXAagnokOgWxjpkBvmCmAFmyNSQC2D5kajbLYiA38AX8UcAmXAxAK6QRRs63RITEwMDAomaqg1nS1M/qAHA6mG5hB/odfCLIFWwYN+o3ZYzcUlWCXCEAxkcBpoD+4O4zqaDkGpCEXQpUuXYJ63sVj1WDoELgftE/RX6MAg3oQOvajPBykXQeBpEKDpEL3SAYWzlpYWVo6waAIrBnyFShwjCZZsMHrgRfZc6RBGM6z14NZYYsf4CcsILMFg4oUjGMOfkQvhcmIs9zT9g1zzJAgQOvQkaD3BuZmM6CBHI78AS2cfA3Mlce0972vufVtNbM+nH/zn3Af/1jv1gfrpD0UP7N1/8MAHxw4bamuJnpc8dkbM3sjU/6x8gqpepKOrhrqWq7t3TlF6ZLBXV1PDE9z74afeQ4fqOR2ztJxW95bQ8Suo7cusaE3KrwlJYDGSn5UObUuJnyAT+N786U8P0A795jeUX1BGxtpHH1Fxtx8Yeu7HP17z9aXvhakzlIYgKlBTgKQ9PzqUkZGBu0AphHcVrMLwJtvQdTxBrb8kp95vLAdFmampKbTGMEIDJYCJOV6iOAh7d5gI4v0HLQ00G2ACoEPgBlhoBKmAsgjsBbN8XLJ17RDNOmAxggCAuMVm5gP6gckEzDloGw/oc0B38f6G6RqYPA6CEoO9QHNNX7UV7RCmJmBrsKSHSxiiO6BHYekUK7XgVKgUPtO+PSB46F1gO7gLrO/g2wMrPoBAa6tQGLAdHKTpEJRaWOXFr8AH+dA2bzQdAoa4BegWKoLpEW7h4eGBW4D1gQjhM+oIBgUqSOjQl+RxIcUkCGwJAZoOYUzAYgrM5MB/MAhgwQVDK1TlWMrBsEMvhWAAed50CMMUWBB8NenIDhiCYCkHA2AcwRi12afoKdgRoUNb6hDkpGdA4HOjQ3hHY26JRK9s4immv9JW95gh0F+33WcJmX8h2iEWIzLUwcDVRMbWWNLuwmemu/6l+pMfnP3JD3/7yvdP/vSHFj99VfM3P3vjN7/65U9+vHvH22Z6uuckRT99858qx4/HH76UKaPrp6597tjByzLSmdmslISEkYG+Z2jkO5feRYek7esb+hZoOSJreVrJvrJxsJDbkVlSF52cx0h5VjqEJsfsbYtpG/SS8KD4298eQId+8APKp+gRcRQQWQ5WdpvsJqF8AFHBOwaT1G2nQ5hYw6EI+iU4AtHeRLB9gmnWlzqO9mN75/2hFEAG8JqE4RnWL6HBgNIDfQCvzJCQEBAerCni7Y6EQQF0CMwHL1dM7vFeB2dA1wI7eiI6BMIAPgAvoHt6GkgOuih4AiYNyB/0g/bVAUECLcER2v5kY2DaCh2CKT96DgqJooLowtAOAxwyxGfMVFA1xGxAzqArMAukzf3B99ATsJ4KSzmcAGURZjOYykB5CJM/DJq07xBKCwoEoo6fYE2HScaBAweAIU5G1eDthskQsoJ6CvnjKvRkoAR9GkwHoa2CvuursMHcY3sjOYEg8HIgQNMhOoF7wIr4gQnvMvqc5xdKYYPh0FsPYXzGSEt/xsIf3IqwhvUULGjjEkKHXo4e+yLXArMUemdSOj0/w3KY6NMTYzwmAARW9PRX2gweawr0122YFd8NN6YcmI08zFgO85xtsNJ6UAPXsUtjQ7wCvZ2U5OUspM7avfuW5o++L/Pf3/nj974t/sP/Nvv+f+v98Pvv/ei/f//qD868989/v/3aW3//3R9++sPT/3wjbfelnHNaZmISf/nDb0+dOM1IYeXnFc5OT29LL7qLDsk41HeOLtKyX1L3vcMKEmqOUppuUlqesSl5yanPSocQSgvL2FtMtDv4MyUQa2wf9BSbDuESbMbKQTjz9bRBh/CygZUnPHygWMBo/ve//x2hxrDej1BgCC+G1w9mn/AsuieUAhQd4DmYRmMiCxO4zaEUgAb4FUIyQG8AfcUnn3yCCAqYBCPa2MmTJ+/ZreiZ0HjBLn5goG3M16GHQUg0/LphAIb3H75ChwPlDFgEdEegQ2AIYI84CN5Im7pBPYLTNkJDgu2gv+GVSZu04SqomDaHJke2eCWjye4PrYYjsMGjR0A0Cp0DhkKUDVoa3GVz+AHwHBCSjW3LMK7hpvT2UEjICjeFQokOvY3i0fHo4BOJCtLqL3R1FJU+h44PjruAJNOFRw64BboEmBIyx2kIfIfjuIp2rMQJuATxJLy8vIAPPJHQRe9PuBBXoeQYW+laoGqo0Zc0MuEL1p1JcQgCLwQCGGGwnoJ1lq0kLLhgKHhYuZ8xstwjqA6GKTgyQU0N3f5TMyJCh16IDvcyFgI9/9Fp4/2+XbX/QnyHQK5gaYL558PoEHwOMWXFfGO7qrmRz8L8fFpKQkywl6W5oa3MBd8PP9R89QeXvvPtf3/nm8de+YHm//ud2j//8v4vfvb33/3WQ+a8zYG3Ln7493/+4hXJf7yVtvNixglFtU93/fG3v9TU0ImJTqjmcLdrDnM3HXKsH55epsXYMVjJ0E3ZxFvZ1F/ZLICZWZDy3KJMbDvWdzIMDFx79dUnZkTf+taavPya0JGDTnhnwLcHq+yYeWN2C86DgM4gNmfPnqWDHcM/FUf279+PWSlW+mEYAFYNxQI8PTBXRsI6PYIx4BVFv6swlYfjCvKEwgFuQogQgGkxpqowfwJZgrIILknI8zki80Vn/dT7DtF0aMN36CnqQfMHtBG0KKA9T5HDs1yCGQB6xUbwg2fJauNaDAfQlYEOPQ9l+raUkGRCECAIfLkQeH50iKZA0GZjvY/QoS9Xr/gqlPaxG2Nue4yrL4QOYYUUyuHHJjrY3ban5kb+/8/eWYDFkWVtOOOyO647GhcCSXBvoGlvmnaFbtzd3d2TQIgHghOCJMTd3QgS3J24zESQ/1QXMJGZ+cd3drf6+aaeovqWnepJ37e/c88t2ZS5JiM61lwQOHeW8z/esHjrDdbbb3ipz4vlG0cLycQFMzVnf7PCgrtCoG9tsERv3tdWy9Q2kDj5TIkr3lBx/kxbHu1Q8eqBnp4/6tqewSG71Ku37z9BdePOw8Hr97r6Rhpbuy/WXNt78Nj27dV/1Fn/uuNA9eHKygl39wkud4JAmFi8GJmJ6EcFaXUwlAiaWVpOrFsHk7k8fZGQ5gQWEPyajv4qAH/CIFH4tR4MB9QWgF/6YdQ7/NgPv3vBP/HQyYbvEhguAt1u+Oce2sAKuEmQ+AQHQQfAwLtwTDgU7Dg9Tys0hh/sob4COoTmrwvUX36m34xDADNgkkB8fvNPAnAEeApQ0A88mb9+1h3gZDBw/lhugY8lBAQdMvSXP0nshFgEsAj8F0bgz8ah3wxC6I6YO/Rf+Jn7e9wSAMDPv/7wDHPoMaJnRH8nhc4h+idaaBf6meiff968qHAW6D9AYg68/oDMrF/wHB/cv7ersmDjiugELxsXpTl2H78v/vpz48/e8TNcEC2jxopxAtWv2aqzk81wiVKDQLa6nfEib+LSFAE+WUyyxy+lqc2OsKXXH6/+A/s8z+CQW2b9tFxWXHVOv2SffMY69og0fJd5QHFuUcUvuMe/ZRPgisePIZsKqib/nMAOgmYg+RB57PWnRuA349CfelXYwbEIYBHAIoBFACKA4RD2McAi8L8TAWAtdIDAnwpd0/FEftfualuVEuFsyXOnaXgZzQ+hLwwhzUzhLMq00FhlqZFpob7KRnuTq9FGD/w6J73VdrobnAk5buRcN9J6N8I6T/LJitVPHiMVpP6o1zM4tO3cyLQqTg+WHe8tOtSWu6tuTfnZtJxd/3nTsP5RQcKO8ydEAMOhPyGo2CGxCGARwCLwx0QAw6E/Jo7YUbAIYBH4sQhA2tT5U8fDrBlhJguS2QszhIqrpMrrbDVz3fF5noQcd3yuJ6HAl5bnS8n1IuR4EvL96EVBrKIgZlEw63TFqoff3ftj44rh0B8bT+xovzQCkBOIFpHEXlgEsAhgEcAi8HeLwN8Zh+C7A0uW+7t9YLDrwSLwayMwNjp6c7D3UE78Zk9ajqtxjiseBAhUGGBSEGBSGMIsieAVh3MKg00LgkzzfamFQYwdK91bzu199D1SQOuPfc3gR16MyGt5UWG5jSEb6wLWXPJZedItZb9TdFl+SeUfe27saP/LEYCCkpARC2N4sBcWASwCWASwCPzdIoAW//27XRV6PTC4Ai7vNw8f/V/+5sXuHYvA3y0CY2OjfY2XTpYs3xJhludDLww0LQ7lFIfzi8N5xRG8wnBufjArP4hVne569eCWu9f7/6Qh3zOSy9t/VElbWuJLrkXlXQnbcNo/65BncnlhKYZDf7dP0X/w9YBPCvUkoFIf9sIigEUAiwAWgb9hBOCf6L/tC1joT+oV/Qd/rWKXjkXgPzYCjx8+uD3Y3Xbx0PHi1L1rg3dkeVWlO29Pc9m/Mezinty+pkv3bgyOj/+JxaJmrN/f86Nau6cze2frisr61NILsbnHQrO2FZdV/cfGGbtwLAJYBLAIYBHAIoBFAIsAFgEsAlgEsAg8HwEMh7DPBBYBLAJYBLAIYBHAIoBFAIsAFgEsAv+jEcBw6H/0wWO3jUUAiwAWASwCWASwCGARwCKARQCLAIZD2GcAiwAWASwCWASwCGARwCKARQCLABaB/9EIYDj0P/rgsdvGIoBFAIsAFgEsAlgEsAhgEcAigEUAwyHsM4BFAIsAFgEsAlgEsAhgEcAigEUAi8D/aAQwHPofffDYbWMRwCKARQCLABYBLAJYBLAIYBHAIoDhEPYZwCKARQCLABYBLAJYBLAIYBHAIoBF4H80Ar8ChwpLKx5hLywCWASwCGARwCKARQCLABYBLAJYBLAI/LdE4FfgUMFTOAQTQmMvLAJYBLAIYBHAIoBFAIsAFgEsAlgEsAj8h0YABbpfgUOFpZVPpl6j2AuLABYBLAJYBLAIYBHAIoBFAIsAFgEsAv+xEUDJ5lfgUNGWyrGxsXHshUUAiwAWASwCWASwCGARwCKARQCLABaB//wIAN38ChwqLqv6Hx1ghd02FgEsAlgEsAhgEcAigEUAiwAWASwC/40RwHDov/GpYveERQCLABYBLAJYBLAIYBHAIoBFAIvAL4gAhkO/IEhYEywCWASwCGARwCKARQCLABYBLAJYBP4bI4Dh0H/jU8XuCYsAFgEsAlgEsAhgEcAigEUAiwAWgV8QAQyHfkGQsCZYBLAIYBHAIoBFAIsAFgEsAlgEsAj8N0YAw6H/xqeK3RMWASwCWASwCGARwCKARQCLABYBLAK/IAIYDv2CIGFNsAhgEcAigEUAiwAWASwCWASwCGAR+G+MAIZD/41PFbsnLAJYBLAIYBHAIoBFAIsAFgEsAlgEfkEEMBz6BUHCmmARwCKARQCLABYBLAJYBLAIYBHAIvDfGAEMh/4bnyp2T1gEsAhgEcAigEUAiwAWASwCWASwCPyCCGA49AuChDXBIoBFAIsAFgEsAlgEsAhgEcAigEXgvzECGA79Nz5V7J6wCGARwCKARQCLABYBLAJYBLAIYBH4BRH49+PQ4OBgN/b6tRHo6e6eUk9Pd09vN7L8QT09vVN6ejs0k2/v7evp6+/p7e/u7ZMLVn5Ufd09IGQvpFkf2vinNdkMPdTTh53aBY7QB6fu6+mFA8rVh6qnuxfR5FX3IK/n7mj6T+Q9aPnsC3kXOeBz1/bCTfX0d/8g+d2h19Df192PrMCRfzgvckmwBbmsySA8c1XPRxi96KfC1Q9BngrssxeGRPXpLfJwTT9E5IzyU0Og+kFwecgVouuI0KChAXzm0U89X3mAngrg9KWi9zL1Ftzv5GH7ugee0mB/z0+oe7D/af1Us+ntzx62r3vwDxVcM3LAyUvqGez7af3EHQ3097wo9N5/9K2B/m4QehfTEfuZm3o6qpNX+0IEnjsO+ucLx/zZu5tsj7QZkOvnQoE0eOa5/P8X2ds9KNfAC0K3/yF6+uA/eq4fOfuv+Ti9uPtzZ3z6pE/f0Y/siAbwxwLySzb+2n/ssfYQgZGRkV/Qn8GaYBHAIvCfFIGxsbEnT548fvz44cOH33//PSxhHbbA9r/+Nv79OKStrT0De/2aCLz00ktzF389T+nruYpfzlvy1ULlrxWUv1605CsFpa8VFL5dsHDm3EWz5ijMnKPwLWj2oq9nL/oS1RyFr+cunrlYdaE2fhmZrU4VKJP4SkT+YiJfgShQIAkUkBX+YpJAkSxUIgmXGHMUVI1mKWh+paw3U5+sQGWrkpnLdI3n6eDnEBgKVJ4Sha9I5imQ+QoUnqIWfq6q3ixjuiKdr0IVLKHwlShCRYp4MUm4yIg5X488Vx8/zwi/yNhY0chIQV9/gbbmbG21mXitOXi1WToKX6vM+2bZ/NmKc2ctnDNz3uxv5s3+elKzvpqH6Mt5M7+YP/Or+TNnzv929oJvZ8//du7cb+fM+Xb2nFnfzpvz1dJlM3X05xoS5huR5xtRF+BNFhKZCmTuYjJfCblHgRJBoGQsUDISLjFExVfCMRfpkufhjOfSiAvYxMVsY2WS/hK1ZXMUF321aOEXCxd+qbT422VL5ixdMltBceY8CJ3CNxDPuYu+Ac1Z9M1shW9nLZZL4ZtZsK4wc5bCrJkK38xb8s1S7bl6ZCUKV40mUKEJlWhCRSp/MZmnSOQpGnMWG5gu0qbM1yLP1zdZaMxaTOYqUviLjU0XahrNWqz6xQLFLxYvma20ZLampgLBcBmDsIxLXCYkqYgpamKKBp+gYopTImjO11H5Vm3ZN8uWzVRa+u1ipW8WLv5mgeI3CktmgRYozlqweOZ8hW/ngeRXi6zAB2PxrIWLZy2Au1jw5Zz5/1JU/MZQT4lN0TAz1bLiaNnztVzFup4yA29LY18rop81CZU/yAZRoA0x0IbwtIJsiC8q0JYUYEsOsIVdCP42eB9LA0+prruZlodEw1ui4StW9xNr+IpAmt7Cn5OPSMtHrOU9KU1vMUgDlZdoSmJNH4l2gAUu0BqPXIk1BRQ4KWqg9Q8KsKGC/OUKsKX6y+WHiOxrQ3pa03cNG33k8pbLy5bobUPwsUbuyMdc10us6SnU8BCqewjUPYRqP0ig5vGU3PlqT8uDr+bBV/XgPSN3rsq0PLgqbmwVVzZsUfUSwt3p+kr0vSUGPmZG3mZGPub4KcH6tAx9pAbe5gbeZobQxktiCPIWG/qgkhj9IPkWeMtLZPCscF5CnKdQ31Oo5ynU9RLpeIu0If7ecGscFXemsqvJMmf6EmfaEieKkiNF8WnBlh9EVnIiKzmSFR1Iio6kxagciAr2RAUHkoIjScFJvoQtzwkagOwIi1DZGi+0M15oi19oh2iRvfFie6KSA3mJA2WpI22ZEyJlZ5CJsouJigtDFVlOydlE5QVBy2UgJ/oPcqQuc6AssyejWoocHJGSPUXJDpawTlriSFJ2Iqk4klTsicq2xGU2xKU25CW2lCV21CUOtGUge6qyA3KcpQ6UJY5TcqAooYJDgWzJitZEBUvjhZZGCy0NF1jL9fYbr/6af++xtkgEOBzOX989ws6IRQCLwJ8UgdHRUeCf27dvN3UPHaztzTvdvfpYT+6pnl1Xeq52DN66deu7774DLhofH/+TLuDFw2I49J/3ZfPyyy9LHKjmThQzJ6K5M9HClSJzJIksjbhiAybHgMrAkZkGZBaOytKnsvQoTB0yUxtEMtUimmoSmdosc7yDLzs60yolxzoxVxy3iROXw0rYzI7bzI7JYcXmcONz+QmbxYn55jEbxe7xFHNfbamPrlM4OWKlWWy2zC2S4hyKj1jJS8mVpuRJkvL4SZt58ZsETuEEG3+DkAxe8iZZUq5ZYq4gKZ+fVMiPy2WGrab6JRJ9wim+wab+QSxvX1M3V4qDNd5JZuhrQ/GWkh05hjKagZhmzCYa0fD6ZENdsqEOSS6igTYJhNMi6msS9bWJ+jpEfT1EBvoEQz28oTaFrMvj4+2c6X5h7LAEbkQKKzKdGbWcGbOKHb+Wl7CBHw/aJIzPEcXlimI3i2PzzECwHp7NCkylhMWR0uO5q+Jlq2LtIv0lNhYkAQ/HZuuxWLpCoZGZhMgXGDHYeiSGFsFUm8TSJcM6W4/I0jVm6+BZOnhkqYtng/RAsJHM0+Ra6zsFMcMzZInrLJI3iVNyhCmb+Ek5/IRNgriNwog13MDlDN80ml8GLWQVI3o9Gx5B6Cq6Y4Qez34pQ7yMJdCWyAiubrzwYOuUSJuV0TarIq2zI6xWR1pnhcnSAkQxHuxAZ6qnPcnRlmRjRZTJjIUSI57IiC/G80R4jtCQxTdg8gwYHH0Tth6dpUtj6dBYunSWnglTj2aqQzbRoDI0zcwIkcHWm5Z7V6z125sTeKww5EJF1NWdCfV7Uxr3pzUfSJ9Wy4G0loPprQfT2w6mgtpBh9LaD8FKyqQOpHTI1X4gRd4GlsmtBxPbDiY07om6uj3oYrnPpTKPK2XuV7e41Za615V61JZ6/qiulniAXnjLo3aLey3su8UVlldL3GrlulrqXr/Vq6U6uGNvTNeB5I4DaR0H0tvlajuQAWqfUtuB5aBW0EFELQczQPIbhDtNbUK1H1Hz/tSWfXLJ1xv3pVwD7U++tj+xaV9C0964azsi6ioDLxV7XCx0u1joerHQ5WKh88UCJ1SX8p/RxTzH53Rhs8PTOp9rPyW787m2oLObbM5ssDm3yf5KoXvdFr9rFcENFWENlRENlZENlVHyJQj+fFrh9RXhdRURdRWRteURdVsj6n9O4XVl4WgDWKktC6vdEna1NLSmJKSmNLimNKimNOBqqd/VYp/L+e7nNjicWm1zItPy6HLZ4XSzw+niw+lCuQRH0oSHU4VHUCUL5BIeThIcSuSDDibyDibwDsRxQfvjOAfiOAendCCW85z2x7D3IWLti2bti2LujZzUvij2/mjuwTjhkSTpsVTL4xnWJ5Zbn1xuc2ql3aRW2J5aYQtbUJ1YbgNtflTHMqyOplvKZXUk3fpwqvXBFJuDyTYHEFnvT7ZClGK1N8lyd4LF7gTZ7njZ3gTL/YlW+5Os9k3Kcn+yxYEUiwOpiA6mWhxKsTqcYnkkxeJIiuxoivRYMqKjSWZHkySgI4jEB+MF+2I4uyOYu8JMdobSd4XQdwfTP3rnzf+8b51/9xVjOPSXdQqxE2ER+FMjAIQDFtDtO3eau/rXHuvkF/YYbOhZmt27KKtvSXaf7rpeRl5P0v6uuva+mzdvgV/0lzlFGA79u/+Z//Xnf/mVl92i6e4xICrIO57hHEqycNMTWeuwRDpUlhaJrU1ma1E4miBwgcgsNQpbncLWoHA0qDwNprmWzMMoMJUVn8NPKmIlFFMSSghxxUbRhQaRBQYR+QZRBfjoQlJcMT2m0CRoHckxUcs8WMk8QMk1ARe4ku4Uo28dqua/gphQwEoooieWwO6kmHyyTYSyLGhJ0CpSYgE7uYSRWEpJKiMnlZNiSvDB63S8kjXdw3U8g4y8fI1dXQ3sbHSszdSdzLTBbfAzM3JiaFuSdaRUIy7RgGGkR8NpgygggylN/4nTJuM0KUZaZLwWlazN5uCAHOzdqD4RjLBURnQmLSabHLOaEL3WKHqdUcxGo+gcfFQuPjqPEF1AjCkkxxZTY0tosaW0+GJqTI5xeJZeVIruymTymkTO6jhJuC/LSorjcbQ5HC2hUM/KgmAhM+YJdE3YGmSWOomlSWRrEjgaxojU8Vx1I7kMORqojNgaeLYqgadkIl1m7q7rFkUJXmESu5GeXEhPLaYnl9CSSqgJcN4CctgmfMBanN8a3cANemGbDaKK8ME5+vaJS9lus+myeSwzVXMrA3d3ZmSoeWK4JDGIm+DLiPeiJXjSkn1NUgOYSf6MaG9qsDvJy4XgaG9kZW1gJtMXSUE4EF+ixzfT44h1OGJttlCLydc05WkyuBqmHA0WV5PN1RSIdMylOE83RlaKU+UGn0O5HmcKPGq2eDdXB3buDes+GNV7OLr/SMy0Bg5HDx6JGTwCy6ihI1HDh6NGjkSNHI0cPjKpkSOR16cE68NHwoePhA0fCbl+NKT/gG/HTteWKvvWSpuOSquuCsvuCquecrm2PqPurVaIyix/ELoFkWX3VovurbLurVJY9my16N1qAcvuMou+SpuhXa7XD/jfOBQ2cjgSrg00dDgKueDDMUOHY4YnFTt0OG7wGcUOHgHFDByeFNoe2eWQXAejhw5GDxyM6jsY2XsgvPdgaN+B4P79gb27vTurnJtKLJsKzZuLzZqLJK1TaiuStE+rUNw+KVFbvnBarfnC1jw+qpbNPFTNcjXJ1ZjLBzXniTu3WPdXOQ1Wu/dv9+zb7t1X7dtX7Yeqf8fkinwjyKdvu0/vdt/e7X49Vb69Vb59cvVW+kyq3LsH1Vav7q1eXWWenWUeP2iLR+cW9w5Ebh1bXDu3uHSUOrYX2zblSuvWCWqyOZdXsi5lmF5Mp19Kp13JoF7JoFzJIF9JJ11JAxEvp07qSgrxSjLpchLxUiLhYgKiC/HGF+LxF+W6JNfFOPylOPzlKcE6qgsxhlMyOh8NMr4QTbgcS74ST6tJMq1L4zYsF1zLFDVmiq9lihtWip6SsGHllFYI61cIXlTdCkHtCsHV5XxQTQb/cobgUrrwYproQorwfIrwXLLwdCLvRALvWAL3SDz3cDwseUfi+ccS+McT+LD9ZALvTCLvfBLvQjL3YirvQhqIC7qcyqtJ5dakcq6msmtTmHVy1Sab1iYxriaYXImjXY4hX4ginIvAnw01OBOCOxOsfyZI/2yQ/ifvvP7r/9X/X9/jd+IQ9Kj6+/uPHj1aXV19+vTpu3fv/qkdPuzgWAT+lyPw8Mn40P2x9ltPWm48aX5WTSOP6vvvX2gdKjnVbprXNT+z/6dkvKmn4GRH/+AQmEh/DRFhOPSf9zXzyisvh69hRqw1jVjHiFxvGrORG5BOtQvQkTlrC2S6dK4WladN5evQQLDCBTQCLtKiyLfTBVpMM22Jo4FHtEnMWmFqiSitnJ1STksoI8SVAAUZRuThQnP0wnINovKJsUXQd2cErSE6xqlL/BUsg1Vc44zsI3CWQZo+aaTUEmH6Vm7qVkZKGS2ugOoQo2EboRaxnpG+Bbaz08ppqRXklEpy3BZC6Eacd7Kua6iei6+hk6uhra2epVTbXKhmI9bysyb6mhs7M3VtaDgZFc8nG7GNcaZGeiATIz06Xs/EWB+WNENdqqEOzUibaqhFMVQjG6lQiaoctq6VLcnDnxkUx4tawYtdzYzfQE/IpSVuJsdvJsTm4mM246PzjaMLCJGFxKgiUnQxOaYErocKSiqjp5SYJG4kJ640zkwjr0pkZESwAz1MLM0MeGwdAU8XWMjRlmYhNeZwtWksDSpHm8LRoXJ1yTwdEk+HyNcGEZ6RFpGvReKrkwRLqeKlHBsNC29Dt1hy+Gp6Yj4ztZSZttU0ZSsjqcwkscwkYYtJdBE1PJ8YDpdXTIzfSokqJrqt0OT5LKBYzGNJ1cUWhs4ujLAQcVSIMNTLxN+J4GNn4GOLC3DGh3lSI3xMwrxM4Go9XaiOjiQbR6KFnbHUxtjcGi+xMhTK9PnmelyJDleszRFpsQUaLL46m6/BFWgKhdoyMz1ne4Kvh0lChCQv221Pnu/pIu8rW72atvv27A8ePBo5ciLuxsmEm6cSb55KuHEy/saJ+Jty3ToRd+tELOj2pGLunIy9czIOdPdk3D25YEW+BbbH3D4Rdedk5MjR4L793p27XLp2OvTstOvbYTtQbTew3W5wm91A1Q/qr7L9Wdn0VwEbWPVXWcJyoMoaJP/TZnin062DPneOh8Hpbp2IuXkiDi4VrvnGiQTQzRMJtyaVePNE4o3nlXD9+KRuHE+4eTzhlly3jyG6dSz+5tH4G0fjho/GDh2NHjoWOXQ0Yvhw6OB+/94d7p2V9p1brbrKLDvLLLq2SFF1b5H2lCLqhWWJ+ZQk3cXiaXUViVB1Fgo7CwSoOmC9aBqfxB1FZt1b4Dadhne6j+z2Ht7lO7TLb2h3wNDuoEntmVwZ3B0o3+4/tMt/aGfA0M7AwR2IhnYEDlc/o6HtAXL5gwa3ySVfGdjm1w/sBOBU4d1b4dlb4YGo3LWnzLGj0Lppk+TaWkF9Nrc2k3V1BaNuhUn9SnrdClrdCmrdCgqodjm5djksEdVlUOrSKbWIqLVpFNDVVHINKIVUk0y6Oini1SRi7ZSuJhJqElAZX4lHMcnoUiz+UizhShzxSgK1NpnRkMFtyhS1ZJu1rDYHNWebN60ye1qNWZKf17VVYlBDlghUt1JUu1J8dYXoSoYYdDlDfCFNdCZFcCKRdzSBdyiBfzhJeCTF7Fiq+YkUs5OwTBafTgFwEl1JFdWmiWozRDXLhVfkql0uql8uBE5ryOBdy+CCGjO4DWnseoCiREZNPO1KHOVSDPFClPGFCKOLoHCjS+FGl8ONPn3njf+8b51/9xX/Thy6dOmSj49Penr6+vXrIyMjY2NjYdDy/3KHFbt3LAJ/UgT6747ubvk+78qD1efvZZ59XstP3ko+0BOwtU5zdcfPsBD6lv6Gnl0XWm/cuPHo0aO/IGsOw6F/9z/zv/78r7z6ckweNTYfRIkvNIkvNA3JJjiGaZg7qbDFamSWKpGlTmRpkNhgDWnCksDSILDUURGRIUOaplJNiZuuaywhbC3szogvBufEMCpfP2KzXtB6TZ9Vqj6r1ALWaAet0w/fSAzfQPFdYWgdtozvvkDgoSTyUuW6KNmFaifkctNKOCkltOQSSnQO0TZCxTZcLXw1LSmfnVRITSgyii/BJZTiogv1/bN1bMOUJS5LBVbKfMkyDn+JKUeRzlLi8zUcLPAOQgNLurY5RZdH1DcxBvLRoeK0qDhNENkA4EeLAksQmEIG6lS8Ko2gzKApc9iqVjaGgeHs2OXixLXimLWmYdnGYWsNo3LwcXnE+AJCbD4+arNh+GaDsFxcCGgzLngzLiTPILwQH1FkFFNCBKMmYRM5IYuYmkaOjyT4uuhYmWtyWGpsUw0zIc7VkeFsTxeLcaYcTSoLjDVtMkebyNIisDSNWRp4ljqejXhEhEmpETiqICJHhcBWJLJhpNASumQZz0HFIUzLP8Mgcj0hPo8cX0iOKyTFFpFiiynRReSIQkJovmFovkFkMT6yCO+3Wh9cOJJ0NomnaMrXkEhxTo5EJ3uClbmOhKcm4igLucpCgZpErCkz07Y0g6vVlcFb5roiqS7PXJtnps2VaLHFmqYCdQaIp8bgqjDYyqasZWyuilCoIZVoO1gaeDuRYgPZqxMtCjKdtm3wPJjvfbrE5/JW78btfu17Arv2B3cfDOs9GN53KOJp9R+KGDgUPjilocPhQ4fDBoENXtDA4bCBw+Gw7D8UMngkpPeAf/tOt6Yqu6ZKy5ZKWVuFtL1c1lEu6wRtNe8o+2WCllvNOrZKOraK5UtE7VvEHWWSnm1Wg3tdRw75jxwJGToaDjgHGpjS4FHEzkIF66CBo1H9RyL7j0RMq+9wOKr+Q+Fwj0/f5sDB8P6D4b0HQnsQwb0E9+0LaN/m2lJm37LFuq3Uor1E2l5s3l5kNm0KdRRJQJ2wLBBPqlDUni+Y1nO+0FMGEb9ps+BaLuIONeeJ2otlPRV2vduce7e79u7w6Nnh2b3Du3uHT9cO765q767t3l3bvOTyBHVv8+iu8uiu9Oyu9Oqq8AR1g8o9eyo8eyq9flCFF2wEdW31QFQuX2517yxzA4Ev1AG+0Bbn1mL75gKrhhzJ1XW8K6tYV7KYNZmmV5bTL8t9oZrl5JoM0pUMIqJ04uU04qVUEOlyKukKKIV4KZmE6mISEXQhkXA+wfgCKN74IqopR+hirNG0I3QhBlk/H21wPhp3PgoH69DscgL5aopJXTq7YQW/EWAmc1L1K4XTqlspBOdnWqgF9Kx4V5eDuDUZHNCVNPblNO6lVM6FZPbZBNbpONbxWNbhaObBGPaRZMnJFTbnsp3Or3W7tN79whqnUyusjiSLjoE7lMC9mMCtSeJeSeYg+6axQRfTWBdTmZdSTC+nMGpAyYwribTL8dRLsVOmULjhqVD9EyE6x4O0jwdqnwzQOh2gfSZA+5N/Yu7Qr/7a+z04dP36dScnpz179kCKDvzMfO/evaSkpPz8fOhjQY+wra3t2NSrrq4OhjTARmjZ2dkJPlJ9fT20R7ti0P7atWtoW3gLgAp+t25oaIAG8C4cuaOjAzyoO3futLa2wluwEQY/wHHOnDlz+fJlGA4BW+BQAwMDsBE9C5wdqkTARjhIe3v7gwcP0EPBNQPCnTt3Ds6Cnh2Ww8PDF+SvoaGhv+b38j+px/x7DgvZU319fWgw4QXPC/6EeMILKghB8CHm8BTQLegLGsBe0BLi1tXVBZU5YHeIJ2yBOMMWaAMboduNPn04AoQabQmDW9D4Q8ChAboR9oKW8HruRL29vTDiBa4BPSa80C3o47t//z5cCbwFHwC4HvQTBUdAG8Dx4VnDeeHs8OFBbwruCP34wQcDzosec3p3uIvpE8F29FLB+ZzeCLvAxcBGuOCnAwLHhMbwwYNzofcLp4ajwQcSzgvXOf15g+3wLjSePjscB43eiw8RtrXeeLLmxygI5aKVp++kHh4Irag3Xtu8ILPv/8UhaEDY2HnlWitcAPpo/tQXhkO/+t/lf/sOr7z6UnQ+IbaQEFdESIBctWJK2Fojl0h1c2dlpngZhaNKYquTkNQ4TbCGKFxtIgdSvDSN5YIVmlDXRKLLtta28sP5ppGjc4CIqJDwFldMiC0yisrDhazXCVqr7Zet6bVS3WeldtBqfPAqkmeKgWWQGt9tGctxGdNuiaWvdlQ2K62Am1ZETy2ixuaQ7cPVnCO1o9cwU/I5iYWQjYaPK8XFb8FFF+n5rNQw813MslZgmy1j8paZsJfSWEuonGU8kZadBcFOYGhF17OgGvCJOIaxPs1Ij2oARKQNms6Xo+J0KDgdsqGmCVlNwNWWyXA2dgZ+wczEldK0DdLkTYLYTbSI9YZhG/QjcnAx+fh4iAy4LiVgcBnHFOEjwfUqMAgvMAwrMAQWiio2ii0lxBeTEwsoKRtpqZm08DBDB1sVkUCZzVTls7VsZURfd66jHZUvgFE3QJgIXgJVQrIcia1F4mgREWkSuZokrgaIyFEDECJylClcFQpnqVzKVN4yukRR5LLUMUzdP0U/ai0hIY+aVEhLKKLGFVFiiyjRxWBYEQHM4raQ4kvI4TlEx1gtE5uFBJ4CjafGFWmbSfUlZno8njqTpcJkqjLZ6qYgjhqTq8bmqnF4qlyBKlekxhGrsURqLIkGU6RhKtRAWEigbgqOEDTgqYgFapbm2k62Bj7OxpHe9PRQzoYk6dZsxx0b3Q7le58p879UGVBXHdiyJ6QLOv2HwvsQWpiEBxQh5IocPhY58owiRo5FXH9B0Gb4WNTQsYjh4xEjJ8IGjgR17/Vqq3ZsqbJuq7LoqJR1VloiKXOVFtPqqpBNq7Nc+qzk4IQI3W7eVSGdaiztrJT1VtsN7fMYPhI4fDQUTjqEnDpq8FjUwPGoAWQl+kUhRHQ08ilF9B+V60jEwJGIQVgeRjSICvkT6A5QMGzgQHDvHr+OSpe2Mvu2Uuv2Usv2Uml7iXlbsRmq9mJIlhNPSp4p11YoaisUthUIULUW8FvzEbXk8VA150GCHLcpD8RvyhM05QmbC0RtxeZd5TZ91U79u9z7d3v17fbu3e3Ts0vOQgBFO316dvqCemG5A+Tds8Oru9qrG+EiT4SLqhAumtYzRPQ0HUEbBJzcu8oRdW517SyDTDmn9mK7pjxZ/Ubh1TWsmiyTmkza1ZW0muXUmuWUmgyEhRClg8igK2nky2lyFgILSK7LycQpARSRLyUhXAQ4BCB0CRXgUCxYQIiAiC5Cmlz0U4oxhO1X4o2vJpHrUk2uLWc1ruQ3ZQkBhxqzxNcQSRogXw5FIzkXoblwqH4MhybpqCaDh+pKGu9SCud8EutMnOmJWObhaPaBaN7RFMvLG/zaKpJ796waPLR+5Oim/v2rrpZEHMl0OAw2UZLgXBLncjL3ShLkyLEvAQilsS6lmV5KMbmcQr+SQq9Jpl9JpF5OoFyIJUKm37kIo7NhBmfD9E+F6pwM0UYUrH0mWPtcsPb5YB0sWe43fIf+Hhw6e/aspaXldG066MkBeNTU1EDnD/pYISEhdnZ2aWlp7u7u0Ax6k9BJ3bt3b1hYWGpqKiw3btyIdr6ha+vh4WFhYeHr6ysWiwsLC6F77eXlBY3hXegr+/v7b9++HeAnMDAQTgEn2r17d3BwcEpKSkJCQkxMDPR9oXOZl5cXHx8Pu0DfNygoaNu2bbAReAnO1djYCHsBVgGwgYUFS9i9qakJNgJiwaXClri4uOjoaPjzT+0a/m0PDkSamZkJQUNpFnr2GzZs2LJly/79+zdv3lxWVgYPGojxyJEj8ODgBewKVAlP8OrVq7m5uSUlJUDC8OzQfv+OHTvgcRw8eLC0tBQ2Ql8fQg0gChvRlsXFxcAkwCrwaOBPOP7WrVuhJfwJHxVoBjtCEia8Kisr165dC3wLp1u1atWBAweAwOGMu3btAuCBjwesQHs4AmyEywPCgc9DTk4O+iiBN2CviooKIJBDhw7BdkjshPZwWIABOB0cHI4AL7ipkydPAlDBSWHj4cOHUUQHCoLP8/nz58EC3bdvH9zUunXr4GJgI9wm7AUnRVvCvR8/fryqqgpgCU598+ZNuE14F6gJdoGfAGAjXAYEtqCgAN49derU6tWrp0+EfrZf/ITc+G60uPbBi47Q9JblJ28m7Omwz7usnNX5S1gI2izO6lu+uw4CBff7ZxtEGA79hn+Z/827yHEID738uBLjhDJiUgkpaoOhW7SaxEmJKQbMUCFzNEBUnpaJUA+y5p7GIWMYBiNPpWNItIQOWg6hBn7pxOhNtIRiemIpLbGUFF9sHJ1vGJ6j779ay3OFqnu6uleGrt9yI+9UvH2kvtBDnWG7zMRCycxVMzSVkbSelZ7PyChiJG4ycQzVcAnXi8lmp0IFhSIGoEjcFqP4rYbRhXpuKct4LnNpkvkmfAAhZRpThcJUprKVAYdsZEY2fH1Lmo4FxUBEMgAcohvqU3G6NH2QHhWnRzNARDfAUQ30yUYaLJamvRPBw4/qHUKNThOkb5Sl55mlFPAS8mlRuUbhm3QjcnWB6GIKjGKL8LElxvFbCPFbjONK8TElRtHFCAjBWCZYjy01ji8lwWCe9ELTpGyqV5C2xHwxi63EYqqaCXCeTqwALwHkyzG5mjDsisxGrDZgIQSHOFoQPRORPuQiUnjasB3Ik8wFqZG5qnS+GqAIS6jJEmqxJTosczWhzTIbLzXPCL2wNEL8GlriRpNESOfLpyYWUpNgNFEpLQky97ZQU8roCUWm/iuJQk9VgkCBwFpK46qZ8tQZHDU6S5XGVKWx1GksTRBYVTS2Oo2jSuOo0DnLTLhL6bylNN4yKl+ZwlOh8VRpXFUTnhqbryYWa4Df5WKjF+BiHONHSw9jbYgTFKeZb8u2O5DrdrzQ80ypz+XKwPodwU17Qtr3w6ih8N7DwAnRAAyozfK05DiEINC0rh+PvPmsbhyPvH48akrQPmwQwSFPOQ5ZoTjUVWEhlxyB4E9ky6S6qyymNbUdbfzjArLq3WE/dMBr5GjI8LHwoeORQ8ejhk5EgwZOgmIGT8QOnoiTC1YmNXA8ZuB4NMJLT2kQ1p+9XxSNUA0djhgC42h/UO8Or84Kl/Ytdu2lVu2lsvZS8/ZSs7YSSVuJGFExsJDoGRUK2n4Qv7WAi6oln4OqKY8tF6cpn9eUz2/KF7QUiTu2WPRU2vfvcO3f5dG/xwtGK/Xu9u3d5QfuEApCcvn17vQHyYnIB3CoZztCRD2IvHq2eXdXeSF6ln+eQiMwjoCFPACHUHWVu3aVuXSWOLQVWDfmmNWt417NNqnJotZkkmtXkutWIKpdTrqaQbyaTriaDksSqAYZPoQsa1KIqK4kE6Y0OZTochKMI5ocO4SMIIozuhxrMK2LMbgL0SAD0MUYo8txxlcTSfUp1IY0k2sZrJZMXssqYcsqUfMqcVOWqCkLlhIYQYQKHTU0jUP/DwulC66k8WHAz8Vk9vlE1pl40+MxjENRpgei+cfT7Gvzovv2b7p7acejpiOjXefH+i49aj3Wf7L0Qkn8wRVOB+KFJxO55xO5lxK5sPvlVNblVDCFTC4n064kU68kUWsSKZfjSZdiieeijM5GGJ4Nw50N1T8ToncqROdUiDbo9DQOhWA49Fu+QH8PDkE3zsXF5UfHC0EfC3gD+p3Q34XOpaOjI3QQa2trYSN0K4FSWlpaILkOep/QAHqBQCzQm4RuNPQaoU8MQAV9StgInXKALsAV1AtCcQg6nfb29nAcaAZ93zVr1qxcuRL2/XkcgpMuX74cep9wJdDjh8ZAU9AdjIqKgr4p+AZwI3Ac6N3+2b3DvyERQfTgYQH8QE8dpQiI/KZNmwBgIG7g1AFRQOThYcGThZZAp7COjhyDXQCT0ADCdqAa6P0DJwBHoW4M0A48aPBe4OHC04SN8NSgZXl5OTzWoqIiAAzYCNdw4sQJ2BE4ATYCb6BcDcQCp0BxCJ4aXBhsBwbLzs6GTxF8bKAx8DMcobm5GcgNrEgAbBSHAJYASFAcAi4CVoG34OlDG7gYaA8Hh6cPYAYbAXXgUHDx8ImFvdChNfCCzwO8CxsB5OCAcJvo5aE4BDeCliWAFzT7eRwCAIMPNlz5NA7BHT19oh/9bFwaeLz2wv2fwaH0YyNRVfXcdVcUVnb/QhwCE8m6oAECCGH/sz/wGA79ln+a/737IDhUaBwN3X3o05cRE0tI0RuNAIdEDotMRYuo7CVkthpUUDAR6rDMcHTBJA4RuVpQAwDPVidyNCg8DRORBttCXeKqYRus7ZuGjwIiKjSBughwNCCi2EJ8ZK5hyHp9v1U6nhnabik6TnE69pE4iwB9rqO6iVRR7KAWEE2OSqckraVl5DET15s6hei4hhvErual5ougQgPUKogrJcaXEaIKcC6JSziOs6nieXTotQMIMVUpLBUyC3BI29LcwIKjK0WS5XBCkoGpka6JgS5dX9dEX4+ur0/Tx9FwOGAhE5wBzVCPTtaSWRsGRZuGJzOCEsnRmaapubzUQg7QV0IRBRAoKk9PjkN60flARIaxxZM4BCOjUCiKBRCSK06OQ+CtJReahK0wtvFSZQkV6KwlTKa6tZTo7yHwdGGJRVCZDVhIHdgSTTgEHILxVyyJgcACzzM3ZAn1aGDBAZxwNehQq0CgxZHoCmU4Myu8zJpo7UCGUT32bkZu/sZ+4aTQOEpUKj1mBTVmFTl+HSUxh5qcT0spoqYUkZOKSUlQ0KKQEbqGahWsQ5YsNmaDvySPEoQLcIilBuOX5CykSWEBgIH7B48YKmSoUNnLKOxlJM4yEleZwFEmcVSpXDUmX10k1nCywQW4Gsf5UVeEmq6P4xUkiypWmO9da3001+lcqdfFct+aqoBrO0Nb94V3HIjoORzVeySqD9LJEEdlEodQswUV6g4BAk3rxvGom8/qxvHoGydiphR9/Xj40JHgnn3e7dVO0+4QWEOIwB2qspxW19R6zzZLEGyHLXJZdFXJptVdJZsWvNVZZdm70374oOeNYyEjCA5NstDgj+AQoBFKR7FyFkL1AxEhOHTsGfxDcWhoWodC+/cFdFd7dFQ4tW+xmbSGSs3aSyUdpaKOEmFbiQjUUTypzmKRXMKOIlSC9kJeeyEH1FbARtWSz0LVnM9uAUYq4LeAlVRi3l1u07/deXCn58Au74Fdvv27gIUQHAIEekoIC/0MDgER9VQhUPS0OzRlGaEmkkdXpXvXMzjkDNZQ82ZZ/XoBWENXVtGuZJJrMkm1K4l1KwhyGdcux1/NMLqaAUtjROmEK2nGNWmEq6mEmlTjGlimTOMQsnI5yfhyEv5iguGl+CnFGcpZCHc5DndJrguxIANIkAPj6EoiqS6V1phh2rSS05LFb8sWgVqzxS2rEDVniZszJU2Z4qaV4kaQ3CZC8+V+hoXkFRR4V9L5chzigi90Np55Algokn4ginMixaYhP/rG0eInrafHhxonbnVN3OmfuDsAKw/bL/UeLz+dE7kv0eJ4gvBsAu9iIv9iEvdSCvtSClOeI2dyJYlWk0i9EkeGYULnI/Fnw4GFDM6G6J8N0TsdrHsKhBCRDoZDv/NL88/DofDwcOgEQ/cOOoiAQ2AjgKVjZmYG+AGWEVg0XC4X+pfQ24ZuK2wEGwf6l9AFBxxCs6qAtSB3Dvq10McFHwBwCLyj0NBQb29vlK/QviN0TD09PeFH95/HIWhva2sL2X1wdtSzgoNA71woFMIBYQt4VtAAHCrobf8NieVPvSR4BBBksMuAiMB7gf496g4BsQCioNYNmusFwQEGACJCrwcQFwgToGj6WcBeADnQBigIHj24LoAWsAXAA7AEnBa0JdAsPGt4psCfwDboRnju6KmBN6ABfB6gpw5XNY1DABKAJXBJ4B3BhwfYBugCToGmUALJoG4M4A18bODawGCEKwfOARxCPzDwuQJPBv4EHww+k6g7BLcMlwoRgLdQ8gFYgi3w55UrV+CS4AWuFBhKcBCIw9M4BHeBtoS7QHEItsAvBbAFMA8OPu0OAVsCvMGVw7vTOAQwj+4On380pfPF19HOh1nnfmS80DQgpR0dCtt6mbam9hdmyqHIxMltAcMKzfr7Uz9dGA79zn+l/w27Aw5FFhpHgY1Tahy7hZhYSo7JxXsnaJi7LORIFppwFGlsFRpXnSXW48mMGGI9MgcZMgSZXXIcgowvqKmgwxTrsc11uJbqfEcVm2AdvzRS1HpGfB4jqchEXgCNGAfEtRkfusHQb5WeW6qWQ6yGU6yBYyRB4qHDslxiZq/qF2oUGIULTcTFZ9FiMhmOAfquIfi41YK0fElyIQfspjggq1JidJ6BS8JSruNcuniBiUAVYSEmVGlTo3DU+GJdqRhnztaR0LRFJH0uAWdqqG+C0wcWMsXhGDgDoCBgIbqBPh0MImNdPs/AM8AkPpOXuJYZuhwfnGGYkENPLWHABSNmFDg/hbjofL2oPN3IzbDUh8oQsSWQs4cHFpILHyeXfJ0A1xZfTIraRHSP1+HbK1E4i8G24nJ0nGzogZ4CZxsKlwMEokpCxmIh+YdQl8+Ep8UzN7C0p9o60WXWBJGZnlCiJ5EaSC2BfwjW9hR7F4azO8vVgwPy8OR6eLE9fUy9/Ex8A+gBwdTAMHJAhLF/tGFgolFImmHYSqOwVYZhq3Gha3DBawwhKdEn3dgySIdiroTnKCHZd2xlIkuZBNM9sdXAFKKztYCIyCwNZEgYV4PChWRIqPEAF6ZG4qoac1XwXBUiV4UuUBNJNR2s9cI9SOkhzA2xvOJUUeVK8+pV0gNrLU/m2F8scr1a4dtQHdi0O7T9QGTXoeheqCN3FDgBoYXhE7FDx6BywA8gNIlDJ6JHQMcBcib1FPkAAsW9KGg5fDS8b79f506Xtu027dssO8H/qbSSy7qnygbUve0Z9WyzAXVXWXdNyqp720/Jpnu7bf9ul5FDvjeOhQKkDct9IYSFfhaHnnKKAJCQ9iBkR6Cpp+4anLEhSBFEBVB0KKR/r1/Xdvf2ckfAoY4tVh1bpB1bEBzqLBWjan8Kh6a5qL1IiGraJkJS5oB88nmomlEVCJryhS2FZnDk3iqnoZ1ew3v8hvYEDO4JGNgT2L8nsG8PFLUL6N31g/p2BYB6EZvIB1LmkHy57YhH1LPdu2e7D6pugCK55CA0SUEoCz2HQ51lLu0lji0Fttc2mV9dy4dRQ5ezTK5k0moyqeAO1a8k1a8kwrJuBal2ORERYhNNekSIU5RGupoKgsIJzwhqzV1JhlpzxpcTphRvfFkuSJxDRxNdiMOfjzU+H0u4FE+6mkKHBDkwhVpXCdtWi9vWSFqyJWANTUkC7hAqKDGHVJmT49D/O4IIxSGwhiBN7lwi83Qc42i0yaEo1rEkiyubQoYOFYx2XJi4NzBx/8bEvVsTD+5NfP9g4v7t8Rv995suNu7MOZblfSzF+lS8+GKS6GIS7xIYRCnsmmTmVRgvlES/FC8vmRBpfDbc6HQI7nQwlI/TOxOsO4VDAEUYDv3eL8rfg0PQ3YQsOOh6on0p+HUckpGgo4kO8wCYgf7f0zgEdkFAQAD8mg4dRPQF+0KXF3gGEtWgxwxHmMYhWIcuKcAP5L+hv8RD19nBwQE6wdDFBHcIfqdHzwtdTMAh8Ad+Hoegkw1VH6A/DZ1R9OzQ04VfxwGQoB+MboG3oFP7F4ym+FN7n7/24MAS0NcHkAADB0gDHgE8CwgXgArgBFgoEBbYCO7KizgE/WnAIcAS9KSAl2hLwCFAKUjAA6qBrv/FixdhHXAI8hXRlvBMIbcNhSJ4EOhGIA14rD+DQ5CuBp86uCQ4Djgt0BKoBs6FDhNCcQjoAj5XQFDwUQS0hnXAG1iH9oBb4O3AlQBBAa0BxQEOwW3CZQN0ATjB0cCbgvZAU+CJwYmA32AvOBGwEOp3PYdDgEZwQGiJWkxwdrhfSBmFLfD5h7tDcQiwB44AjeEjh8YETZaDO5o+EZqm+OLrYv/jNT/rDqUeGQzdcomZfeFXuUPSXIhl7fQgrl/7sfnl7TEc+r3/TP/1+yM4VISPKsZHg90BPftSUmw+ITBDx8ZLQWi+wJS1iMZcQmWrsMS6QktjgCLoTBNBXKRCtNwd0oQBRaYiXZZEz0SiQZUsZdsp2wTq+aZQIlabxuWykouZySXUxBICjMCJKTAO32QEROS1Qt8rA++eRJL568D0ODJnwCF9rwB1N79lgbGGIYk0Kw9thwDDmFWAQ+LkQnZCMS2+hJSwhRC1GecUq8R1nEcXLzThqVJZ6uBvgOVC42kKzfTNxTgxS1tI1eYS9Vh4nIkhjo7D0fT1GXIcostxCMmXM9Jmm+g7OtGjUvgpGzlJObSwTH3vFLWQ1fpQnAAG3sTB1UI0inCxhfoxBeAO6UcBFxXAyCWDmCKAIrCDQIaxpbiYUoOYUkOwrRLLKJBz6JWhJfVdwpAqUGA4E0NNyNfzcmb6urIsARdZqiZsVQpCIyqQnAZFq81kOHtHiqcny9PD1BmcHxsjF0eypwfD14cTECAMCjYLCZUFhcoCgsx9/SU+viIvL66Hp6mHp4mHJ83Dk+ziYWTnom3tomblpmLjo2oXqGYXomoXpgpVKKzDVSxD1aRBGlwXFaJYEc9dSgDC4aiAoEIDiaNG42oxBXosHlT91qJAnQwWeFbyQuocBI0IXDUUh8h8Fb5M08XVMMKPuDLCNCeeW5Yhql4l3rvW7NB66clNlhfz7WpLnBsrvVp3BrbvDes5HN13NKb/GLAQklQ2dCIOcGj4RAygxXMaORkLun4y9saJHxVaz21aSGG368fjIHFu4GBg1y43wKGObVZdVVbdcvVUWfei5PMcDm236dkOG62nBX8+Lfl2dC+77u2O/XvcRw4H3DgRfv1kFFz24MkYlIX6n0+W+8EdegGHkLcAh6bvF3GZJg2xqJFjqCKHDqM45Npe7tBRZtNZhuKQORBRxxQOTUMRcNHzKoYRQXIViVqLhKCWQgGqZlCBsLFA1FQobimx6Kp06Kt2H9ztN7gnUA5CQf17g/pAP4FDfbvAI0LHEcEgIlRAR8iwom7AoSko6oa6C1WeXeAIPaVOuTvUVeHWXeHWUebcUmTXmAvWkPjqGiiiwKzJYsDYodosen0mtSGTWr+SAvqhoFwGuTaDcjV9UvI6ciAq6EUigurblxMIVxIIsLycQLwEiidefEaky4mwu8m1FZzmLEFLtrB1tah1jbh1jVnLGrPm1ZKmSZk3rjIDwQgiZBBRlrg+U1y/8nkietEpqplioYtJ7HPxpiejTQ5HMQ7FCi+s8xs6VvCkC1hocOLhvYl7dyfuwhJY6PuJB99N3L0zNtx7vfZEXVX2mTV+J5ItzySKzyVxLySzLiWb1iSb1CTRL8eRoSY4VNM+E2Z4OhSH4tCZ4J/AoSBk7NCnWKHtX/+t+XtwCH4yhyE3kHIG3V/oL8LP225ubvBLPPzIDb1qQBfoXk/jEFoIAfLfoMcJjeEt6DjCEn6hhyErWVlZ0DuETi0gEMAJOiAeutp0Oh0y5aCLDD9gTyfLwSAWMHag8wr7QkccbCjwNKCfCjgE44hgX9gI3AXdcei5Qk8XMvSg2wedWujjJiYmQl8ftsPVQh8drgoy6MAaApqCdbTGwy/v5/13tIRwATwAHsCjgaBNGxrQlYeOOzwU6NlDbx66+C/iEDwCQA5wVyApDhAF1oGgoIcNiAKfBHjQcHDwQwAk4CHCAwIOgZbwgQEwgJbwKAFUgBMg/rAdVuBPNFnuR90hOMLTFgo8U0AOwCp4vmAPwuODDw+aTgmPFdAXfe4oDsF2wHW4FyAi2A63CXeEjlyCjwQcFrgaDgUXDO3hAuDigU/gBYYYAA98eACV4WMGlwcwAySDGmUQNPg4oS3hs/dTyXIrVqyADzma4QkfvGkcgguePtFPcfj1B//P2KH0o8MRFVdlq48vW9n2C5PlFDJ7Y8vOoCO1MHfo1//D+d++B+AQjIGJKsFHlRjFlILdQYiDGmVZOOfAZVLLRWzOIjpTCQwiSNySWBlzxLrQoUcsDq4GnqMGInLVSVw1qLhtKtamCtWJgqUkiSLHXtk2EOeVSAnPNk3Mh3pxjGQklwyPVEQoIkTkGgVtMApYS/DJJNpH6cl8VOz81IOicN4Bqk4ei72DdbzDjCUOqtbeehErual5CA4lFlMTt5CSthKjN+s7RCmx7edRhQtpUGwAyfKCoU2Qy6ctNMNJhHoipraApssm6DGMICMOxgjhqDiwgwCEDKiIcBRDXTpJB2ZEDQgRJmVLUgDYNkMBa123hMUeqcvg2mKhDkQpEXGBSgzjiw3iAIqAgsApQmSAKqbYIKYEF12sH4UIB40TSskh63G2kUs4DgtpIgUY1MQw1ZSKDf1cWR52ZDFHlQVbuJCQpkxmL2WL1KWW+q6ulEBfVngQLzKAG+LDCPFmRATyosPEMeHSmEjLyHCL0BCpf6DEy1fo5sV1cWM5OFHt7QkODgRHJ4Kdo5HMWkdgrsyRKLGlihxLJY6tEsdeie2oxHZWNHVSZDgsptspkqWLDXmLjTjKeJ6aEVfVCIEcqFmnxhDqCqUEiZTAE+gzoNKdqSqJCY9VnYAUuAOh7KRME6hY2OmGBpJXxDByk9lb0rk7skX71okObxCfyDE7nyetLbK6tsW+dZt7x27/7gOhA8diBo/HDp2IHzqZMHQyfvhk/MjJODn5xDyn66fiQDdAJ+Nu/ogSbkJ5bkSJciWB5HQEM/mE9Ozx6Nhu17ENPB85C20DFrLq227Vu92q5+dk3bMdZNNbbTstFI16EWSy7al2HNjrMXI08OapiJFT0UMnYwdPgWJAA8gyduhkHNyUXLCO/glC18EKA18oBl0fPokSEXDgpIbA2jqGSI5D4A4BkPh0bnNuK7frKLPqREpsyzqhMh7g0BYJqB3coZ8WmkoHai0WomopEjQXCZrkaiwUNBSKrsH8RWXW3dud+/d4D+z179sb2IsoCNSzOwAERNS3GxGs9+6eMot2+vXtAoMIiMhnSmiJBbmqfburESiaLkPXWeXxgwCHKt26Kl27kAFRjk351nUbJbVrBFez2TWrgIXoV7NoV7OodVmUhkxUAEWTJbbroLj2JBGRAYrk9bURgUH0tCbrKyQRriQZX0lEBESEOEJTgumJLieSriRSapJp9RnMZkiQWw0UJG5ZI25eI2leY9a01qxxjdm1NZJrsFxtDmrINgPVr5IgkldWqH/eIxJeXQ7pc5OqyUBGDV1K4YKrcyGBeTaWcTzS5GAU+1iKbdu2lQ9bjk3c6Zp4eHviuwfjwEJ3708KoAhmp7lz8/FQx9ClvbVlqccyHI8miE8lcc8lMS+AKZRAuRxHujjJQgYICMl1KlgfdDp4KllObhOdCdZB6igEaV/AcOg3fUH/HhyCzjH0OwFmoGQCZMFBmtnOnTtRAgFrCPKp0O4doJGzszP0uqBjCoNMIC/O3NwctkDXFnaH4TpLly41NDTkyV86OjoMBgP6o7Av9KqhUgJgD+wIPTY4LBRIQIebQ4cSKAiqL4C3A/1U9ODQr4Xj8Pl8JpOprKyMHpNMJsM6FGOADjc6fAWcJalUCkeG3jBaxAxuAdLkwOkCWIKf6v87IOcX3gW4cPCA0PEz6FgsCD78CXEGRgLvAsAA/BPISUML/UEbeMqAAejx4VkA2wAFQUt4wUOHpwafAWgDBAX7wtMBWAWPBa20AeYe2hIaoIXU4KEABQF6wQtW4CMBJwKTBz4q08lycAEwdghYAh7xcxll8CfkZEIDlOjgmaJl5YA9wPICloMbBM6BI6NpctASmsESCA0AGE3hAyaBW4ALgM8YIA20h93h4uFq4QXHh49NRkYGNIM/oSWwDRwB8B7u9+mW4PxAMAGQpkspQHuIJ7hD0AyChsYQEA4OAlgF/AafvekTgUv2U5Xlmq4/WfXT+XIZJ27E7mj23HhUb+UvzZfTy27dc+QUPBcIEYZDv+nfzv/qnRB3qMQwutQougQxOuJgVEwRMSLbyDNUw8pGicdZZGqqxGCpCCR6Uis8R6QNI0yexyEYlwJj8XnqFJ4anrvEgLPIWKjAsFomdNO0C8UFZ1Kjc+iI61KEByIChwcG4UQXEiPzofoZJTCb4JsGs7jiI1KMQmJ0fALUfYP0nbwg9U5R5KDmE0+LWstLzOcmFZsmlVLji4gBqzTN/ebSLeZQBYugmhwZMVvUqVxNplBHJMGJuboiUx0BRZdF0AdriGagjyAQDkfVhxw5Q1gnG+BIRrpMEwMnZ1ZcqlVGjllaISOlmBy5QcclYb593LzAtTrRRcTYUjJCRFA7odgorgipoxBdiI9BVYAItsRAQbkSwxgIWgkuthQfVUhwSVXnuM+jmM0lc5VMWJo8jr6TNd3fje1kiecxVUxYKnSeOk2gZipWk8GcPwHs+ChJepzFijiLlfEWWYmWWUlWKxKtEiPNY0IlIf4CT3emoyPNxo5iaUOWWRHE5voSqa6VDd7a1tjSFi+x1OeI1E34ylTuEhJbCWZrJQmWEUXKBJBE2ViyFJFICc9fYsRVxoOVx9MAIjJEiAgS4VSZZvo2TqbOLhwba6pAqG/K1qRBgQeWmjFbXW76IThE4amKLHW9vSnLY9m5yZyKFfzd2YJD60QnciTn8swuF0rrSmSNpRYtW8Goce7e5d13IGT4OJBPwsjJRPkSWAgVEBGq6S3x108huvGTSrgB8xQhUxUl3gAQAp1KhMbXgU8QHPLqrHbsAj8HcYSsQX3bQS/gULVVz/Oy7qm27q0GIpoU/IkIwSGb7mqH/r3uI0eDbpyKghMByw2eAsVNa4qFfgqH5L4QgBCCQ8CEQESwRNIFISygoWOxw8dioFAeikM9uz07tzm2ldu0b7Xq2GohxyGpnIgQHJrWj0LR/4tD1wpFTSXm7ZW2Pbvc+vf59u0P6NkX2LMPYSEEh/YEgnqfEwJFcoFBNCm/HhhlJDeL5H4R2EQ+SHnuau/O7Z5doG1wC0/jEMpCrp1bnVqKbK5tltZuENaugSIKTMAhYKHaLGrtKkr9KkoDLLPI9VmIQST3iOTFFWDSoQxgIaipAEsEilAuepGIIF9OPogIlXye1njj8zD7apzxpUQowECpX85szOQ0ZQuAglrXSlrWSZrXyUFIrmuIzBvWmF8DvUBE4BHJa82Jp7LmYCgRSHR1OUARohp5EQWkmlyC6bk4k1PRjMORrEPx5rX50Q+u7J2A8UJ3ByE1Dgowy3EIBBR0Z+LOvYnb8pV7t8ZHOkYuVJ/PCTucbHE0jnsyjnEmlnI22vhspOHkFKs/UBCAEIpDk0QELAQ6G6x7LkjnfJDOhWBdzB36Dd/PvxOHfmGf+6eaQdczIiIChqZMNwAPAZgEEAi6uZBPBaXe0Byt3/MCwoGhSr//OL/nGrB9/3MjAJ8c4LenPz9AVgBsgF5/ZVn2vrujO5q/z71yf/X558sqrDh1O/lgb+iWi/ar9qqsaP5/DSKNVe3rtx2DehLAaWhN8D/1hSXL/YZ/mf/NuyDu0BbjmC2QLwede0MYBhNbQAxZaeAZrG5js0TAVWCZKrKYyhKJvszCiCOAwfcwCkWVAO4QVx0P8+SAOwT5VyxlICIyD7YrG3KUDDiLjQWKVOkSnouaU7SBfyYhYhMxtoAQV2ycADWpkZQ8gA1STCE5MpcYuYEcv5GWuJoSk4oPjTYICDOyddVkiBexLZbY+hn6JtGj13MSC9iJRYyYXJJroirbcSZJPIfMWwxOCxUhMaACLY5IVwiOB0tbYKLDo+qxCOgYIaidABUUEMndIRwRp0821uOw8G4evPgMq+V54tRienIxYjp5Ziy2i5vrt1oTylXHbqHEIilzUC6cDBcZXUCKKiBF55Ni8kjReeToPFJMAYyGguLaxjDEKBYpMUfwW2doHr6EaDULL1gARQjobLgeYzdnnqcLRyYxYJqqmsBgIYE2W4ozsye4+5gmxFpmpzmuz3DZmOGcu9IlZ4XzugyH5fEWUUH8AC+mixPF0tJQKNHliXQ5Al0OH5HQzMjSjmphQ5ZY4MGso/MhU1HVmKWMZ6sYsVXxXPB/1PGAPXxNI76GEV/dmKeGCEl+0yZA6QuepiFX3ZALyKrKEOta2dM93HnuLhxbG4pIYsjgaQFYwqgwAgiZ8kjVRKRp60SICuOtTxKVpgt3ZgkPrhGd3Ci5kGd+tVDWUGLZtMWytcyyrcKmq9oROvf9B4KQsUAnEkZOJI7Acgp+rp9K+B1KvH4q6fopWMJBAIfiho6E9e716drp0g0nrbZDfJ7tNoBD/dXWfQjqIEKYZ4dN305EvTtg/ecFIGTdVW3bs9NpcD9SR+Hm6Rg40fCphKHTzwi2TCl++NS0oOUPmrKMUONIni54PH5KcSOAi8fBIAofOBDQtdO9o8qhvdymo9yqs9yya6tF11YEhzrLzEDPQdGPAtLTUATuEGoQNRcLm4qEzcXiNpjXdbtT3x7P/n3+fVDFbn9w7/6Q3n0hPXuDexFNohG6AulzSBKdfEwRahkhRLTbDxGYRUjdBbQAHYJDndWAo15dU4IhRvIJizw6UWuo3Lmt1L4xz6Juk/jqOj4UUbiabQpl5WpX0epWUeuyJ3FokogyUSKC0UQgCkJEcih6iovkUCSfg3Va4BHJy81BrbmpcnOJRPCFLiXAdiAok2uZnGY5C7WsM2teZw5qWmfeOCU5DklBjWulTbCUQxHqEYEmE+d+8IhEwEKopnEIRg1dQCooME7HmhyLZh2MlZxe7duzL2+8q2biZs/E7evjkBcH/AOOEPwsCgh0+/bE7XvjN++N3bo//t33E9/f/r7zYuO2VccynA/FCI5HmZyMJJ2OMDoF2XGhiB0kh58XhRhEcmsIxSFdDId+83fnvxeH4Od/SFqbHk8CfTIAJEhJgowmMCjAboKf8H9/YQPAIfhpH9yhP7XPhx38vzUCYHbByCK0kgT6gpQ5cLrA3vmzfZXnQvr9k/H+e6MtN55cG3nc8LSGH9f03jtR31N15GJiyVGj1dd+hoj0spsTSo+fOXse0gLhR4e/gOgwHPrN/z7/23ZE3CGYuLMY/A1DpNx2ETF8nZFXnIazj7KdzTIxdzHHVJEPs5RKDS1lhhyexjM4xEVwCOiIyASjRoXKV6cI1Ql8ZSPuEkMOpGktJJov4rkutQpV90zTDdsATgvM3oPUZEMFNlEcVFkoICcV0FI3m6SspcevoIbHk+09tJhiBbpQgW+tauuDC0plxK7nxG1kh2SRrQOX0WSzCXBkDpS8U6HCMBgOTBKqxRPo8rnaAlNtPk2XS9FnGiM4RIPK2vqTQtDIEEc21KEQdbk8Yyc3VniiODVXlFJMTygxhnS4wLVqjkkL/FdrxBQBsFGRuU0LyJGbKSEbyAFrCAHZhKA1pNC11LC1tPD1VCidF7uZGg9z1xZQIwqo/jkU6zScie8ybbP5enwVA64ukWfIldEdPMRWjmyWEIdMYivUY1gYS5xNXQLFkXH2WSt9NmYH5awKyl8bUrw+NG+Nf2aqY2gA18nB2MICjCA9rkiHyddmcHVYfBxHiBeY0c0suZZ2XDMLOltoSOXq4NmaBmxNfbYmjqsNMuDoGHF0CTwDioBI4ZNoAhCBKjAi8fQJXF1jro4RTxvH0cDJiYjE0+BJDZ2dWd6eAi8Prr09jS/B0XkwCZIG4BAMLiKwlFkSHQ9v09R4aX6adNty8YHVkhPrJRc3m9cVWjRtsW4tt20tt24vt+5AcWiPhxyHYsDGkQPMNMM8x0LwLiq0zQ+6cTrpR3Qq6ebp5FtnUm6dSb55OuHm6bjhYxFQTaFrp1vPTufenQ4wUxAQUV+1zTQO9eyw6d1p2/fLBNQE6tkBOGTTu8t56IDPjeOhgEM3TsePnElEcWhwCoqAhUb+P4Gn9JSJhKQLDsvtsuETCcPHf8Ch/gO+nTtc2qvswcDprLDuLLfqKrfoKpd1lZt3bjVD9VNENO0XvegRTeXOidq3SLur7Pp2uQ/u8x3YF9CHsFBo34Gw3v1hPftCpnGobx9MBSuXHIdQTUIRgkaQUDcFRXIuQqEIZitCiQiFIqTognyeIsChznLn9jKH5iKrhlxJ7QYoKMe+uhplIXrdKlr9alrDGlrDaiqwEKgOMYiQcUTyrDmEiOQ2EZo19wwRIR5R2jM4JJ+SCBV5SpSaFFpdBvPaSm7LalHbOrPW9eYt66WomtZLp3GocR2sy6Zx6GkiuvYMDoFBBOOInsYhUU26EM2UgwoKZ+MYJ6JMD0bxT2Z6tu7c8F3DqYnhrolbIwA/Y7fvjd2+P4lDyAgi0IOJWw/GbwMLjU08eTx6vbPvRNWpNcH7os0OhpocDSEcDzE8KTeCfjkOXQjSuYi5Q7/pm/Pfi0M/1YGGXibk8EAH9A/pqwF0Qf/1L+65/reyAXZff88IwIcc2AYyD6/U1FTsOeyXd8J49TW1rLbFmd1Qbk4hs0clqx2X3eyUc6a4+uCFi5cgNxL+//prqoZgOPSb/m3+t+4EOBSWjwvPN4jMN4L5WKM2Gvska9r5LrZ1UXK0VZXxlwqYSmZcdUcrY2tzAx7gBxRG46gZc9QRd4gLuVVqUKwM3CGoyMwQaTLMtKgSdYpEmSJZRjJTIpkr0G0X8T0UbSJV/bKgLAFR7g4BC6HVCPDxpTD3K1IYOrWQkZHHSl1vGp1O9Qo1ElktY/AVmMIlUgcdnyiTkHRWcJqJWySO76hIFMwnsJVIbBUkTY6tzuBqsjjaPI6OgKXLN9HhUvU4JMiUg8mF9Ggw4xBORy5d5E8jPTqMKaLrs7mG5tZEj2DT6NUcSMODGWPjYHLVXH2fTJXgdbqQ15dUQo/JIweuNvBI13OM07EO17AO17IN17aL0LWP1HOOMfBKwvtnEENW0YLXMtyyyLJUgmm4oa6LprK5uqbEQFdMMjCj0W05Yg8zph3TWII3EBuQrCg8D4FdqE1gonvaqtDsNdEpSX5BftYhATYZyb7rV4ctz/AJDpU6uTOtnGhSB7rQhiqwpPKkFDNrtrkNT2DOFkt5ljZiK1uRUMqk8PEGPANdHk6bD9LXERjo8w3JEgrHgmNuay6RSSxtLCztZVI7CdeSQTcnGAtxelwtXa62LldLn6tpxNOkiWAwGNHRmeHiCllzDEjJE0iNTUU4Ch9m2gUcUuGa6/n5czOTrUozLHdlmh9bJz2XK7taaNlUZttWaYd05avsOqrsOqtsURzqOxD4LA4lXT/5g26cBp4BpUwp9eapH3TjdOr1F3Uq5fopZK/bZ1Nvn4UdIV8uduREZP/BgM5dHj27XPt2ARHZ9++07d9hO7DDph8cITkLITi0y65/Sj+PRtC4Z6dN9w7b/j0uI4f9bp2MuHUm7saZhJGzScNnEA0hy0QQANL10y8q6fppUKKclGCZiNhKyNCpaSUOAQ7BnyfAJkLcIZjjtXefd0e1U1uVbXuldWelTWcFGETI7EnT88NOQpHcKZpWR9kzeXTTQ4ymuWiyPPcWs64Kq/6dzoN7vQf3BwwcCOo/ENZ/MFyOQ6FyhYBZBIz0Aw7JoQi1idBCC0/J/xko2u0HM7eiU7h27QAc8uyq9oCK4aDOKtf2rY4txTbX8sxrNwpr13Fr17Dq1pjWrWbUZ5vUZ9PrV9Mb1tCvARFlI0RUD2ZRFhWISA5FqEc0VVxhioieHlAENhHM0yoXrFAvp1AQAQ6lUK6k0q6mM+ogRy6LByzUvl7asUHWtkHWul42TUTNcihqWi8DFgI1ydUMS7lHhGbNNYKmiOhalllDpqQ+U1K3UlK7QgyqyRBdSRNeThVcTOaeS2CdjjE9EsE6lmjTuDXjTs3h8f7WiZsjE7duT9yCvLgH43e+G7//cAK8IKj+hOj7iXugx+MPxiYej088uHW38dzl4hW7Ii33BDIPBpCOBBgcC9A9Eah7KghcoP/fHTofpHsxUOdSIFZK4bd8ff49cejv2ePErgqLwN85AigRQUkJKPwAo6S27DiwvGR/cN4Rr80nAvOOJhftL9h2AIY2QbEQGFsFo5j+gjQ5NFwYDv2Wf5r/vfu88spLobk64Xm4yHzjyE0E/ww9G38Foc0sC+tFzrbqNsJlEtPFVnw1Nyu8rURXwFZjIHWiJ3EIsrMAhyCxCuormPA12GY6HEs9to0uz15P4KTHc9LiOKrz3VRF3ioWocoe6TrR+eAOIVUKgIViSwwQFRvGFhnFF+KTCkipebSUjdTYleSAGLzUXpkrUeKbqVrY4Vz8qM6BRIcgIwsvHRMplI1WIMDcOEgRBWTmHBO2Noutw2Xp8E11+DQdLkXX1FiHbgB6GoeQP+l4fROyngkD5v/RZwr0LVyIfsnM+HweTNEDcw0lFjAgbS8mh55cwE4p5EatpbvG6lkGaApcVVh2S7gOqiCOvQrXUU3oqmnlZ+AYYuwSRXGKpUmiKSbhZJw/VdWZuszaRN2ao23N17MVEVwsaV42xk5ifRuWng2L5GYmCnN2SvALzgiLTgvzD3QRCqiG+sq6WkvFQpOgIJe4JP+QWFfPMBvnYCsbfwtzL3Oxu1jkJBRasehsAwpFg07VolP0WSyKxELAsuAZiml6ZlRtKYiiJSXhzMkm1qYcKUNibiITU61lTBsrno2DmcxZwnNgkyxIeiJDLbGhtthAV2SgL9THC3RoSPF0Q6kNwc6J5uBkIrOh8M2NGSIciQuTEanxzHG+vtzMBKuyNKu9K2Wn1ltcyrOsL7Fu2mrXVmXfsU0uOQ51bnfo3uXetz8QSgX84A6dTL5+MmVaN0+nPq//F4dOpwImyfEJRanEm6fjb0Jhg8NBnbs8u3e59e5y6ttlPwDYg+AQAkWARgA/CBHtAm9kUigXPQ1FKDKh6tlp270LZN+313X4iD/UUbh5Nv7G2aSRsymohpFl8vWzSaAbZxDyeVbJ109PauRU0sip5BcEG5OGESKKh3FEI1Bo7khIzz7PjmqHtm02HVXWnVU2nZXW8gmUniYiaWe5eQd4RD+h9jIJqrYtYlStUFmhRNK+xbyzXNazzW5or+fwAb+hg4GDB0MGDob3H4wAHJoSEBHM4BT0HBFNJ849PawI9YhQoelzqEckhyKv7h2eIJSIOitd2rbYNRVa1m8S167n167j1K1l1681bVjDqF9tAiwkxyGTa2tMGrJpwEINqxAQmiai+kxKHZI4Jy+uMFlZYdImerro3DQOoUR0CYgojVqTwajLZF/L5jWvFbZtkLRtkCIstMFiSggUAQ7JJWteb9G0DoSw0DQOoUTUJNcUEQEOIapbaVa7QlK7XFKTLkJYKIV3LpF1Os70eKTpwTDexTVBN89Ujw0ACw0jLHTz7sSt+2AETdyBanKPJh4+mXg0OvFkdOLxk4kHD8fvPx69+2ji/iMotPBkoKPzQPmBJM8d/py9vuTDfoaAQyeDfgqHJkspTCfLYTj0e743MRz6O3dwsWvDIvCrIoBOBQvVLAB4oK4DjG6C4hBQsAGWkJUKKX+QIAcVLMAs/Wt8IQyHfs8/zv/OfQGHwjfrRuYbhm0y8l+h5xCmLLCfwxJ9LTNf6Gmr5SpRtWIudhSqeVoZ2go0RWxVUxYycQ2MGgIWQgaryHGIzlVni7R5Mn2BDU7mSbEPMnWJYLlGmTpH0VxiSM6xRi6Jen6ZBlF5xNhiAqTkgaIKDFFFbjaI2ISL2oSL3WAUnW0YkqLnEapu4bxEaq9m44Rz8iA6epCkjvp8W01TmSqRvwTPWgrpeTCZKRmmPGJpm7B0WUw9rqkez0SPR9Vlk3QYRto0A22qgS4Fp0NFpAvryLyrMKCIgqMzcDQmjsrUgZlPnQIZUdlmSTlm6XnStM2y5Bxp4kZZao512kabqBUS12C6pTtBaIvjyHQ5FjiWTM/UXNtUqsWUaXGtdIT2eiInHM/NiO5H0vNnKPsLl/hYLvF0WObuqOrhpOnlqunnrRXgo+rlourpoOntiA/x5sSFWiZHOSdGSF2sDQzUVRS+1F7y1ZIFX6grK5oyqC7eTp5RXnZRHtIId3GYOzfYjR3gwnGzJPMMTU0UnaRL3WTKfNoyGlGHwWTwLaWmdjJje4mek0TLWaLtJME7mVGt2HwzA383oxhv3QAHXVszYwspx9xGInGR0p0lOrY8ZWu2ijVb1ZqpLqNpiAngKRkBFIm0hZaGVvZkmQ1ZbEXiSo3oAn2ouA1VBN1c6anRZkWp0p0rxcchUy5fWltida3crqnKoWU79OYd27c5Qj2Ajm0OMJinb78/1AmQ4xAKQqlygcODaOQ0KG3kdMaN0+kAOaBbp37QzdNpN8/A9rTrZ1JBw+AUnU27cTbt5tm0W2fSbsHyHCwhZS7pFtQ2OBTSvdsLAAwMot7djnLysUWBB1nusoMt03raJprkouk2u+165UJxqH+f68gR/xtyHALymWahZ3AIiOgZ/cBC10+ngEbgTp8XABKCQ/JSe3FQZXvwcGD3Hrf2avspHAKDyGoah57yiICIJtWxFdDoaU1iEuBQK4AQIliRtJZCG8vuStu+HS7D+32GDwYMHgwaOBg6eChCjkNgEAEXwRIS56YMoqc8oukBRWitBbTcgtwm+nEi6tnl3b3Tq0tORN3V7h2VTs0l1g2bJfWbhHXr+fXruQ3r2dcQHDIBQaYc6g7JDSI6SkQoDiHKpNTKcagOwSEqgkPoOKIfhhJNFle4kkZCiehyqlwIC5nUZ7Ib1wia14naNpq1bZK151i0bbJs3TiNQ8hKywYAIVQIC00LRhChQisryHEIUUOWtCFLVp8pRXBoueRqhhjFoQvJvNPxzGMxjINhjMPxVh3b1z6BIUPIFENgCt2fuHkPcYdgjNDdh/K8OJiYRq5RmNn+8eiDR2N3v4cRREhZhRvDt6+cPr8haVeoxQ4f+n5f/NEAvROBOjDX6gvu0OSoIflbk2OHMBz6Pd+aGA79qu4m1hiLwN88ApAUClAEI+7Q6b9ggBPUS4AlMBJ4RwBL8O5fnDiKuUO/55/of8++SCmFAoPwHAOfFVp24UslbovYsjkcwWxL8WI/Gx1fqYYzV8nLTNPHSt+SqyxgLWMwVcgsoCAYl69pBMP0OcgUqEyBlsBMXyDD8a1xVt50j2hhSIYsPFMasVocuZYfuoYRvIYctpEYUwBlCQgReUZhuQZBG/QRrccFrtMPWK0bskYnYq1+6Eo9/0QN15BlDr7KbgH6PqFk7yCKjYshX6bOEKtS+Ej1Z2MYqsTRICET5mjTWMAGumyGPs9En2+C41H1mQQduqEWBadF0tci6+uASPq6JCAivCGTSuKy6UIRU2zOklqw7Jz4fmG2ccs9ErOck7OdEjMd4jMdo5c7Rqe7xKa7x6a6h8W4hka7Bka6+IW5eAe7eAU5eQbaOvua27kLZI4MM1uqwIbEdSDTPU31fATK/jYqQd5aoeE6YZG6YWF64eGakdHKEVEq4WFaEWF6EWFGUdH0uHhRchIvyG+Zgcb8WW9x8V8E22tR9GfOn/UvDTVNgUxmG+htFubHDw/ghgeahgebhgVTHW1wVBU/Z41jxYITRYJIVxzdaBmZSBaIzSROjqZuDiQvZ7yvG9Hfm+bpTjHnOtob7isQN+7hbl9N8bLUlvKp5jJzM0dbtoeToYeThqeTmpeTmruNhqNU20aoa87QF+KNeTp0oQ5XYsg3IwpkJJ6UyOAbU5i6plxtC0t8eKBgXZKsbLn0wDqLM/l2l0qdrla6X65wv7DV/VKZR02Z57Uqn9bt3u07vHsRdyjy+sk4JDEMsYYAb1ZeP5M1fCar61ha46Gk5iPp3SdXD59be+PcqhtnM2+ezQINn8rsPpreeTS978TK4bPZI+eyh85mDYLOZw+dXw3qP5XZeSSt9XBaz8nMkbOrb5zN6tofX18ZWFvp17gjoG23T8cej+49zr17HHt32yMUtNu2B+WcZ7nomT/lDaDZtLrAHdrvNnIs8NbpqGl3CEBoSC65O4QYRM+yEPyZfONMCghloR/J90MyAGE7Qk1IHh0UVzgKQOLXtculfbtdO8yetN26S14xHCkaXmnZDRPLViEe0bSmiejpFbCM2uVqA3dIrtYtZq1bzNuhHkMFFJZwHNztMXIwYORQ8NCh0IFD4QOHIvoAh+RQNI1DQEQ/QNHUIKIXSyw8N5ToB5toF1pZwbtrp2fndreOKqeWLTYNhdKGXFH9RjkLrWM3rmc3rWc2rmVcWwsUJB849JTqs6n1UF9hmoig7hxAEeDQSlotGERPCf68upwMqkkHFiJeTiUiUJROvZJOu7qCUZfFblojaAVTaJN5e46sDVgox7ItxwrUusmyZUrNGy2aN1o2bbBsWm+B5stNC62sAOXmECFZc9KGbGl9tqw+27JulUVdpvTqCklNhvhymvhSqvBcItSCYx6ONj0QxTu3JuD2xT0Tt3snnsCgoMfjMDroxj0wiMZu3Ru993D80fjE0/Oej46Nf/8YxhSNjtweH749cf3maHtr187So6n+1QGCXT6kg364o0F6J4JholV9SJlDhZbYRoXh0B/1HYnh0N+8d4tdHhaB3xYBYB70hfIP+vpth/qde2E49Ef9c/3XHQdwKKaA4L9KxypkMc9xDsdqAVe6WChabC1aGmyjG26p5SdSDrbU9rPSNWMpcZlL6ExlmKAGxSGo4EzmqptwNQRiPTNzI55Ez1SiKXIycgo1DU4Tx6wxT8iRJOXxEwtY8QUmcYVUwKGwXHzAOpzfal2vLC33FRruy9XdM9S8lmsErNIOXaMXlo0LWa7nl6gdmGQQkU6PWc4OiKHJHDQZAkUyZwlRPjeoMdRvkOMQYg2Z6rAYuhwTXQ6kydF0OWRdhrE2zUiLZKBJwmnSjXEsGplnamopMXOwsrWWWVnKLG1tbAN8feOiw6Ii/L18na2dzG2dJe4+lr4BNh5eFnaOIis7sZmFQGTGs7GzcPV09A30dvVyt7G3s7KxcnS29QlwC4ny8w10t3O0Ekv5LCGDLmUynMy4Qd6skHCCZzDO1h1n42zs7k2PiqXFJuj7BWg5uWjbOFA9A1nBMfzIeKjQ98k377iKPjtRQKnZLnQzmz/76/cUFBQpDK7E2oEhsySbm5FkUpKtHdvL28TCmkBUSgtWu1Zl2FmNXxumQ9aaTTA0NjVliaQStkzCsJTSbKxNHJzZ9i5MISfAVe/yNtPOHUoXi3SDLBaJTHXFYonEwpJvY0e3dyS6exL8vPGeLgQnW4q1hYlUwJAwTYQUEz7JhEvmCEwEYrZAzOEJuSyIGofIE5Lt7bh+7uJwb1GCv2hdvG3Rcpf18ZaJ/rwQV1aAg2moMzvZT1SS7nKqOLRjP4BQ/I3TMSNnoofPJNw4l9V3ct2Z8uSCDPc4P1GACzPAhR3nZ16aFVB/YH3fueKWI+v3bY7ICLEMcmV7OzFCPdjZsQ4HS9LObc+uWBOSGW2fFm6XEeUYF2Du50B3szWJ8JFuSvPfnOYT6cZxk1I8Lenhbuy8FLsLFSHt+wL79nv073Xo3W0jxyHbZ3Bot13fbvv+PfawRO0glIK6d9t17bLt2WMvX7fv3+9+/XgQ4NDtcwk3zyVfP5c6cl4uWDmbIseh5J/CoRtnU26cTb1xBpQGepaLnsah2KGj4Mx4d+12bK8GFgJvAcGhpyaKnSSi56DoRTrqKJe2bTVr3QqTC4HMWgCHyqTt5TALE2QPug7vA2socPhQyNDhsMHD4f2HI/oPR4IGDsHIK+AxGEoEiXNwJZM2ETKUaLqswtQ4ouncuacGFD1jE/Xs8kHcoZ0eHducWrfaNhbJ6jeL6zYJGjbyr23gNm7goDjUtI7RuBYMohdwaDWCQ6AGuVA0AhyqXUkDjwgQaFpXV1BqgIWWk69kkC4DDqUTLwEXLafVZprWZ3Ma1wlbNpm1bZa1b5bBsm2zRdtmy7bNVm2brVtzrVpyrJo3WTZttJDLsnGDXD9JRNKGNdJ6RLLa1SCLq9myK1nml1dILi0XX0gTnU3mn4xlH44yPRDDOZZh37lnw2h//cTDOxNjYxOPxsZvfyfHIaggd2/0/qPxJwgOwVcxmEPIFzL892h0/M59hIWGbk+M3JkYHHlQc76uZPWeGIftfow9fvjDAfrHkeFDGA79ud+AGA79zq4etjsWASwCPx8BDIf+3H/E/4yjv/Lqy1G5ZNcEdZ7LHJr5tyxzBaGFqplExU6kHG6jF2+tEylTj7TR9bPQFjMXs5hKVJYyCeoocICFNAkcTSpbg83VMjc3lErxUAyNxldlSFVFrnpOoWS/ZJPIbGbCZmZigUlCITUOKlbnk0I3Gfmt0fPK0gYQcklTdU5Vhel6PDM0A1frha03jN5IiNtIiltHSVzHSN3ITVzNC4ilCG1VyNxFRI4SkaMCheyAhYhsLTJLh87UMWXosul6PLoel6rLo+mzSfp0Ix2qkQ6bRrQQ8dwcbAP9fEKDgsNDwqQSM2111QVzZs/9dpaumo6IzeND9euli7/44uNZs75UVV3K47I4TPpSpQVff/np55988NFH782e/a0uTp8jEBgYG82c+c2/Pv14zuxZWnp6HLHIwBg/a+a3//rko08+fO+DT97/ZuEcPTqNIDCbr6H//pdfffDV1/9arLQMqsKJpDO1tD+cM+uzOXPmq2rpskRsN18NOn3e3LdKEhf07NZurtIKtvjXwm/eUlysqK1joIfTV9VYqq61VE1zqZq+thGDSWXyKMYLssIUWysUe6oUN4Utpah/TtQzoJOpHJYJnU6iM8hUBoXCZDD5QjaTFuykWr/dsLvq07qSxcGyL/km6iKxUCzm8wRctljItLBk2FrTrCSmMr5AKjCX8c1kXKE5RyAR8cVikURgIRNZykQyqbnUwpwv5HD5TKm50FomtLcQ2ssEDpYCR0uOiyXDycLUTsqxkfLsZUJbc46rJTvRX3a0OGLgVDqSaQZEcTmt6/jK6vUB4W5cWwnJSmJiI2VaihkWQpqNiJoS6rp1Y3JmrKuzjCTlk0Q8Ko9P4XOIZjyyk6XQy05iJ6IKmTieqSHPlMg3NeSa6rOYBFM6iceg8E2MmGRtOsmQRjamkwyELMN4P/7JEp/ug4E9e6GutG3fHgAex949Dr177H9eKAihbbp3O/QfcL9xIvj2mejbZ5/FofOpgEY3EKXcfFFnU2+emxbCQs8RETDS1OAiSJmLHZQPHOrcZd9Rbd2JyKZbPhWsfO4j4CKr7m2WiOQ2UXfl8/qBiyqk7RXm7RVmbQgRAQuZt22VQVWGvh1OMGpo5ID/8KHg4cNhQ0fCB48AC0UMHIkCDcLyUITcL5qGIsQjAvXvD3mOiNA/p/0iORRNJ8759e/1g5lke2H2pB1ubZX2zVusGgvM6nOFDZt41zZyGzdymzZyGjewUBxqWmcCBhGqZw0iOpRYaIAqCygRIVlztLpMOiwBip4S9RkiQliIcjWT0bCa0zTFQh35lu35lm15lq2bQVZtedatgEObrVtyERxCiGiTVeNGRNemiOjaetlTsri2zqJhnWX9Wqvatda1a21r1tpdWWN3ebXtxWzr85my8yukZ9PNTiULj8byDkRzDiZKrxRE3q3dN3Gvf+LJwwmYeBNS42C80E0YOHR/7PaDse8eT4wiP0siiXJTRDT+6Mk4pNIN3ZoYuDkxgCzH2jsGjuw+sTq6OtRslz/lcIDByUD900H6pwNRdwitqYC5Q3/wVx+GQ1hfFosAFoE/NQIYDv3B/2r/BYd75ZWXAzNJZn5LKLJvibxZJkIlkUzbQqrtbKYRY6u33NEgzUEv2kbHXazCN11kYqqEFNqW45AxR5PC0WRztSUifRuZsVRiyOFrUzjKRL4S1XwZ10FN6q3pFmMQvoYak0OL2UyJyiVFbiaG5xJCN+GDN+AD1xsGrAXhA9fhg9dDYTcizOoTn09Jyqen5plmFLBTc9gRK+guITiWhRKRq0DkKJO4GiQuzAMLOXLaJsBCpkiaHJeO49MMQDw6XsozdbSU+rq6BPn4+Ht6ujk6WVlaWsgs2Cz2onlff/vZqzM/mTHvXy99/u7bX3/6+ZcfffD1By/P/XTGF+/P+OidN7767NPPP/jHNx+8NOfjGXM/mTH7sxkfvzvjnX+8+fknH376/qvffjRj1kczPvrHS++9/+5H//rs3Xde++qDGbPen/HNOzO+/mjGP9+a8c47b3/4wbsfvPXSF+/O+PydGf94/aV3P/rknQ/e++SDl6HlzI9m/OuDt/715VdKGlrfzvtCR+nlAys+u77j666t38Rbvakx95WlC75QWfylnvKHdN33uIbvM/Q+JGp/o6euqK+Do+jPWh2yoK1ifl/lvLzQRVTVD6mGuqYkHaGJsg1HyYG3yI632IylymMYC02JoU5Lr23X6at8t75obrD0E7HpMgszqr2ZvpOZnp3E0EJkYiY2sTAnuFsbBNhqhjjr+joYOFpRbC3FVlKJky3Xy4nu5UBwsjKxsZJDkZnQyUbkbcf2sGY5W/HtLYWO1hwvG2Kgo1GICz7EheRpTXaxZjlYCa3N2UEuwj2bg7qPJsI4n64jiZuTrDyt8I5SvLu1sa+9gb+Dno+9oYsFyV7KtRALrMx4tuYUa5GWh42Bt72hm7WBPRR1EBLFQpYZ30TKM7Q117MQqFhwlzmZq7pZqFmL1aV8bT5DU8ZRsRcttREtlfI0OKa6VBqOSdcNdCTvzXVr3RfYtdcZIEfOQo49e+1R/RQUoW/1gacEXLTHceCg540TIbfPxN45nzjlDqWNnEeE4tBT2PNT6z/g0DQXPYdD/YeDu/d5dOy079hh1YUU+LaexiE5FE3iUM82S9AkFKFo9Kw6K2UdlUBEZm3lklbImtsKaAQcBdaQ28gB35HDwSPAQmANHYkATbLQ0WjAIYSIDiM4JCeiSSjqPxAqVwiqgSlNA9IPTtHkOKIpHNrl0b7NqbnMqrHYvCFP2JDDawAK2sgBFmrayH4ahxrX0kHPEhFSWQEZViTHoSmbiF6fBTj0jMAyAhyaJqKrUI87Cw7FadkobMsx78iz6Cy07pCrLd+qJc8a1Jpn07oZBDg0qeZN1qBpIgIoksuicYMFQFHDeouG9VZ162yvrnOsWe96ZYPn5Q2+Fzf4n1/vd2at9+nV7iezHI+lWx9KMt8bI9wdY3Zytc/QsZLx4WbEGoIZ/SAv7sETBIeQOgr3J6CsHODQk0kcmnaHJnFo8OZE/42JfljeHO8fvt9Q17pn67GsoN3h/INBpOOBBmcC9c9gOPRnfvlhOPSndgSxg2MRwCKA4dCf+U/4n3NswCHPJGOO8yJj8UwCdy6VpySUaltZ6LlKtePs9LPd8FmuRtE2Wo58RS5zEY2pRGKqGrM18BwtsIZMuFoSgZ6tzBgkEeJYXE0yS9mIrYjnKxJFi+kWijIfLf90Svgaetg6cshaQvA6o5ANxmE5xPAcUsRmSsRmamQeHZawHpNPSSiiJhXRUooYacWs1AJmzBqaZ4y+mZsyVbyQwFlM5MKQIS0yR5fG0mUw5TlypvocEwMOzVDCpjhZiAPcnYK9PX3c3Byt7aRicwGHzzFlMU3BNRHo6GjOn/kPZ/PF6cHqPhYzF37x6vuvv/Ltx687cWcu91vqwPxy/qevfPDGS/M/e8WF922m/+INEYrpAYpso08//eeMd16ZoTnvtSj7hQnOC+ma77/39ktvvvGSqsLbwdbzsv0Wrw9RDrFfoLLwrTdem/HuGzOYuC+SvZd5m81b8u2bb73+CjRmGn4Y5aLsbb5o8ddvfvTu2599+uHc2W/42XzZXDb3etV7N7f/61j2Ak/Bv3QVX2fqvZfkvnBHptbhDXoV6VrRDgpM/a901RUpul9kByxo26rYU74oN2gBSeUfRL1FNvxl2eH6e9bgj27S37lKJ8FL1ZKjKmBohTgq1m/T6yn/oK5gQZD4I6nJt3F+pOI0k60rmBkBxvZiHVuxTpQnrmI58Vwe4VyR8fZVxumBRl6WBGdzUlo4d9sGs8o1plFeBjbmFJlUYmnGDPNklmSIilKEMe5UZzPtaC9iSRr1eD7jQin9dD51ZzYjLRAsHYKlBddMBI1FJ7ZG9J9evSPbxVuqay9Ui/QwLkimHN9MO1dCObCRsjLIwE1GlAmZEi7FTqydEqS/ax3leD71yCZKUQopyEnXnIeT8vWjfBll60SFGfp5iSq71xqeLKTvWk9M9FrgKf7X8gDFPeuMjuYZlqTrBDsps02WUsm6TLJWpCfneHlwM8zQutehe69dL4DQPgdQ7z4HAJ4XBduffqt3r9PgIa+bJ8PunIu7fQ5wKAUQ6PqFdFQ3QOfTfgERQe2H9OtTBtEUEUEGHZovh7hD/YeCuva4d+y069xp1bXTqnuHHIeqbWHZvR3WIXfOchqKJp0i1C96Sl0wvqjKorMK7CC5QVRu3l4OdGTVU+04CNbQoYCRo6HgCw0cjRg4Gjl4NBLxhYCF5JJ7RFDOATwiEKTPIWbRVPrclFM0hUNTlhEYR4h3JK/EHQDq3wuF5nx7d8GMQ66tFfaNpbKGQnHdZl5DDvfaJnbTJnbzJgSHEMHYoXWmjetMnta1tYhZJC+rMFlxDqk7N2kTARqZvIBDMJoI0ucAihAuqoOpilYzmtbzWnPEHXmyzgKrrkLbjiLbtkLblnyb5nxbVK15ti2bp5Rr25xjA2qSExEKQigLNW2QNW6QNWywrNtgU7vRqSbHuzYvuKYg5kpR8uXi9ItFGecKUs9ujj+1IexIpve+FIfqWMs9KU61W9K/azo1cXdo4uGDiUdPJr57Mn73ESTLoe4Q4NDEd1BNbnwqT25iEoxgfBGUnhu4MdF3Xa4b4BSN9w3crbtYV75mf5L9niD6IX+jE/76pwIQa+hUEA5zh/6M7z0Mh7DeKhYBLAJ/agQwHPoz/un+c4/58isvWfhr0izn4wVzCdxFFO5SrkTbyhLnYaUf52C42oOw2h0fZaVhx1FgsxZToaobUw0mAAVRuZo8vo6NmZGzBRGWQr4uAxnSo2zIgjlYlYw4CkThYqGLpnscyTuF4Jao4xSv7hiv5pai7bfKKGQ9OSKHHplrEpVnGp1vElvISCxmJBczUotApimFpjEbaN6J+lKvpSYWC4z5C/CcJVDRmwDlEzi6dJYu5MixoHwC01gqYrs7QgECT28XF1uZjMsypVPoVDKdSqHTqDQ6jWLCoLA4JkuXKCgrvFuUSWs/aHp5q7E56YuPXp1BUPnw4Hrd3l36x9fq8HQ/fPfVGQytNw9vMujdp9W3d2nHPsOiVF3Vea9+8NoMb+EXTVXEzmrcptAlCv96893XX/K2+LZuq+HgbvWBXcuubTcMtZv1yfsvgfW0OcGoezepppToK/zyvTdfUvjy9dwY5da9gsM5NLLGJx+8/dp7b7+urfxu5Rqj4X2Leote6i95c2iX2s4VKsFm/6xKXda+Dde7TbG3SqFnm0ZLJTE/SpWu9yld+51V/gvaypb2li/O8Z9PXfqSI3/O9lXE5u34jqolvZULeiuV60oIGyP07Tjzwh1m1lXpdld8VFcwN1T0Tojso7OlNLikjj2i0mSSGenjFYE6F7Ywu3bodZbP7q6c17Ndu7aYtjZEw8tsZtlKevteUfcu6pZkPQexppVU6GJJ3hRHatnObqzgZ7grRNjMPFXMad9J6Nyu3FE+t2vr/J5q3XMFpAQfTUuJgbk531xIz4i221MQH+XGsOIsSvTTOpJP76w2Htim1FO1sG+H1rVy2uoQA1veEgdzlfWJxJptph07NDsrFnZVKMHIqGM51GBbRXvBnFKomHyA13dQd+igTtdO5dZKxc4dKg1bVc/lKl/bqt25XaW7cm7XNpVj63R9pfPJBgrGhjpMqv7yKKvaPcGd+1x69tr27rP7GRxCWQgaACb173OUL12Gj/jeOh1+G3DofPJzOIQS0VTKHJo496MCZJrUzXNp05oqtwA4FNN3KKBrj9vTONSzwxZmkoXZY+UCIrICHEL1Uzg05R3JuirNOyrM2iFxrtKyczsMkXIbPOA3ciRk6GjYILDQsciBoz+A0DQOoWYRIgSHUE3ZRPJhReAUTRtEA7C+P0yOQ6CgXgSH/Pv2gjvk07vLo3ObU9MWy/oicW0+X45DnMYcdlMOqxmgaCNLLmbjBtPGDYxr602mxGhYi6geWOhZHAIiqlslx6FnDaLalfTaFUBEcoFxtApqM3CaN4na8qQd+RYdBVYdhTbthXZthfYtBfbN+XaoWvLsWvPspomoOdemCZRjDUQ0hUMICCE4tF5Wt8GqLtf5aoF/bWlMffnKhp35DXsq6/bsvLp7R82OyktVpadLNhzakLJrRcjWONf9WaHdh8ue9DVN3Ls1cf+7CZhf6N6j8TsPJ3EIKS73YOL+4x8qy0HOHCTMIdMNPRy/8RwO3YXSC+PDA0MXDp7dHLsrUrTbn3TI3/B4gMGpQBDuFOTOTVVTeL6UQrDe5SDdT995/c/9hvhvPDqGQ39qRxA7OBYBLAIYDv3nfXW8/PJLAjdVgmSeAXeeMUeJxFpmKtCQyfQgiynOCb/Ok7zWzTjCQt2GvYjNVqRzVShsYB5NCleLLdSViXFOUryjxFDG1+NwtGhsdSi6bcRWNeQsM+IsIYuWiVz0XCJILtEG9hHqliFLzfwVJP4KVmHLHGI13VL03dP0vZYb+GYaBa0xjt5IScihJecyknIZMetpPqmGUt9ldMu5xsJ5eP5iY54qAawnsIY4+iZMfR6XYC3jerra+3q42VhaMBkMAh6vr6evq6Onp2dkgCMaGxPJZEMqWduUriXg4ZcpLVSY+Xp2pHJLtVr7duUE5wXz35/hyPq2rlSpd+snraVLA0WfffH2DC/Bu9cqtQZ2fX1j3786ts06kacjwX+84KMZ6wMWdGxd0Lf1yyNZShSld+d++EpOzOLeaqVbe74Z2vFZx7b5hfGLl8x601Dx1RO5xt1bZ/ZUKOeHLJr3/qsmam8dX7+0Z7fu3lVLtBe+9sHbb7z/9luaSv/ctsZoZJ9CX/GrQ6VvD+9ccnLD/IOrZ8PooP7K2dd3LhqqXjy4XWmwGsYLaUY7fsvWeWlNwPy2rSp9FUobfeea6b1UlLi0pUqrHU60bV5v1cKe8oW9FYq1pfppnl9H2v6ztkKzp/Kj2s2frXF97UjWnO6qJYPVSmc2anlxPnWgvXGuwLh7m1rftnmDO+YObF/UV6nYU6lxbrNWouN7qwNnt20z6qlUOrVRw1U405xvGOiou2sVDk59JW9pou3b5UnzOnbptVfM7awEzess/6Zz6zcdVcu2Ldey5S2wkvLMREI7KTfQzdpBbBzmonokn9hUubSrfPbw9gX92xb1ls/vr1a7UkqMsnl/dcj82m3Epgqlnu0LhnYuHNy+aKBiQd92rR0ZS0Is3q1Yqd1erdxS/N7Qzq9G9kKoFdq2fN619fORnfMHdy7uq17YV/HFQOXXbVuUCmOUyZqfkgh6eENdS4HR3s0enQd8evbZ9e+3793viKrvBU2/1b/fEXAINLDfdfio760zEXfOJ9y5kHLrfNrNCxk3Ly2/cTHjB50Hj+hpIUl0P6rnfSSosgDl6U4lglfTvd+3c7crjB3q2mXTvcsaZoDt3WkHAhZCnCK5eqqte6utp6HouZXpwUVdcneoAwRmUTVUj3AZhOLah4NGjoUNHYsYOh45dDx68FjM0FOa9ogmV8ApOozouQFFQERQnhskz52DJeBQKGoQ9UHVCoSFfHt3wxysrq3ldtdKZHX5wto8Xl0upyGH3ZjDkuMQAkKoUBx6Ssxr602vrUOEchEiedbcZOJctskkFMlT5uoz6Q2ZJg0wUiiTUZ9l2pDNalzHbd4kbsuTQXZcZ5FNZ7FNO1hDRfathQ4tBSCAIke5HFry7QGKUDVvtm3MsQYBDsmz5sAgkl3bIAWPqGGjdX2uU0NJYENF4rWd6xv3l107sr/++OnaY+euHD5z6eCJ83sOnNy27UBR7s71K6oz486Xrb9Vc3J8pG/iDjLj6gSYQnJBZTmoozB+/c4EFFS49d0ETDEEHhHk0QEIPRydePB4HKZnhQoK4A4hyXLXkeXQHfkMRd897mvrOVZ1ZLnntkDmbn/y4QDjEwGGJwMQHDqFTEakAzoJy6cLbWM49Fu/b38PDlVOjGchmlg5Mb5iYmz5+GjG6FjK+NjKibH1Pf1xy1cejUvsiE/oi4jvjQxri4k+EJ++Kje36NbIqvHx7PGxNWOPV42OZY0ju2eOj2WNTcARVkyMwvqKsfGM0dGVo0/Sx55kTIyvHB9fMfZYforxzNGJjEdjmcjGMTh18cTjixNj18YnroyNnRsfPT725MT4+Okx0JOzE6OnJ8ZOTIwfGx87NvHkxMToCWRl7OjE2PGJsZPjYyfHxo6Mj28bG88ZnVg1Op45NrpqfCxzHNafrBx7AsdfNTGRPTGROTG6YvxJ5uiT1aPjK57AyljmE2gwtnJ0NGscmj2G6185PrFidGzF+HjS6HjS2HjS+HjixET02FjE2HjY2ETE+EQkovGIiYmQx49CxsZCHj8JeTwe+ngi5NF4yOh41OMJZP3xeNjDsdDvkY1hDycivpsI/24i4t5EyN2JkHsT4Q9gfTz0xoPwO6Phj8ZD4cgTE6Gj4yHffxc6MRoxMRY1MR4xOhY5NgFq//eUEMN6/lgEfiQCGA791n+e/337AQ6Z2i8xEs3HcRca85YR2MpUrprYTMfD1hBwaK07cY2LUZhUzYK50BTcIfYyOlfDBCal4etIzQwcZUbuMryDCCdmazFhKBHU3eZCHp0GEJERZxnNTN3MHe8SSXGNMnII17IMUhF6LmI6zWE5zeO5LRJ6K4p9FaWBS6xClR2j1f1SDKJWUpJWM+NXMYJSSTZBWkxbBWPRPGPhYpJIjcjXInJ0KFwDGstAJDFxdrJwd3GwkkpNKHQ9HT11DXVtHQ2cvoaxoRbRSItqrM6kLTPnK3naqSaEGK9JlTIJqnM/fSnUdlZ9+dLObQvyIhYSF82IdZjVUTGns+C1nq2zV7p8pvqvGVlen7VvW9q59YO+bR80b/nsaolamPRLisKMvRmL+8r/NVj2z/r8xfb498iLXj24GmyZb3u2fthZ/nFH1deH1i3laL1nSXj92la97uJ/9Jd/uz9dQf/b19xN375WqthepZgf/rnily9/9M9/fvzuB3M+fy3E+quuKoXrlZ/crPzixPKPtsW93VD2dVfFF70VMw+vnLnO6509ad90ls/prZq1L3upPXlGlvfs1q3K3VsX5/p+HS56/Xz+gr6qL7rLPj2Y8Wm225s7kz7rKf+qp2pudcrnSfYz6itUOsve7Sh5/+qmj/u2fj1QMbM+b0GK48dMtVc2BH3TXa02UAHnWrg98bPcwI9PrVXoLF/SVaVSGvlRkuO7F/IUe7fNqytWirT7VMqal+i99EKhTmf5giOZXyQ5vHJ43dz26kUtW77dk/pRtudbpRGvt5d92V858+wGZTf2Z1IeSWZmyWGwRWyuNd8wN07nWqV6V+XnPVULdiZ8luP93rm1C3oql7RWqFbG/fPIqs87quZ3Vs2+XKBQEPpBafhHTflzBivm1BfNWef31vblczq2fdFW9HrftpnHVn21I/nz5tKvO0re6S37sLFk9taod3fFv9Ne8lV/5dwDWUtZev8kGmkY4w0pRurLw4StUC3toEv/fofe/U4vaBKQXsAhJ8ChkaP+t89E3ruYdPdi6p2L6bcuLQcceoaInseh5+johz9vnk8H3ZoSDDpCcOh0Yv+RCMChrj2uXbsdutEKeLtsYSZZOREhE8Ki6t2J2ESIU1T9g1P0HBShyXJyFpLCAKSe3Y6DB7xGjgRePxY6fCxi+ETU8IlomPV16HgsENG0AI2eJqIhdDQREBGkz6GjjA6Fy/PoELNoAHGKkOpzz+GQvIiCd/cO9/Yqp6Yy64ZCs7o8AVhDz+HQTxORHIfkalj3g1M0NT0RkjX3Ag4xrmWZXlvFalzLbdogbM017yiw6Syy7yxx6ACVOrSVgBxbipyaC52aCxxRTeEQEBEiwCFwhwCH0EFEUFkBcKhhg6we0uQ2OdYX+TduS2nel9t0dMe1k8dqT12oOV136VTDhRN1547WnDx49vCuQ/srqveWlp4oL2k9ceD7juaJGzeQ+YVuPpALVmDSIfm8Q4BD1+9OXIcSc0BK3yNQhHhH3yNluEfujA9CBYUpHIKVkbsTdx4is7Xeu/Nda+2l4uXbo62q/Ez3+ZOPI0SEVFY4Gah7MlAbw6E/8Evy9+CQ48S4xsSY1viE2uiEypNxrdFx9Sdjyo8emuzfGaBLqXzrk/Y337r72hvDL7/Z++bLQ2+92fn2tzven2O5eJmk5qzG+Jjm6Jj2k9s647dhRWdsVHdsTH3skebYY60no2qPYX1cY2wc3oLja4+Pa42NKo8+Wfp4VPnRE/XRx9oTD7XHvtcceyR4PLpmbKz6yZPSJ2MbR8eAskDrRkfXjo6uGR9fB6gzMbFhfBy4CzAGICdj/MnyidGssdE1o6OrxkbTn4wGPh4VjU4YPBozGB/XG4PTjSuPjWo+HtN/NK43OqEzMaEJ9zgxqv94TPvexOLBW8tabqg13Ve78Ujr/ijuzmPdW6NK975XfPhI7dFjtYdPFj54NP/eo3n3H8998Piz29+9f/P+P28/euv692/fePRG7/fv9j58q/7hO/UPPmx79Fbf968NP3xj8NEr1x++2XfntbYHb7R/91b3gzd7HrzRB+sPXm+593rjnU9aHv6j4c7rjQ/eqrvz1oVb37Z+997lO++2Pny777t/Dj95s/3ul0MP/9nx3TuDj18f/v6VJ2OvjI+/MjZ26JnC9pM9VKizDHPRDAwMdHV13bhx4wmM9PtNL5i+Zv369bW1tb9p71+xU2Nj49q1a+/BPGbyF8yZk52dXV1dXVBQMDw8PDIyAvPqoMWj7969CxOPQoNfeHQ4Zl5e3sWLF39he2gGQSssLOzs7Pyd5arb2trgLrZt21ZZWQmzA/3yC/jPbYnh0B/4L/ZfdCjAIaaTMt5sIY63yJC31IitQuKo8cTaMFNorIPRGjcC4FCouaqMuYDBVKCylzC4Kly+hsxM39kK72mJdzfHWUHWHFONzkZqvhmy1Y3YUGgB5ktV5djoW/tS5DiEdwzXtQnWMPNeynZcSLeaTZJ+S5LOJMtm0a3ncuwXSlyVHAK0AqIIcUmmUUkMj1Bjrt0yomgRjEEiCVVpIl26yJDCxbPFDFsnmb2jJZ/PMdA3VFfRUlfV1lTX0lRTMdRbSjSYwyF/Yyv8JtJzUWGW7tkdtK5T3JFL4q6TtoG2Wgqfv2RG+PR0rnLX9kWHsxU9TGfkR3w7sGPW9Yq3hiu/LYv80kzn5b1piJdyed2HxzJev1Y8s61SdVPgV57Ml85tXDBc9enQ1rc7yhbGmr3nRXutcYtWT9mc4xn/OLPm0/aKWZeKlgaLPkh2eLtj2+KB8tcHKj85v2meBe61lW7vd1Yq1hcrRlm889U7L33wj/f+9clXn737D+3ZLx1Y/vlg5cyOgi+XS18tCHito+JfPdtmH17xjdjgZdVZM4T416rTvgT/p7ZwabzsjVUeX7WXL+suW1QW9nl+wDvNW765vu2D89mvh/JmyPRnREhmXFrz1tC2r86v/3i910u1JQt6t/7zwf5Pb+z4rKf0g9bSxSvcPmNqv25B//TkJrWB6nnATkURH5rhXxMSPk9ymXt+o+LAdqUza7+NtXqtPOGz5rJvWysWbAz9wpH78cbIRY3lKh1lc+CkERYfnszT696vtzv9Ux/2DHvKK2lOrzcWfTmw5bPa3KXerA+FdF1zsYUJjWVKo7pI9Q+t0++sBGz7cn/6t7bGr1qSPs/0UbxUZNBYoXV24xfXigCTvmoonRNh8x7kKJqTP94U+HVb2eKWLV/uSXtrf9aHreVvdZa/c3LtHE/Wa7bUlw+v/qZ3++zOsll5QR/zNF72oL91avX8/spFFzZrCA3fwmktNjLC6+mqu1kQLm4L6j3k2X/Auf+A69PqO+DSd8C574DT0xo44NS/H+Q8eMD9+rGAO2ej719Kvns5/c7l5YBDty+veJqIbl7MuHXhByEDip7WU7CE4tC0wCyCIt3Dp+L7Dod17fOR45AjlPbuQSZKAhxCpo5FZ48FFupGbCJEKBH1ogLgATSqtkL/lOfRAQ5JEW2z6N5h278X5pD1u3Es9Pqx8JHjkcMnYoZOxD2r2MHjCB0hmvKLAI2AiBAdiZQrAqmygOqHAUUIDkG+XP+UOwQ41Av1tbe7tpXbNRZb1OeLazfLM+U2c69t5jbloslyzxhEco9o2iCCdda19ZNQhBCRHIogca5hDQMZRLSaXodM0orUVJDLpGEVYgo1rOU1bpI0QyntQpuOEseOEpfWEpfmYpeWYli6gpqK3RqL3K4VuTYVOjcXOIFB1Jrv2JIHcgA1b7ZDkuVybSBrDnGHNlk2bJQ1bAQWsqvN824oT2zel9d8bPe102dqz9VePNN89kzbqZOtJ443HT3ccHD/5T27Tu/efujE/mOtFy7damsdHRqEJDfEAroF5RNgCb7QfUiEQ3LhwP+ZFKzfmxi5P3H9/vjIvfGRu+NDt8eRmnJyHAIugoFDw3fGYawR4BDMknH3ZvfJXQcyQ8r8hdU+9IN+pOMBRicDcRgO/eHfhb8Hh3wnJogT45TxJ5Txx+TRUZPH49zvHwn273JQWHLmtU8GX//43suvf/fSy9dffuPmjJcfz3jr+1ffGXrrH+feeIOhNE/WUMd4Mk57MkGbGCWNPSGNPyKNPySOjRo9Gjd6Mk6cGKNMPKFMjMHxQYSxUeqTR6zRRyZP7rPGv6OBxuDPh8yxUdvvRzcBDo2NbhkbKxifyJkAFnqUOzGeMza+cXQ8f3yiYGI8b2J83fho1ujDDeOjGybGcqHlE0Q5iL80FjD6vdn4KHXsCWN0jP74MXVslDQ+bgyaGKdOjJs8GaM+fES6f4d8+57xwPfkjtsmdd8Zn7yvfWRA2PdA51Cn4cnb+NrvtBuGDRoHaR23CY0jJu3f6Vy8qXpy0Ojaff2GW6Tm+/p1d/Qab6hduk3vvL9s1wj++G2N/bfwzY+NL3TZ1w2yanqozXc0TtxWOjey6Op1g6FH8063EwceqV8b1rk2aHz+ptGZGwt39hnXPjA+d4dac1/75ID+lfsqV4YNer6fub+Z0HJv/rE+nYbvlFvvvvXw/qtj3/9j/MmRF3AIOvHQoU9OTra1tZVKpU5OTlu3br1///5v6GQDDpWWlgKr/IZ9f9UuQA5FRUXTOPTw4cPo6GjYsmHDBrgXOzu7VatWAVEACHl5ecEd9fX1/cLjw42Xl5dfvXr1F7aH6PX29lZVVfX09PxOHGpoaIiJiSkpKYH4/2Yi/YWX/TdphuHQH/7v9p9+QBg7JPHTptkpGYkXGfKVDLnLCFxVllDTTqYXaWuwypWw2gUfLlO3Yi+C8mwMriJfoCIzA1gy8rEjelsZOYt1zFmqTFNIooMxRRoGLHUDJkwNpEIRqwmdjeyD6K4RJNdII+cIPSAi60Atcy81joMSRTrXWDwHL5pDkiwwkSpwLJdYOGl5+hmHh9IDgynWbno0yRK8YAlBqEY302NJCUwR0cyK7+LhZG5hjjM0XKy0ZKGC0qLFisuWKamrKOioz2GTZ3lZzy1aqVezhzFwlj58Rn/w8MLeXV+2bf2opVxpuaeS1uzXDBa9tTtTra1i8dVChfU+Mw5lfzVQ/eV3ez8ZqfzXsZVfJMpercub112+dHfc5yttZ1zJV+ratuTgii83+b9RX/DN9erPblV/2FMxpzDg3bUur3Vv12guXbDB9R8lwR/2bFNsKlucH/zRtsR3u6q+vLXrveHtH18rnpVg9frOlC/6gTQ2KMqM/vHh6698/P7HM7+ZN/Orrxd/8er25K97Kxe2FM5MlLy+J/WDvu1fdFQsyHb/SHX2y4vnvK+5+LVM309ay+a0FC3M9XxvvcfH7aUKXVvm7oz7+EDKBx2ln1zf/m7Hls+qk77cka6wf8Wc7tJ/DVR82lj4eVnY6w1Fs3tK3hypeL2n5JXhqs/2pH4t0H+NrPVRgP2y2q263du+vlr8r1DLN0wMvpSwST6ypQdXKXaXzW4vXRgpfXO5x/uXi2d1Vc/bnf5lsNmb1Rnz2qoWNxbPTbB409zg7Uy/ryoSPy5PeCcn9KOdmYpnN8/vrfyqt+S9mhxFd+YHXIqWRCQ1oTEZVIKfrf6FQr2uilkdW7/JcvuQj/vMhmfgZamxImBJqvuHWxPeaSr9sqvyi9MbvuEZvGFKUOKbaIbZzb5UsKSz/OsLG/55Ys1bHRWvtlZ+VJowh2/0moT20e5VC7uqF9cWzo+QvUdSecOB+dmR1eoDVUo1hepC3Ov66gsNjYg6utoSls7BAu+eQ759B90GnlX/QdcfxaEBBJxcBg95Xj8ZdPd87L0rqXevZNy5suLW5RW3r6yEJQiFouf0TB4dmlN3YVJIot2k0m9eAMGAInCH4vuOhHbt8wIc6t7j1CMvBY5MhYRMHSufCglwaAqKppwiSKWTa4qL+uTrCA5tt+zcJkNUbdmz22HwgOf1Y0E3T0TcOBE1cjJm6GT8IDIZ7qQGT8SjQgFp+HgsKpSLhkFHo4ePRoFQjwiR3COasonCBw+EywcRhfTvC+zf49td7d5W4dhUagXWUH2esH4zv34Khxpz2c257JYcqKbwHBSZNm1EBXl0SJWFxg3ARQBFk7lzDWshd850akARrSGbdg0RlOGGVDrAJ37jJrPmfKu2YoeOLS7tW93bt3q1bPFqKvVpKvVF1Vzq11Ti21Ti01Ti2VTk3lzo2lQg56J8x+Z8h6Y8u0a5O9SUa92UY9mUY9GYI6vLsa7d7FpXEtm4Y13TkZ2Np8/Wnbt28Vz76TNdx093HT3ZefhY24FDjXv2Xt2x68KePWdrLjbd6Bl+fB0Y5i6YQhO3Hk7hEPhCd8eu3x4bkU8oBDMLgQZvTwzA5ELgCN0Zh6S44buIYMYh2A4sNIxMxjo6dOsxrNz9bmJ0bOLx93eaL5/KX7k1zLrCm7nHh3zED3/CH8UhrVNB2ieDtE8F65wJ1jkbrHs+SPciliz3W78efw8OhY59xxsd5z56wh//jjfxiPPwiXhg2MraYfdLb92f8er3L7326JXX77/86sjr/7j50j/uvvTOk5fffvDKK9+98kbuG+8YOVma32+VPOlwHK1zeHjF9vtzLo9PuI7X2I5dlzx+JBobEz55aDb+vdnoI/HYY9HEOG98As4lHn0iHX/CHB+jjI8xxx8xx8fNxx/FjT+GhLetY9+VjX1X/uRx2dhE4cRE/tjD/LHvc4F/xsfXj45vGp/IHR/bPDGWPzFWND62ZWy8ZGw8HzBpbDxh9InbxBPRxCh3fIw9+oQz+kh2/zte3xCjsY1X1+xc3x1TN5x17damvgeJQw/MO0fo1/q4DcOCy7esW2/ZttwS11wX1N0XtD2iNw5zOoY5TQPmnQ9MLl/nX7sruHZPcO2WsOURq/aBqOku+8p99xvfG+3tt2q5Z3rljqT3QWx968iTieM3vwvtukc6NGjaeMe44aZo6Dvjcz2Wgw+JV/o5LbfMW74X1dyhHblrevq66PL3oobvBPUPGBfvUq6MmA08VtxRZ9b1cMmuQdLJe7yrj79uHlj43ZP5o2OnXugIg38CLOTt7V1fXw/WCsCAi4vL5cuXR0dHr1y5Eh4e7urqChsBOaDBihUrADmcnZ2XL1/e3d0NVhJwCJ/PFwqF0BJAKCUlZffu3WvWrIEtXPnLxsYGQCUwMPDECUhXHL9w4UJCQgLsi14IihOwxd7eft26dUNDQ2DsgMkDDAMkc+TIEeAT+HP6aFZWVnAx58+fj4iIgKtFDwLXBhe2Y8eOsrIyQCAUh+DdtLQ0c3Nz1LeB44B95ObmFhwcfObMGYClW7duQYOmpiY4wqVLl+BGrl+/DmdfuXLl/v37YSO85ePjIxAI4AY9PT2vXbsGG8E4YrFYsJHH46WmpsJx2tvb4ewQnGkcgjuFOMAZ4TajoqLggrds2QJxgy3ff/99VlbW9u3bDxw4AOQDRIf6UeAI1dTUrF69eufOnXD230lWfxPa+X8vA8Oh3/rP879vP8AhtxSiNEiT5byUYrnEWLQUz1em8VTMxVpB1rgVroRsF3yEDMYOLRSyF4n5S2zMNNys9H3tjX1sjZ3NdK14agKWMjI3K4JDmkYsDUPAIZ4yXaom9TR2DKG6RRA8Ig3cI/XcIvVdwnEOQTgLLx2unQrDchldtpQhW8ayUOZbqVk66Li6G/l7k9zc8AKZOpG/FM9TNuapM6V4Syeek5uFpZUYb2S4YL7CrNkLZs+dv0Bh9pIln+movW3G+igjbNmFbeyh09zh47ie3XPby95tK3y5PX9GT8GM3oIZfSUfl4TPIiu+uujTGauDFJsrVNvKvz2/8Z9NZV8M7fzy+8Ozhqo+ayr8/Mjyt7u3fNGxZWmW01dSnRnHNup1bl9YX/TJpc0fd2z9/M6er+7v/6a38otL6z84veqtnuolZzctciK8FcT7Z1uVWmfV3JrcjxpLPuyqfP/+wS9v7P5XZ/lnR1a+XbP584Fqhe0pCvoL3nr75Zfff+ejRQuXKixUWPjl69sRJ2pxY8GseLPXj6z+uq/6q2slCyOk7y386o15c2crzPlHlP0HjaVzO7bM3xL0wQaP91qL57YVfb0n6b1TWR93b/mwreDlvspP/4+9t4CLctHW/4cOERUVMShFAVEE6e7uDrtbEZFuELC7FUE6xRYR6e7uriGGoWvqv94ZQHTvfe+5Z997zz2/v/N5nP3OO2/NyGbm67PWs+qjBRrixOqiBbsT17dGr22M3vIpkKUxhq81kr4tgqotkgb9hu3bXc5jBmyGqpvcz0tUJ0o1v1lXFL7xlBm9obaYlbnNMcvdb67xt0dv7Ijh8zvA5mjFmhUi3PGOv/j5uleX6fJfcHa8F8x7LnRah8ZGmfWZK0/hK56Ot9taEgWbEnfWR6/vjFveFc1aFrzztMFKEy0pW9t9enqGRrrqTsflK+Lk2pN4K8M53WxZTFS225gb2pgpHDTjNVOmf+G2uvUNf3vips+31+pILTPW09TX1Ty7jz8rRLQtkbPq9fKil4ztiQwN8ZseO/Pqyq+w0OV9e3dH23uRohDBc2Yr1KXYj5psTn0i1/t2V/nr3Ray9EqSQhoauuoamhAxl/j0Qneme+93u19wiPzwLAjgZ0GnySwEltGZvjQ7TK7raPGVsfKboxV3RiqAhe6PlD+Ae2zZveHSPyciMiDBU3cxJdBl9JN+WEklN7ElN4eLrg3k+XenubQn23V8OdP5BdwhBIHmx8UuTIadXwPryU7RQu3c0Z6PPwR0BEV0He8Ptr072Pb+YDtslnymP80Bk+2OyfHG5PgO5vgDCKFzgvp/VSCZiBAoGshC1J8JROQPODTvES3FoYXCOTRAUaonGvTNHZ3i1vfVqeeTfVvS6aa4o/VR+2vDbSFfu+61Zd1ri/rX5vWvEXeIgkN/RkSUbiJKxAIiMg5RquYMaxAcMkIMIkice6xT+wikW/NIv/apac0L67rXhxuizjQnOLYmubW992r74Nf2IaDtQ1Drh2stH24gen+j5d31prfXGt8ENST61cV51ca41kRdro2wrw2/UB9+tj7sZH3osfrQI41I+vaBplf7GoL31YQcq4q4XPP2XkNqUn1OQXVBXVlRe0FhT3Zhb0Z+b1pu97eM9s/fGt59qkz6WJKaVtXeNjw3QYCMBOL4DAFModFZpNRtbAaJksOOE4ZGAYfmp6wC9sBkod4RRGjwi6CIDpBpkoSZROroEGTCEvsxeDRmtm+IgBlF8hgmJ3Ho7ra0D8m33OKd9ry9qJdir5Z5WTkPcrdd5PKQ3iHAIZl8V5kCV9lCF7liZ7kSZ9nfUQr/xIfn38Gha/jRk7jZY1OjR6YxZ0l4OyLxcPp3F4aNGOqVo/TUY3TLsVQrO2lWd1MzY6mZOumZemloe6hQfbT05bTLTnGuM399/ETrkYtN5ufajJ0bdK9Wq94d2PNk+t7V/mT3yb7TuOnzpLnTBOJJwtwZ4swJ0uwR4pAbtjawLd0fW+iKH/ScxbnNDnnNtAT1ZH+Zxr4nzUYTpuNmZ94SZ2MJc1F4XCQBH02YiyDOhRPnIom4aBI+ikiMJCGKISIiLwM4EaFw7goBf2lqxq5vyK21/XN7RzF2pBOPG8DjMLNzYwTcFJGAw08PEScimzve9IzGtGLdqzAOeT1hHaPfsSOxre0xbX1JTeg3dT0Rte2xTX3R9ejEpqGEBnRSQ19C01B83WBC/UB01VBkbXds81xw9eCLBsyTdszbpq7xsZmhydn0xt6k2qFPLZjUnrHkjqGvfTMhtUNPaoael6PDqjrjm7sjmscSOqfe1o++bcfG1qGTGrHv27ExjYNvOyZj6ro+9o7Ht6FTOodSBicfN/VcqG+um5r65Usq2BoACeBIUAq04Ps68AOgAnz7P3DgAKzPzc09ePAgkEZOTg6Awf3794FGLl++7ObmVl1dbW1tHRoaCiAEVAAwA/ADX/2BSeApYAkPDw/gBHgI4AFEBGVswFFAMsBglMsAFoKzAD4BogBy3L59GzAGeAAq7oBeDAwMvn79ClV8cBA4FDAbHBbOkpmZCaAFV/7HL9xw5MOHD4PT5ejoCCwEXEd5UXAKOFFGRkZYWJiNjc3379/hsMBggGewQWpqKhAXXCcQEeAfbANAAq/3/PnzwC0AWoBhBQUFsCVcG7Rfw/ZXr14FYAMSAysJADIvL2+RYcAsgmuAy7t16xZcM0ARABKsgbcULCDgKOBMYCGgUHif4QYkBu8qeGv/KT/8P7bBbxz6J34z/4t3gTGsHi8NLtxUOeQhY31R0vCYuLoNDFoVsbSSdDioeOu0xv3Tqj4HJE+bCB6z2Hlmn+Slw/KOR5QvH1Y5t1/hkKWktYmosbGIlvFudRhGhCTOSaqaiGtYipkelT3qqHnGXeuCh6qdp4Kdt7ydtwLCRZ6qp13VDtur7D2vaHta3va07N6zcoftFE5fUj5vr3r+vOrBI/JGVlBrJ6phKa5vq7j/pMl5+8N79pjsFhbi5eTazLWZh4tz6xaOndtZjLVWPLyyvTxZtTdfvvfbttYYtuoX9PUvqFpeoDpeorqCUZ3BqJ5XqO5QhvRbXHsVGXlXoC5abaxLlO1IZO//yN7zfn3Pu02tsWs749d2JazuebO6I3J5XaSogwmHHC8qxE+s5S1fR9Iq9KeN3dAAE7+uI4G9M5G99x1H9xu2tjd8X+4K6grTGYhRlUSKtSdxot+v7f/E3pbA1p64ructR2fCSvTHda2xKzuT+B9e4hLgoGWgoWJZtoKHc/MWLp6dnHQfb21pT9xe83pz4AH61IfcnW+56mKE3Pas3MbJyLd1s+AWZr+TaxoTBFoS+CNcVz46z1oXCU7Rxg+BLJn3VrXHruqMYxr4yNmSuLPtnXRD3I6ON9yt8VtKQ/ij3VlqYwQaIxl637IOfuLoTVxRG7Xt+jkuU5XlLqd3lsftbk5YVxiy4aQJrZGOhIW51XFr8aTrAl3g1URt9Tu4/ogm6/t7chDq0BjOVvR0ZU34mva3gnGBO82kqBz3cWcHS3QkbOqMZu2Oh7eOv/MN5/CnDeh49vKQXSf1WA00dtva2hga6ZsZaToeV6xMUGp/y1cZweNotdxQbaeNtam1hdLp/SJnrNfFBm5tSxToSuL5eGOtgcwKYz1tA33tM3v5s0LF2t9wV4SwlLxa3hq7rCVh2yPHrYYK7HsMBN/dE2l7u7vgpdBZEzZtOa7jZnwpj2U6EoVKQ8XNZekVxAV1tA0OHTpirK0cefdcZ7pnb5o9+vv5v9A59HeKzoL6vp/theUMe0y++0jJFRggO0pmodGKh6MVj8hE9ACIaEGIWbRUw6UAS38ibMndEUR3Rkpvj5TeGC6+OpDv25Pu3JFyofPr6a7kk+T5SMd7yAYR3C8djrQUioCL5kvpFuiIErfQ/v5Q24fDbR8PQ91dzze7gQxnTI7XcK4fJvfKYC6YQlfROddAfyAiCiMFDmQHUoiILMQmIvcUQQyddz9kcy8xiACHQP3fPQdSPfpTXHu/OHZ9uNCScLwh+mBdxN66MJv6MOv6MKv6MMuG1+YNr00bQ02bQk2bQ0wpRLQUiv5YQbeYtVD3wqj2mRHgUN1Tw7qnBnWPgYh0q5/oVT4xrnxhXR16rA78nyTvpk83W78+bEl92vr9Zev3kLbv4W3fI9u+R4Fav0e3pEY1pUQ0JofVf3lV8/FJVdLdioRrFTG+FZFuwDy14Xb1YBaFHW98DfVyCA7Bfe3rU9WxXjWfQ+qyM4CFygvbiwq7cwv7MvL70nJ7UrO7ktNa332tS/xQ9vZTaWFx2/DQHBFHIs4Q8OOzBAAhiI+bnIOUbdLULGlsijA8hhvA4tHDRBi0ivQIkVkIDKIBcrICRCaMIxl0CD5BZd0AlgAg1DeI3EPVHKQvIDEMGGx5UUnE0w9+5xMuGn+x08x0UM13UipYIKK8JTgEBlHx72S5f+rz8+/g0GMi/vxk16mRryeG3vvgBoKmJg8+u/aSinGEhnmClrafhqF//apOg+01ptvrTAWrTPnKzLYU2gjmWPDVmfJHWe8IfKXyKFbAz3n9s3cSDx5u9bu85lmsSFislKeDQMDrC74lj51zrnuXvLpSExKY/8Ql6+Grgbd3nxy+aS7qcUTyUZrr3YKbwZWBzz8ecj0q8jDYKrowJGW8+uNwRnDBrbjSlyG5T2PKg19kXHuSeetVTcKbyRawjxJwpBgCKYpIiiaQwESKhQUiKR6HfwfsRCLcn5m91tiWioafSNI0kYgjEvBEHIEAwuPwBDyyNDuHw83i8aN4fNf0XD2YJtOzsGoONz1LhHiQOczEXEP/WE0fpmV4rH8O3zUyNTSNbxuebcRMdkzPNY5iO8bHJgiECRyhbnT6UeNoQCE6q3OiZXyyf2a2fY7QOTw9PDHRP0MsmcC9bMA8re0pG5rqGZ2r6Zl+0zrxoQ0zPD0xSRjBE+aIM9PEuSkcnBkwDT8B1wnXRiDMTeDwzbO4sNqmduzIL1+pAX7ATklMTPylQAv6YbZv325rawssJCsrGxAQABACxAImBmyZnJwMDABrAIcoXgrcwFoBHIJDwTK06/j7+wP8UCirsLDQ0NAQaAQ4amkxWFpaGnAIEA6BQIA6N6AdcKUoRwOGAWsFbrAAB4FDQS0ZpQsIQOU/wCG4YBUVFX19faj9a2pqokAXXBilgg7OBVcOfg7gCvg8JiYmACp6enpwwKU4BNcDIATA09zcDGx24sQJCg4BGgFlwQFDQkKA9/4Kh+BFASXCSeEFwitCo9EuLi5gEwEFOTk5jYyMwIKuri4cCm6qqqq/cajrecoPPf3S/uhj8903NTdiiv1DMt0fvI2KS/qfYEEZGZl/6tfj/393AhwKiDLwDNa6fF/tbJDafkcFvQPimhC3bSFxYZ/i1ZMa986oBx2WdbUR9Tgk43dSzfeEmsshpfN75A5bSlmaiBlD9ILJbnWT3aqm4ioIC0mqm0sa7JPac1b5lKv2eQ/Ni+4q9u7y9p6y9l5yF72V7LxVznuqnXFTPemsesJJ5biT8gln5TOuqnZu6hcc1Y6dUbDcK6FrLqJhJqpjKWNzSO/YKRtNLSW+Lbw8nJxbebi2cbOJCy4zV195w1mo4I1WR7pCbdKG0nD68mCqmheouqeopmeotueorheo7mCEiACHel5TlzzjcrZi511JbSDDnP5CvO/txomvGzAfeWoiuN740laFrB18u270PRs6gSPr4Q4L2VWcLCj7vRxN7/jR71ePf+XqTeTNuM367ebyppj1mI8cQ+/ZGqJ4nzly7eRACXCgkm4JdL3dMp68buAd+DMbP1xlynu8sjN+zVjymt6kVWWveS5brdiwDLWKGcW2nGYNKz37KmZhLpr313nbE3dAeZ7/Poaka+ydSVxNMfwBh1i3c9Hwb10vvZP5oQNHY9Tm6kiBJ/Yr715gr43dUR/JneCz/FMQa3MMHHlN2p3l/ocY3fevdNvDEOpE8/3uqjhv1quHqCqihRpjVtWEr8x7srI2jK01YevH21vPWy4/v5ejJE68KW5D4Yt1F60YTbRFLEyMzu0V+3p/Z0cMV0O4gIMFh6kc2wtv5doo0b6ENZj37H2Ja1vit/se2WAoSf/EXaQuTqQ9CkIaNmY84H7ptO7+adqaUPa++E1lr4RP6S83Ueffb6u930Z1r4WK3SHJvHD5jreCtRHc/kfYzLT491hrnj0kG3VLJ+OlVlmoSFssZ1cCZ9odTgu5VdZGGubG6q7Htxe9FmuL5Sp6tiL3GVtrzMrWeP4HDnyGCuts9QXf3tnV+la0EHDImE1HlvukOd+3x1JtCYJFoeKmsvTyYvxGhibent7m+upht852IpN2LvWnXfgPdb4//RxF6PTz/VmXMAWeI2WB2PJbiDVU8QBYiCIKES1wEZhFf6mlXIQtvTdSencEGpBKb2NLrg8VBfbnenWlOXaknAMcQpK+F3ColwxFf5wVi0ARuXbul+YisIwglQ5AqO3j0fbPJ7tSzqPTnQazPYdygIUCh3KDBnOvAg71IywE90EDf2ITBQ1kBw1k/SAi8IiW4tBAhjcIWomAi/rTvAZA3z0GUt3RECv30b4drKGYI/WR++rCbesQFrJsCLOk4FDjAg61hJqCmhdsov/QLDJqQKLnjOqfQ2QchCUY1yFQZFT9xLDqmWll8J6ayDO1CR51H243foOcg/iGrA8NuV8b89Ia8jIb8rPq83Pq83PJyqvLy63JzanOya7MSq9ITyn/9q70c0zp++DypPvl8YEVUe7VkZfqI841QENRKCRuH2gIOVQXaV+bdKsmNak6vwxhoYKe/IKe7Lwe8IVSszuTM1o/fmtM+lz55n3xl+Tyulr09BiBBDg0iQMWIgLYTBPmg+PmwDKCuUOT+MERHHoY8IZcKQedQiMEsIbAFAJwmqFsDFviSGPTkLgAfUQEcr4cEUayAjshBXWY2ZaWnqyU/Jc33zjvf2en991eIxcMIkf5PCfZPGfZ3zj03/JR/XdwKBKPP4nOMyz2ONXpf3smx34szdJu7xsU/SyKDktD10/LWC2zLvscX74XT9rJdZ8ubEy+sCnqDGvMSY4mL+EYw/VeKiwFTluyDvDGHuXIuCD43Y7vuxN7hPnKSm/xD3s54o3Xfj+z+stR9nizVV/2r85wXX/VeHVaEN+XfVtq7HZ/P7066RjbhzNs3y9uijffmOO48aX+mujzUu99t73WY0g5wP52/7rvl9d8Ob8x7Tzbc2u264GWb4a7EgjEOPCFSMRYsuKJxEQiKYlIglq7RAIhiUgEc+lRd/ed2roX9S2xLT3vewa/D2KLMaMNw6Pt2PGu0Qn05PTQ7Owwbg6Lnxslzo4TZyeIs5OkGWh6GydN5/cPOBU2nm0c2Vc4sK8cbVs1cLx4cl/+4J5CtHnxgF4++kxxT/noxCR+OroDY1A6qFs3crxm5GTx2JmCoeOVmMPFPWfrMEfqh0xr+xWLOw2bRs2q+kwym+zqx/cXDNxsmWwZn8NMzw1MzfROTLWPTTaMjleNjhaMYD9gRqL6xm7U9juV9NpVo93Ro+2EX6Pl4Ju6g4MDfLmHb/bwhRMeQr0WWD0vX74EFwXcDLBrYCV8gwcDZBGHAIEAKgBv/kEcgqiGCxcugMcCgAFFaItGCtgscAQ4BawBmgL7COygbdu2ATsBn4iLi4OV9F/FIaA7oAuAKzCIwN4B+4XiQcnJyYEzAwgkIiICxWywAayEQj6of4MECKh/W4pDgHxAPu7u7mAiLeIQMBKUuoEtNjw8/B/jEFy5pqYmgBZ4R7AXUByU/MFrB9vq06dPQGUULoI3EG7wzvzGod849N/ye/t//CCAQ0ExOgGR2r6huh5P9c/4qZsel9I2FzYxEz+5R973uNqdM+o3jssHHJK6cVL55hlN/6MqDrayR80lrI13GxqK6hiLQfSCmqkYgkOIQSSuZSVpeljukL36WcQaUrd3V77kJufgLn3JQ+aSl4K9l5Kdl8oFT+XzHspn3ZXOgDyUz3upXnBXOeWgaHtU0shaTMdMQsdC1uqgzt6DxgqKEtycmzawb+DesIFvE6uiKIPrCc70cIWWZPn6xM2lwcsKn1IVP0FVv0A1gACHnqJanyPuEKJgVPcrVFcIqvolx63TnDvWM4pyo2Ku7upK5BpMXIVO5Mp6xOtjTZ1xnwOduB6TwNwbzx3ptUVmK/0qWpSJPH1VFD/6zSpMwqquOP4wh2X3TrJUh/H0JawcSFxRHy7gYcPBzYqCLe86bGx5s60/cVlfAlt12JYrB1Fx3mwd8Zv645m6E9lTH261VmDmYEKJ8VHL72IU2Uq3bgVAFHViAHdbws7KEF4fG/pgJ6gN42yN3xbislZeiHrHFkZjeaakAB5oFqoI2+l/cNnVk+trYkUaovnCXFeGOrHURXH2veON815mq4DS2U1to0Ab683WFA9VbRtfXqYpDd/aEr8h+/GaG4ep0+5taonjrwznf3Bp7SkTuoxXwk1vNleFb7x5ns1Gh3ufibz/2d0Fr0QgoiD/Gf9+jZV60huvnFEufiXdH88++nb5cBJ7TajgMV0Wa7WVsTfBNRLqimd/47PylBbKSp7O2ZIeaKc7jqPoheAJHRYrTa7LJxSdTkmePiB50mb7p8fSTW92NsXwhLhxHdBdf8hM+Lr97sLXSq2JcvXhPI2Rq3sSucqCBc4YrrbS3rHfTOKu467aaAmIbfh6Y0XyrTWtsWyt8Xz37TcbyLNb6wkk3doJ7lBR8I5zxqt1ZLhPmm1OeSTRFi9Q9FrCBHBIXMDIwOTihYtGWooRd893QcB0hsNAut2CLg6kX+xPs/uZjn7CIXTW5eFCr9Hyq6OVd0Yq749UItbQWOXj0cpHIxUP51mo4gGWrOHy+8Nlfy5M6T2KFnAIrCHI7L46UODfl+3e8f0SjEXqTD5FmQCLZHzD/V/gEMU7mq+mI3PRYgVdx6ejZBY60fn1XG+a42CWJybXbyg3ALK8gYUGcykgRGYh5OFVuP/FJkIYaZ6IApZ4RL79mT6ggUyfQbIoUDSQ5jmY5tH/zQXpGnp3viXhREPUgfpI24Zw64ZwK1AjIsvGMPOmMLOm12bNr81aX5stENEPm+gXp4hiDTUiIvcUvTBsfG7c8Myk7plpzVPz6udWtaEHa2PON771bkp+0JwW1ZjzuT4/q7awsKaotKa4qqa4prqktrq4rrq4gaKqovqKovryovqywrqKgqrK3JLKrOzK718qkmMrPryoSLxVEeNdE+VYF3EBiKgu5Ejd6+N1sW4NX17UZX8vy68ryu/KL+jLyevJzOlMzepIyWj9/L3xw9faxPclSe8KMtNrOpoxc+ME0hQBRgwRRqYRHIJ/GoZ/7SWQBZwzMQ1RCgRwh5C8BHKlHBBR/yhSVgcsBFtSNkYGEOEgiY6AHiEACPUMk7oxiHqxhJ4hQlfPZF1125fElCCHpIsmny9oZV5SzbmskOsom+MoDU1EeS7S+S4yUCz32x36pz8d/w4OxRHwp9rfGucbXO47cXcKAuYd7R9dek7FgqVmHWSgG6BhqNzOVuO6PdqO893hbS8t16S67rqhuvbt8c3vT6z9bMH9TIQp33ZzliHfV83N6RYb0g5w5x3ljJBbk3NwV5YOR7YCR57Vtg/mPJ91ObMsuertdz4TZ3t3bNtHS/Hv+js+KrJ9kF2bb74l25YvTo279JDgJzW+V/Ls6fv40+R58jXWpxqI5NpufSvF8VmJL0ye28NW8HX1lzckEjga8WQlkJeRNURiPI4QOzuXADYRrMHjI4mksFlC6Oh08ODoy67BF+39T9r773cOPewceNQ58Lij/3FH3+P23hct/SHN/ZFNA4kNAx8bBj83DEU2Yc+Wo4+1zNoWjdlUjphWDlvkj2pljmrnDhvXzmpWTJzvIIQ09pdiJh/WYvbXTJvXj5vXDBlXjimlt5u2zJo0jJvWYw3rh3TrMaqlA6bN05oNY+LFXYfQM8YpPedz+m9Xd91rGbzTNnSzfehqx9CV7kHv3n73XrRLb78LesiuG+0zNeNHnPUljrch/4P9dAPYAB8DEAJ6fuB7P1RwQd8OFL9BmZmRkRFAEawEZgBvBKrm9uzZAxuDQQScAKBCKZb7R9whOCVUoAkJCYHLBNizeAVQSAYezqtXr+B0UH4G28BZ4LzQSwOkBM4J2FCAE/8ld4jSOwQEAsVpcMGQQQd2HbTlAB1BSR7AHjASpQbvr4rloJkHvCPwc8CbAg6k4BBYUpT3BA4OR4bGIdgdQAvejT8Wy4FDBXsBOMFBIMgBYA8K5ADGgPHAjqPg0O9iud/Fcv/07+d/2Y40tFQBUapXItUDI7WvhBrYX9O0OCmhbbHT2EzsiK2cy1GVq6fVbpxSvHVS4e5ZtesnVd32y50yF7c1EjU2EtMx2g0tQ1AmpwYgZAaBcggX6VhLWJ1UPOmqc94b3CHVi+5Kl9xkHd1lHD1kHTzlLnkpAhHZw723op2XwnkQWEa+quc8lY/ay5kdgJjv3Tpmcmb7dG0PmUnLiXOsY2dnY1u/ioVvA72R8oqYe7JNKWotH7ZWhzKXP6GqeISqeIgqf4CqeoSqf4pqfIbgUPMzVOsLVFswqv0VqvMVquMVqjFkRZQXn+rOlRtZUDftt7ckbO2IXNYTx50YsNVUhDrBl6srlqs7gqY1hv/aaW5uNtQyWpT4ZurvD7b0xK3tDKVtixb2sWY+pspa8EKgNZylO3p58XPBvfKs65hRtNSok6YsZVGCzZGM7dFs+c+271VEXT/O3hjN1xpK3x7LGeHDL8FLJ7QR9SpQISvG8omvkrgAy5bV1DH+W1viBNtjecOcl4e6MNdHczbH8haHCPmf4Dioyfz4Mk9tuEh3nNC3B7v3K1L5H+WqihBujhN6cI7d05olP3hnW7xgRbjgfXsOB8tlzy7zVofvbEvYkf5w4+0T1EWhW1vjNmTc5zyvQ3/n9Nq6GHHgitT7my9bMEYH8dYkCjfE86Q/44chRVfOCny4K1kXs7M5flvMFR410WUGKrvP2SqmPVbpi+NCR1IPxK/7fptPezejjfbmuDuadfG7OuI3JviuPW9I73+C++Pd7S3xPB0xbIUvt53UYXE/tj077kh+rPljXxVb3XX3PXYVRUk0xvCUh+56bM954xzv90di7fGiXQmiXwKZsh+tbo7hbYnd/vaGsM9xzlsOO3JeKrbFS1dFCD2+sDzCi6MldnVrPPe9i9z6cmsQHLq9C3Co8OWOs8ZrtGV5TyA4JNaWIADJciYydLK7t2loaOtq66rL7Y66b9dNwaEMKCEDAQvZL2gpES3FoQsD2Y7YIp+ximujlXdHKh+MVCK+0HgVGYdgmSwKC1GEKb//Vxr6FYduINZQvk9PlmtHqj2CQ19/xiEgomSEjkB/9IgQHFqwiRaJiIxDxzo+n+n5fmkgy30o13co9wom7+pQ3jWyYMYRRdfIdIToj1VzAzkwFhY8oj/HoUUiIuOQR/93t74Ux+5Pdm1Jp5rijjRE7UNwKMKaDEKImhBZLOJQC+AQcNHPVXN/rJ1rgriFl0ZNLw2bXho0vTBofG5Y/8yk9pllzYt9taEnGmIvN38Mak191pqd0FyQ2lBUWF1SXVnSWF7aWlbaXlbaUVbaWVbSXVbSs6jSkp6SUkTlJV2VJW3ASDUF5TU52dVpnyq/RFa+e1QRH1AR7VYdfrHm9ZmasHP1iQFN32Pq8gtLC1vz83pyC9BZeT3pOV2pWW1f05o+pdS9+1yZ8Lbw06fi8qI2TM8EFAwRsNMEzAQRCAdwCL59Lf57NCxMziKBCmhgoWFgm0UcAnwCTwm2RP7xmjKSFbqPsFPzONSNJXUBEQ0TuofxcN87ROzuHS0vLn394IPb4Xd2+ikX1TMvK2Zdls3+jUP/TZ+TfweHkogzF1qf22TLnKlQOlthYVllfSM3xId9ayc9+xj1ijnq9eiVawu1tt7fs+OZBX/MCZ7nNgLP9m5POid2dy/Pg/2ij20E75/i9tnHf/sQb+DBbdeOCfvu33TlwOqbtnx3rXlu7Ody28t188TOoONCV07xu9uyPTTdHmbIeVt17T0Trkf7tt2w3nb3kMBVK84AU+67B7YEWawP2L/h7hm+G3vXXdnD67GX98Zh7ju2nLetN98+yn/oBOfTpkSEfMACIiGKJxETiESAIlgAyyiOSIiCtG4CHtYk4GdioQGJhHtDxL/H4xKhAYmAD8ETX+EIwbP4lzNzL6ZmXk5OPZuZeTE9Ezw182pq+tUkopeT01f6sZc7MVcG53zR45e7MU7dY+fbsPbtw3YtgydaBo+3Yxw60b7oQZfeicOdczatw/vbh83aJ3RrsBbt00aNw8b1A9YdI+ZNA/sasfvrR6xaRixhuaX3ROfUqd5Jh6lpj9k53zlc0Bz+zizhEQ5i9AjPcHgIFn+Gm3tFwMN1RkJu3hwOTY6f/uUG/TbAQuBRANuAbQLf9cEbga/s0PEC9WBg6UBpGdSYgTsEAACxB2BxANVAvBu4OtARBIxBOSBEBQA/AMbAMuwOlgtU3C3W4EH/D+wITTuAN4sXAMuNjY3QFwR1ZWC8AIQAnlGIBRgD2oco1XFwEDgUHJBSegdoAY4WeFZ/fC1wDdCKAwF3sAscHFqDTp48CSQDfg6shGXYEa4BzgJroPoO7C9KLZ+SkhKwE7RFBQUFQdo1eDhQ1wdIAweBijso/AMbB8wxsH2gowmoBkrddu/eDdcMrwveE3CBFi0vKJDz9vaGjATYESwgymXDewWcBg/hCinVhuAvwTsPN8iQiIqKgkv6nygH+798zN849N/02/p/8TBkHFIBIgqK0goI07t0XdXilKi2pZABpClYS9sdkPc+rhR4Uun6aaWrp5Q8DsqesxLfbyxiarhL10hMy1hCA6rjTJFZQ8BCqlA1Z7bbYJ/EnnNKJ921z3lrkW0fRXvEHZJxcpd19JC75KkAHhFZ8he95C54yZ2HniJflTMeSgfspPVtd2iZiJrYaNoctBCTlljJtpZl2fI1K+gFuGgu7N2QHavR9Fm67PXqwkc05Q9RFfdRlfdQFXdQ1fdRNQ9RNY8Qd6jxOaLmF6iWYFTbK4SIQM2hjF9u8pnLs61lQJ0w5Wh8I9YF3S9vBB/Zb5FcT/XwPGd7rGB3LCsgxynj1WzLUAz0qE1sVJDE3fOWrzd2VW2kxCFlWu2dy77cE2qLY++MZ0+5K6AmRMdCRwU3VQnmby93tSSsg7GkH24IKPChzhux10bvbolghXKv66c3b1mNkhGgzglT6UjRTQ/V1pVl27SC+t5l3pY3u3rfrIN5pvmvePKeb2iO52+HZqFEiaY4iY5E8Z5EkfYE+YDTfPJbUVdObq6PkWqJFb99ms9Cmjb8imh9gkxLvEDrG+Ai4Y7YXZ2xO+uiJB9e2HheH5UbLNTxZmP2o80nNZiPai1LeSzXlrSrNk70petGj0Ms2a8l6hIEmyHULkmkLmF3cyJQlkB55C4HGxa5XevNDfUOmqu+8pbsiBfsiWZuj+Z+fnmTsuh6a32ZBx5a5dEKbXHQpLS1OlqoNkG86Y1gR8L6rjiO8tdCzlbLr53navhs1vRWMfaGtIEs04X9gh8eKddFC7XGbulMhJGyu5tjBTvid5SFyjkYoO6dX1cTJdEWy9/xZmdz4q6WN+KdiWJtcbKfbu0+o0/30o27NXFjSwLvHTsuPTIOvbkt0vJWPP8l/AWt1ZDhgd6h5MdSzXGChcGSplJ0UiJ8Skqqu0V3y+3eHnX/Qmcm9MA4DGZeRJSxyEL2CBqRGak/Hero5nEIDcVysDLHEVv8Ew6NVSI4NFb1GHCIImzFw6VEtOgU/cJFv+AQtuTGYGFAX45XFzQOpdp1QOPQ11M9KSdgOCy4Qz1km2ipgIigrYgiCh39SFygGESfoFjuOJTJdXw93wtlcjneQ/kBQ/mLLPRfxCHoI1rsIMry7c9C3KFFjwigCHCoP80D/c2lJ9m+/f3ZlsTjTXGHGqP3N0btaYy0boqwJoPQPA41hyMGEbhDIOggQpqI/lgytySJuykYsYaAhZpf6jW/1G98AR6RaX3wvvqwM41xrq2fbrWlh7XmfWguymgoKa0urS8v6ygr6y0tQxcj6idrsLhsiCxY+KGSsv6y0t6K0u7KktbKwprqvOLqzLTqb0kVH4PLEm+VRXlWhDtUhjnUvbnZlPGutrCiuLAjL783O78vM7c7Lbvja0bzl9SG98nVSR/LPn4uy8mqb28YnBqYxWNm8IPjuIExAmacCC1AZMj5cZuaQdIUkBztBRzqRdwhZPQQHrGFcETy5vBnFsEhfB8W340h9mABhAjdWFw3Ft83CpHcJMwovqu7J/Nr1gPvdy62H+21vzkoZ1yWy/qNQ/9Nn4x/B4eCx9JP1J48kCu1P4d/b9HOY52Wrg3PT+wximVi76NZPk69rB/FVL+COWP7mvfCG6O3r/u0nfvjds6QLWucxTll1YQO+qrvfbTL6PEOpXt8asHb1e/vMrsr4/Z+z520gHtfrt9673Pty/Xrn67e/Hb7Qebj66nX7qT6eVw33n9IyDnQ5OFH79tfb1xLDrrz7fqtTzdufQi48+nK7S8Btz8FPEu7HfDe8+bXoNvJvg++BT38Enjr8y3ndw9jxtBvELbBJRBx8URkAfSGSIgn4GLxs7CGcp9IIrzFkyjUlEAkvYHmIiIJYCmRgE8k4RNhAyIugTAHiscTEvCERDwU2lHICmEtyPuGwIbYOTyshLSGCCIxBEQgQgj4axLpOYEYSiS+wONgtOttAvERgXCDOH2TRLgyh3fBjnuMTATNzF3F4W4QiXdgUBIBmU77AsYozU0FE4lP52AO7MwLADMCPgyPi8DPRRJmogizMYTZJCI+iTj7iUT4SiR+JOA/4PCDfyiW+we/LgMVAA5BuReYIf/V3DPYHiIKwPkBfwYK0v7BM/4vbwbIBJYOhY7+9AaFfOARgatDeRY4DSgIPKJ/cKgRvAMAYwB+UDf4v/zS/s+e7jcO/Tf9tv5fPMwiDvmHq3oHa5wLkDc5vkPLUlDXTMTCXOKojZT9fmm3w7JeR+WcD0iftRI7aLLLwlBE33i3lgmwkJSaqbSaKSQowLih3Womu7StRM2PyBy8pHrSQ/O0l9pZT2UyDilcdpVzdlcAXfZUcPCSJ0vhkqe8HYJD8me9FU+7K+6/IKVrI6RvIbnvoImMvPTyFatYl7OuYqET3kznc5av+I1y/TvBnMcMefdQRfdQpfdQZaC7qPJ7qMoHqOqHqFowiJ4gRIRAEdhEZCKi4FBrGG3e4012xog7pCnF+v2lTOt7yepYSXsr9i2sKAer9aWRsh3vhL88ENMWp2dlpGJmghlBKKcDqytiJdrfiyQ/lFERpBLewPDUbXvjW7GGBNEHDtw7OVGMdCgqKtRWTsbnfqL178Qb34rfvbBx2yqUsSRr6hPp1qSd+a+EzxivX8eCEt+GygmV70xWzQhVMlRYuYKJ6qzN+oJI6brojW1vhMCGuntuWfozocYE0ZbYzW3Rmzrj+doSxN5d26Erwbibm+rKScHaGPX6WNUbZ3Yp8VOdt9ma/ESlIU6iBUKxI7i6o7Z2x8t9vCa2V5HlkAZdTphs6zuhz/f496uzmCmsfuAsXhQh2fRBKfWl9CljxvvOAiVRSi2Jwq2xG5pjOFritkCJ2nPXrcq7GFTlxC3NLa1N1H3OShaFKwColISKX7JYoyolYG2iaX9QPum2cl2sRHPM5ra4zTCbteUNf2P8lo63O6vjFPyOrLp6Zm3zR92O99JR/jv1pZbb6okE2slkh8i2Jgi0R7M3Ra6DyLuKKKlb57cqCVAf1FmfdEu+MV66JZ6zORo6hTg6E3cWBsu77uMxkKR67rOj+f3u+kRR/9M8mrJrzXQFom9I1n9QT3kuuU93rbIk70GT7W8fqDW+Vc15qW4kySwtKqCoqLpjx05J4W1R9y4g7lCmw0Cm/UDmpT/Ivh9w6IfOozMu9AEO5TqNlPqPVd0cQdyhh6NVj4GFKDgEyxQtcNFSKHo4XP4QU7ZUYBw9gFK6xWK54eIbA/kBvVme0DjU+c2uK+U0eQjscTIRIVAEQlqJfggenuz8coKSxL1IRIutRGAWdUKZXPKZ7m8X+7PcMXn+wwVXMfnXMPnXFwUGEVkUswjxiH6plwNfaDA7aBDul+AQTCuC4a2LOIQsQKxCGsxjde1Nduj6eK7tzYnm+MNNMQeaovc2Re9pirJpirRujliUZVO4ORARqCXMnAJFi1wEaASJcz8UbAzWUHMwxRrSb3qh2/RCr+G5QUMweE1gQHm0fnrUkZHYXpDRXFJaX1pbXdZSUd5dVoYuLRsoQTS4oKGSMkxJGdxT1sBT/WShS0rRJSX9pSV9FSVd1cVtdYV1dbkFNelfyr9ElSbdL4nxL4nwrv3wrDErpaawprgIEhTQmZAml9f5Lavtc1rjh5Sad18qIUEhPaO+tqJ3uHMCPzhHHJgiDozjof4NhgjBiFVKCRyFiAB1JmfwkLW9BIegdwjBIYqPBIVysA3FIAJ3aHgS3wt20AIO9WBxUCwHLARpdRMQWDc+1VLf+DEy9bbDOxfTjw7qqZflM8g4lOskne8sW+AMxXLyUC+3djn9/+LHxf8jp/o7OOTReN6qRMI6j988Z5tR0S7Tajnl7/v2v3c4oSr2lWnlEA1tPx09lo56bDkzmhpq55YN0axpYFjxhm29OC3jJk1+uU/agsWinPnb1hVtXZ8pwvNN/njj7TezmPf4uQ+zM8m4kXe46a/4qW/E6WTC7HvcdPLcxHdMT1Rt6afB7nQ8PDX9GT/zCTfzcRZZ/kqYAn3Hz6XjRz9PD39Q204NAAD/9ElEQVTGTabgptJws9/w0+mE2Sw8Ph038w365gnADIRkIiGFiCynEomQdgzLKSQirE+FewI+hYD/hsOn4OaScbNfCHMpRFwyEf+JRPyIiPCRSPhAIH4gEt8S594TcZ+IeHj2GwnZF46WjMd9JeK/kgjfiSQo//oI+5IIH/DEt+TyvFgSARyqODw+jkBEghxIEO1AeE0CwoEZslOIbUWYI3MXIYFISCLgv8wRv84RP+HgUonpeOI3IvELiZQMuWfkc30nwlkQZZOIOURCHmQPEHHZhJkc4vQI8ddiuX/wuzLgEPTYgOkBwPBfxSEwQyBuDhLbwIRZTEr4B8/7v7YZ+EIAe2BV/dUZ4VVAuxF4SpQN4E2AcjtwqP7BdwN2BCcNzLf/H7pAf/WW/sahf79PC3LvkKZ/hLr7C8VLd+QOu4kbHhHSstqubSZqZCphayZxxFL8jI34+T1SJ60kDpjuNjcU1jfcpW0iRvaFgIVkyDgkrmYiqmUhYrxfYt85pROuWqc8NI66KJxwlj/vpnTJVcnJRdHVTdnFXdnRUwlACHQZ7j3lL3rKnfOSO+2lcNpDaf8FacO9olYHNDS0FFeuWsPCwsrCSCvISXXfdUflW9WKSO6c+zRZN1GFd1DFd1EldxEiQqDoPqIqMg7VPUFK5kANgENkj6j1JRmHQqkrXrDdObVyxwaqTatpnI7wR91QvOckrLCLaQU9SmnHiqvnd4b4iZyz2rRtA2oZIy3zMgYmepSCMNNtR9HYG3IuhwQ2r6Fav5zGSnPdIw+RJx6i5sqrVi9D0dPT0DHQLWemttDa+PKK9Cs/cUtlFjCg+NfRXdq3LeyKeNC5bbJCLIw0qI2rUYHnBOJuyvqc3iq8lYGJgYqfh9ZuP1fkNZFPDxR9jvDIC6AsVZjvOm798kA4/5XYx9uCgcfXGUrRbNvItHPziv362156K4T6yu3V4BTZskJRfPMRY97nbrvSHssUBcvkPZV5bLfZVmm5DP8yE+V1T/2V4+9JBVzYbqCwXl9p+xGznbeddkfdVLzjLKory2Kqss771I6owN3ZL8XzXu1KvLrVff9q9d1McuJbjQ1MTIwsjPQ0D1nKP/LSeHNL+a6DuI7Uah1VeVtLc1sTZbv9u4N9pLOCFYtey6U+ELlrx37Rgv6Jm+BzP9mDOiuO6K+Mu62ceEvUeT+Pquh6SwP1faYybieFw/23574ULgrb/eaGoPOBtapiTCoy2yz1Fc5Y77rrIJj8eGdeqHBOsEiEz9YTBisVd7FpyHB6XVBIuKsSeU3uiNlWZdmtehpinmclw2+oBV4SVpdeoyizw1hXwvOc4it/xYCzYtICLFJiwnJyShDCLrFja/TdC33gcmRe/gscutSfcRFwCBwhsi4gyrIfyHMZKQsYq7oFODRaNY9DY1VPQH/AIcQmGl4QpuLRcMXjJXqE4BCEdJfdHy27NwoxdCUIDvUADqU7d32z606BXG8Eh8g6QUajnwTeEUXdC+lzFIPoZxw62fX1fF+642Cu93BB4HDh9eHCG5iC6z+JTEdLiWixcA6pkUNAaB6HECLKDiDrykA2zCOCYUTwBpK5CMEhGDfk1IWUyZ1sSTjSFHegOWZfc8ze5pg9LdG2zVE2zQtE1BJh2RwBRGRBwaFFIqLYRBT9FQ6BNdTwXL/2hUld6KHmeNe2Tw87MpI6CvObS+pqStsqS7vLS9FlpQPAQqVlgz+pdKgU9GNlP3hHpWV9IDIODZSUDJWWDFUUD1aX9NUUN9fkl1VnpZcnJxQnPSuMv1+dHFOXm1NR0ADh2jkF6Iy83lTEGmr5+K327ZeKd5/Lk1OrS0u7e9vGZvpniQMzpP4JUj+Uw40S+keJkJeNtA8BEUEZHLl3aHwaCdr+GYdgS8QdghAFwgILwcZTeKi4wwEO9WAI3YjwPcNAWQhiQTwDNBfhIcsbO9pQUpP0/HPgiaTLep8vKaU7ymU7y+Q6yfzGob/5Qft3cOh8lblh8U69vG2yqdslMhR5kviWv9y+Pk7twLtL7kct/FhXFtGtxNKyY1auHWNdhWbYlEfLeZ2RTYmeerUWz9aPCuxVorRlXPQZ25Z9Fd6WqubQdu0dvjUbN1VAxOeR5kpIs+V4Qj5MsCHhikj4QhKhhEDMJxCK8MRiPA4e5hPhfq4IP1tKxJURZ4uJM6VEfAkRX0icySdO55JmCgkzRbiZLMJMARwBj8sjzhYSiQVEIhyTIlguhAIqEqkI7okgYgmJBHnMUBMG97AMT+WTYBsCXFIOAUTIJRIRkUgUwZYQQ1ZEJFIERyiEi4TtYS84BYEIe+WT5grgagnEPOQhMX2OmI4jpBJwqSQCDEtNJxIyYRk/l4G8HFIpkVROIJURSOVEUhEeX4CfKcbPFBDnioiEUnixpNkyIq6cSKwgEKBzv5JIqiYQKkhzZfAUYaaYgCvBzxXjJ/Jn+kfwSF7C79vvd+D/wjvwG4f+5m/pf8HugEP+4Vpuz5XP3ZA46L7L7Mx27X2CGpZCkLWtZyxmaixmY7x7n8nug6bie03ELJH4BBFtIxENYzF1U7CGZNRNZTVMpNWMxbTMxQz3StqcVDh2WfOsl+4JN9X99pIH7CRPXVa46KTs7Kzi7qrq5q7q5KECROToqejkqejggeAQuENnvBXBRzp0Ud7qqKKplSY3Lzc9/TImRsZNa6j8z22re6dcHs6ZfY8m+wYq/yaiotvzLITg0ANUBbl3qOYxqvYJEi4Hqn+GlMwhRPQcaSJqeYWqe7Us1mONpgjtSkYUzzpaET6mHdz0q1ioVrIwr2Gm2byGVnAj7abV1KzLqBmZmJhZlq9asXwVMxXfOnoxHqata+lWM1MtZ6RdxUS1ZS3tNg46NiYqCM6mp6dnYV1Jx8Cwgpl62wZ6oY0M65ZRQQUdEy0V+3IavrW0m9fQsDJQ0VIj4lxFI7SJgXcdDQszinkZPcsymo1rqXcLMEoKLhPYRLthDTUnB7XQZho1cSZD+eXKIvRCXFRbuZdv3cwrKMC/S4hTWWytssjKnVtW7eDfJrFbUlqEV0NyraUah43aahN5FllBGknBNcrSoqqywoaaO3SV1yuKr1OR2qmvoaKrImmqKaSnsEFdgl1y50Z1xV1GWiIW2pv3G6zfq7NCS4pOYfcKdUVhQ319U2MrdVVtZSUlE0MtG0M5ay1BHVkeFantZkYmZibmZkZ6tmbqB0wlj5ltO6S/zkyBWV2cVUdpi7nudm1FXnlRDgN1gX2m203UVqtKrFeREjU3MzY00jEzUtxvLHTMeL2tFquuHBOcS1l+u76ejpmxubmBqrWe0EFDzv16ayxUWTUkGWVF2dWV5Ax1tcwMFKx0hAyUeZWkBNRVFLU1NIw0xQyUN6uIs0uLcqupyKurq+qoimtIb5ISWiO6nVNRTk5WRmkL7zbx7bwxd8/1Z/sOZv0lDg1kXgT1k7WIQ0MFbqPlgWNVt0er7o9WPQIEGqt6Olb9jKyno2QowkLJHHhE5AXQ8LyeDFf+ELYKlqGy7uEY5HQjRHQX3CF0rn9XBuQoOAIOwYwjwKGeb8d7vp0gL5zqTvlFYB8hWiAisInmPSJKKnc3YhzBQeD6XTH5/tiia9iim8OFoBs/qeDGcMGNRRyieET/QSvRfHMRTCWan0eEQBE6w6s31bXry6W2d6dbEo80xx9qit3XHIuwUFO07TwOARFF2bREgqwAhyhqDbcA/RUUIWj0yqQZRHaHGl4aNAYb1r00rg2xrY++0PLxZkdabEd+ZktJTW1Je2Upurx0EGGeX8mHzEV/iUO9JaW94A4VlwwVlwyXlgyXlQyVl/RWFjVX55VXZqQXf0ks/BBZmfalOr+0NL8lr6A3Kx+dntP9LbMtOa3pfXLlu0+ln75WZOU0NTcOj6JncQOzpP4pEnqcMlaVAJFxA6MkLETGQb4cDhHSODRO6IccBcxC79AwshlsD8lykziEiKC4Dv79Gu4noQdpCuEfcgAdvhc7B9YQZgLZDNoHKN0HkHI8NjBSk1vw+uobV5skO7XUy0qZTmQicpHNd0FGD4F+u0P/xKfm38Ghvfn7JNJFxFJ2roviWxktTvdyF81DoV1fD96eePtuIMf+rscpI11t1pUHmdn2MLFqMLPuZFzGzs1MY8u95r02YzEfUzYH/ZfN61L1DGr8b46kZ+IHywmzJbP4MjyxmkiswuNq8LgqIqGGSACfAlRNIlaS4ClkzR80V0P8zwWH/UVVJOJSVZNIiAAzfhb0i5SSAEgQlQA1UUQilJEIFURCFeWwPx/qlyNTHlaQVU4iwo6/aPF11SKvd4lI8y+2moivIuFriLgqAqkKj6+em6sikRrxcCXDH8dLYwY/vhn9kkEsTJ39GD98t3+u/f/C9+Df1/D7HYB34DcO/RO/mf/Fu9DQULs90z51VdrqsqD+iS2a+7aoWfKrme9QNxPRMRHTNxIzNtptZrTb1Gi3saGoodFuXePdmuQpQ+pmMupmsmQcktEyldS3lrI+pnD0kgbMGoKuoSOOchYnd1oc27H/tMTp8/KO9ioejuoermquHiounsounkouHgrQSmQPOIQQEYJDJx3U9x7RFN7Fz0jPxEBDs5Fs49S916kJ25R1kyr7OgpUADh0A1V4E1Vy54c7RMGh6kd/jkMQq9AKfUShTCVPOC8YMG9gQTHSUjPR0bIw0DIzwJkYGejA5qGhp6amo6WhZ6CnZ2ReuXL1hvXr6GlR0BzEQEXNSE3DTEPLTEfLQEVFg0LRolB0KBQ9FTUzA8O6tWuXr1gBf4VUsJIKRY+igntqKKEj3yj/oaaCFdTwX1hBQ01NT8ewnIWVmZGZmQlusEy/Zs1yttUrVq9ZybFuJecGFq71jNwbWHg2reHl5uLl3ca3TZB382bBrdzCArwiOwREdu0W3imxU0hIbJegxK5tEiK84qKckrs3y0qKKMoqKsoqKMvJKslJqSspaKupaaupaygpaSkp6CjL66rIaasoaqqp6Ghr6uqoaGtI6miKaqrt1tVRMjIwMDIwU1VW3y4oyC+wVUFRWl9f01hf20hfx1BP19TQUE1JSVpCTENF2URf21RfxURHzlRX3lhPSU9fzcBQy8RI18xI19hQx9hQzdxE2cpYz8LAxMba9tjJU7Z79hrpq+trSWupiepoSerpKerraxkaGVuYWZubmBrqaprqqhhoyGmpSmqqievqKOjr6mlpaAP/qCsra6kp62ioamtpqatqqiqpqCsqaijJ66grqasqKSqqqShpqCoqqijIqyopKMjKiYmIc23YKLF9w9sn5zF5vkPZkLd2aTDLAbjoZ0H5HIJDC7JDZ9qhkZRtj9HyoLGqO6NVD8g49GSBhRAiIuPQE2zl45HqeWGrH8+r6in2J1Fw6NEiDmGKrvfl+HWmu3ekXqbgUO+3U73fTpJ1qoc8BLY75U+FEBEMbIWqOQoRdZFZqBtYKOUCOs1pKMcLWxiILbr+5zhEpqOlBtFi4dxSLiIHKlyjCJlWlB3UnxXQn0kZ0urbl+bRmezY/vF805tjTfEHG+P2N8cBDiEsRMGhpWqOsm6OskIUaQlOEWIWARFB7Ry5m2ipR0TpKUKi52AwUTDMYzVsDDaqC7WqiznZ9N6vLT2qvSC7pbSmrqytsqy3vGyorGy4tBRbWgr3mB9c9OeAtOgOUXAIXVwyCDhUXIItQaAIIaKKopbK/KrSzLyS9IyK3KKygoai/I7c/N6snO60zPZv6S1fvzd8/lqZ8r2qoKi1qRmD6Z+dxeDxAzPEvglS3xgyU5VCRP2juIERAnaCNDKJCDNGgvFBCAuRcagPyZcD2kGICAwimL4KVXDjMKcIR5qBCS8QQzeHDCDCQhjdBK5/ZLZ/hBxVB74QpfKOUrNCII4N9eQlJ990SLxs8vGSxncgIme5XGe53zj0dz44/w4O6aSc4vustilWiuYmP/Utceq7Mtve2p7ve3m4PEjz45mXPal1xNnm8bGUouInEZE3Y8Jv5n6+WPEWghe16+9ZVz882/zy5sj3aEJrJglbS5zpIOK6SMQm/FwjfrqFBJptJRAbYQ2R2EIgi0RqJpFaiKTWPwi++/+iDhKp8w/642ZtRNIf1U4kISL8EJwUrgTUQCRAejRFjURCE4nYTCS24onzGxP/5KRdJELngtpJBFAbidhKIv2itoXTdRBIFHUSSTB/dPFVwCsCtRLwjXPEehyhAYerxROaSbjw0XTLEqM9JVsDu5RfYw7c6VJwbd3QMp31+4v473fg/8g78BuH/s6v6H/NvoBDl+6p73PbpXeSV+Mgt6rtFnVrQQ1rYQ1LES1zUR1TUV0TUT0ThIJ0jZFYbS2IkjOBKDlJNTMZNTNZNRMZcId0zKVM98vvP6N6yhniE7TOeqqDNWR0WEB/7zbzQ7uOHJe6eFbR7ZKal4uGuzt4RCpu7spubvLO7nIOHnJ2XvLnfRTPIDikpW8kw76WjR5Fw0yHMlNZkxWmXhGxLe0qVcZVVNY1VM51VB4YRIBDt1DFt3+ql4P2IaSDiOwRUWwixCB6gRhEMJW15SWqLYS2MZQ93JlDQ4h6DSM1Cy0jMzUTEx0zIx3TMiYWwCI6GgY6OiZaWM/EsoF9DSfHKrYVdMz0dHRUDPTUjIw09MsYGJnpGGjJRARNQ/RUNKxMzBvWrWNfs2oZ4BsZgehQdHQ0NHSwEzVA0zwR0VLTMtAx0QBYoWhoqBjBVWKiW7Zy+erlLKuZl7Exs6xYvnLVypVr1q7hWLeWA5L0Nmzg4OLcyMPNs4V3y2YeGLjEzcPFy79lixD/tp3bd+wQ3LF18zY+Hr4dgkIiO3eJ7RYRFxOWkdotIyEuuUtcdMcuKVFxRWl5FVklZVkFGTHx3UI7FSSktRRVNBUU1RQUFeQUZGUVlRSUNdRUdXRUtbRAGloamjKS0uBEbVi/ehPXqh2i3ArK4jo6mgZ6BgY6eqryCtv5+LjWbxDeLqiiIGegrWmqr29ioG9iqGtkpGsENXZGRmbGphbmllZWFpZmxtamZnvMbV2d3W/fuuPv63v88AETA219PU1dkL6Wro4m8A34OdKSUjLS0gj2qKprq6traaiqg+8jLb9bWExcRFwBuUglZQUF2EZISHiXsJictIKSrKKynLy0mMROwV2iO8RkxaTlJWVkxCVFdgjzcnKvZmVSl+bJjHEazvMaynYg6zJwERmNLg+Asi/3Zzv0Z1/qz7KnCJ11EVHO5aFCz9GKa2M1d0eqH45WPxmd94XILFT9bGQeeJ6A+YOtfjJS83Sk5hlyX/0UrKE/4hB4R8gUV8QdujNUdK0326cjzQ1wqDv1Ym8qzH493Zd6qi8V7s/Aw55vfyVgJBjYihARGYpOdn0GFjrV8/Vc33cgPQ9snv9I0dWR4pvDRbcwhTcxAD8LmreJChAcggq6IaiaK7g+mH99IP8aorxr/Ug30XXQQgYdskAZVYTODkQMomyYROTdk+rW/tm++e3pxoTDTQn7G+P3NcftbY61bY5BRGGhVnLVHFlgE5FxKMqqNdJqgYjmu4kWW4koC5A71xpqBjjU/Mq0MRh6iszqw/fVJ15sTrnXnv+1taSqobytqry7vLyvtHywtBy6gwCEyCz0S7Hcrw8BhyhENN87VFw6UFg6VFiKAZuorHSovHQAYujKi9tLC+pL8qrL4L6grbCgKyevKyu7PS2j+dv3+pTUmu9pNQUFLU3Ng0ODs9OjRNwwHoeeIvaOEyHqAJkONE4aGicMjM2isQgRDcIaSo3cELFnEOYIIVwElTsDoDFcH3YOKuIgaA7Za4I0PAUgBINciUA+4BdBE9H47OzQ+Cw0I03hf4qqI5fwk+amJzsaCsIfxDjavrmom+ygmuGkkO0okwcGkatcgav8b3fon/jg/Ds4pJpwdtUrZZZH4qgrO2ivyTE91tSo95LIOs7zVOV4+bXMmZYuwgwaj+snEPuJJPQcrgWHLyPM1hInq0nDjaTJZsCe2ZkuPK4bN9ePw/XjcTCVpheP78bP9ZDRqJNA6iISu0EkUi8RUd9fitgHPR7/uQh9xJ9FIvYtCE0i/pVgm14igSxSL4EI6sGTkAsjq2fhqtDwMgnEv9TC5fUiu/xB8BpJpD4QHGRecKgfV9tDxHcT8Z1EXDeR1IGI0ApURphwaX3Jm75dt549aEQyesIwsH3X3tL1lWPZ/0e+Cv++jN/vwG8c+id+M/+LdwEccnyoechb3OyioOm5HaZnRM1PS1qcljY7LmVySMJwr5iOlai2hSjUwmmYiqrN+0JIgoKqqYyqqay6iYymqbShjYztceVjlzTOuWva+YBBpLz3nJjeXn5Ny636Njts9omdOirneF7Fw0nTw03dw13N013Vw03BZR6HZC94y9t5qh8+rbZzJze07TBTU4ltYQoPFK+M2ZVyjT7jOioLrKGfcQjcoWKyKO1DYBD9EYcaoF7uBdJBhNy/RDUHM1S82PTw3FqtnTTbVlNzstJvXMnEtXYZz7pl3OyMG1fRcqxi3LCakZedSWADgxQ/vbY0q+hmWq5VNJtW0m1cRc/DzsyzloFrFRX4SxtZqbnZmDavZRbcyKQswqgmtmzrGqp1jNBfRL9xFR03OwP3WnoOViiZo+JYQcW1moF37TIuNvoNrDTrl9NxLKPlYmPawsG6ZR0LLzvzBjbG9WxMm9aw8nKs5OVYzr2OZdO6FRvXc2zasIlrIyfvxg08GzZs2cS1hXMTL9dGXh6gJO71GznY17NvAgLYwsvHv0Vw+zah7fz8fFs2c3HxcHNywmZbeLYJbOXbxsfFzbVx03reLdxbBfj4twtsE+CHXdZzbeLi5RbcuV1UQkRCavdu0Z2CfDw8G1dv5FjGs4VJw1DA+ojkbrl1gjvXi4rygx8luJmbe92abVwcKpJC2oq7DNSl95kbHNtnc/rIwXMnDl08f9LV+bKPl1dQQMDNa0HXA/z93d0DPb3OHD+ipihlqCl31NbQ0kBVV11eRUFKTkpEWmT7Tr5Nmzes5N/CISq8ZZcAr/gOflnRXTKiIrsE+Pk2buRcs5p3/drtW7iEBTZv38q9mYtjAzsb13r27Vt4d27bLMTHy8e5gZt97Zb17EK8G4T5NsH9to0cm9iW83EwXTqk0PjNdzjXDZN9aSkOIUSU4/gDh4CIFoTOvoTgUJHXaOX10Zp7IzWPgXMoODRe8xwEy9jqJRYQ1M7VPgeRiejnpxBqIrtDEL0AOFROwaGrvdneHWmQsu3Q/f1iT+q5vrSzfWlnyDoLONSbeg7URxYsLKUjcI0WDCJoJTrd+flkT/LZvlT7wUzX4Ty/0cKg0eIbIyW3EBya182hJUQEdAQUhIDQEs0TEaBR3o3BvBsUKFoUZVpRf3YAOsuvN92zM8Wp5cP5pqTjDfEHAYeaExZwKNamOdamNXZPW+xewKFWBI1sWqIX3CEyDi0UzllQ8hUWE+fmuWg+dM6sKcS85TWw057m2BPNn7zas8OAVBrL2msr+isrByqqBsoqB8sqhsrKMWTBwuDPgjVLNVBWDv1FFChCeo1KSpG4uSIInSuFPqKBUkRIvkJJcU9xUUdRYUdhIYwb6srO68jIBBaqhXGrKSnl+flNzU2DWOzcHIQgTJPmhmfn0OOEvjEEhwbGEKQZnYVqt7mB0bk+DB4ZNASDgwYpIgIOASMNjxNHp4gjU3hAnV4MrmsIGoSIvVik42gKh8xyXQxgmCXMjU7NYieAkRBXiJI+N+8OIfELhJHhpu8f3165GH/J/L29VqqDcuZlMIhk893kC90V1i5n+Bd/hPwbnv7v4JByyBmaAHHGG7sZAnevvKPCcE+OI1aPP8zErfJZzmx/Cw6HJeCxBAJAzsgsbnhuBkskYEikIRJhgjiHIc4N4YgYHA5DGB/ETXRPDTWN93XPjQ8S8QN43CBhdpA4O0jAY4hEEHS1g0ZIpDEiCeZd/VGjeOIvgvP+meB6ftII/EyRiCAYkbOoMTjRkoewHs47QSAuCJZJ43BGyESEHBAiEUsigeDyRmGZvPIn4UnYBQ0TSCAMAXlRv4jyGkHIoYgUwXF+XC2GiB8i4AZIODgR+W0kDhJILYSR8w33lyVu25qx0aSUO6Bjd1CPuF27VP0UtD79vv1+B/5PvAO/cejf75MBcMj1qfa5G/JH/SSP+cod81E87qV6wlP1qKvyQQcF23MyJkcldPaIaFjuUjHdpWoiBr4QlMmpmcqqmsgg1pCptI6ljPlBhYPnVU+7qF/wUrfzVjnpImd1Ype29VY1M34N0x2GZsL7bMXPHpd3tldzd9YEj8jLVdXdTcEJyd2Ws/eWRXK3XTRNzCTWc6xkoKVbTk99zoYjP0Iu69HaL1dQmTdQ4A6BNQTKvT7vDi3iEGQqAA4hudsPySVzC+4QpYMIIaKXSMQcZCqATdQUwlzyYsPTS6tt5alleFAiG6nEuank+FBau1BqQijRTSjRjSjxTSgVPtRFU6booB3eh9iMRKlkuFESXChxLpSKIEpfjEqRDyW2HiW+kUpyI0pvJ+qB3ar4AD57Q0bVLSjx9SixDShZbpS+MI2RKLX0JuSh2EaUJBfKSJJWT4QaDiUOa2AbHpSFDL2NPIPCZipRDtSuDTQim6gkN6OUhKh2cFLxrGPl5ODYxLGRd8NGfh4eMaGdoju28wIYca9h517Lxrt20y5OcS2xbZJ8HHxs7JtY2dcvZ9+wYu2mlZsENmyV2MopwsXKu2Il70o23tVrt67llxPgleRbuWUNC9fK5Vysq7ewce7YwCW0fg33ytUbWdg5mDdsYOTmpBMSZjGyFXC7pXs91OLQJVExhZWcm+k2bWTi3rhiC+cKQ3WRez5Hb3vs2W8obKjCb6ElaaomIy8iILtbQEtFVktdQVFWQl56t5qCpKKEsMzObUK8a0S3sp3ep+brYKOvuHXXFlb+Tcu2rGPcto6Jn4NRXYLX29722c2LR8zlxflWwpptHCzcqxi2rGXawbVSU0ZAX2mnyJaVWzjo+TgYtq5nUpHcqqu0A1Iltq5n2MzOIMQJXU/bNCR5dmyi52en3bqGducG+r1aAp+enenP9R/OccLmXBrOccDkOGJynEBDOWQcmtflgZxFOaDBL8p1xkDKdtWtsdqHFBxaZCEEh2oQ8pknomrEF6LgEIWIfiIlMg5BER34S2NVML/1Prbs9mBhYE+2Z2e6U2eaQ0/axd60871pMDv1LFmwcK7n+zlgpB9E9LNZRO4jOtOVjKiTXCY3kO40nOM1WhgwVnx9rOQmuEPY4tugYbIWuQhTdBM0VIgA0i8i09GNwYKbg/nzGsi/0Z93vX/eL7oKsQroDN/uVLe2L5ea3p1ufHOkKeFAc8L+lvh9LfF7WuJsQa0LaosFgwhhoUWBOwR9RIutRMg8IsChBSiCOa2gxlAon4P0OcvmMJv2yP0dMYc7ki52fLveXfCmrbyivqKnqgJTUUnREKi8YvAvhCmvWCqAJSAiuJ/3kQCH5kPnoAFpwUoqKR0oLukvKOrNL+zJK+gBaygzp/17elPy16rPn0sy0qsb6tDDGCRjFoGWOfguNjOLlL1BLdwIUvYGNW9TUO2GQ+IQ0FgIiCP1DJG6BilC0AgDKQsz5J4i+AoJfUejM12Dcx0DSI4cGERgCpHDF+YHlIAnNDE7MzxBhI3JJATrfyKimZmh6vK0ZzcTPY8nORh/sVNLd1DKcVLId1cs8FD+jUP/xIfu38Eh1dd21P5S1P47aN0FGT130QUIr3ulaFd+M3+6p2F0fHBqchw3M4afGyMSxsHaI0zPEvFTeOI0kQQrR/D4YQKhbartfVXwy0zfa5/O+icdf5kZmFL7vqq3Cj2NGSPiJ2HEDYk0ThYsTIGJSEAEJZa/CH6OfhH0nQFo/6I5IjiRvwipylwqiICnTAnGEYk/iUDAEUgUzeFJczgSHkecwxFn8US4GLgqCBBBnvr5aOSH82ecJRJnSPOCITu/CMzRRc3AMfFEiKBHLoBEhB0pgt0nSXMzeOT/uUk8cXwKjyaMBaEjuN4Jr0hi3/JtzYGq7Ve65K+hFdtmIAzi9+33O/B/4h34jUP/xG/mf/EuEKXgE6rr/kLd+bGKyxNNl8c6ro/0XB/qu9zXvXxD68IVjePuKtZnpXX27lI1E1Yzg8lCUtAyhOCQMVIpp20hY7JXfv8p5dOXNew8NOy8VS94KR13lDE5LKRmvlXVVEjNRETbWMTMUvTwQalL51TdL2t5O2t5QxMRhG6Te4cuecs5+qics1OVl+NbwcJET0O1mYMu8YFMeYzwlwD6lADU9yBUOhmHKAYRpXcIiuXAGqLkyy3iEEJEP+MQUi8HvhBMZYV6OQoXRTBWvV73NmDt7RMrPayZva2ZH55dm+i3NdKd++phVi9rxoC9jGH2rIUPN7bFb6kM4Un0Zr9zbKXf3hWBh1aEuGz6eFPg1eV1QQeZvW0Y7xxnTfJZ0xi5ofsNV8mzdZGOy4P2MfjtYbx/ctWHKwJfrws9PLXK15bBby/z4wvrv97Z8f7q1sdnV1zZy+C/h+GF3cr0+/zZjwSC7dY4GTCc1WJwMmG8f259TJCY4z4e0S0MgjzrdwoIyUpK6GtpWBoZGevpaGoo6pko6dko6h2WP+xl4v7s1AkfS8294ruUNwhKrdkpv17GgN/inKb9rWNH/K00jsnI2Aor7hEztdM6cXXvAR8L9WNy0lbCspY7dY7JHnY3PuZporlXVFR94065NRLK7EZ7hOx9tIOCza9HGd6I0boWpucUpL7vhISZtbitrdql89avHjinJQblvPGJeXjU87TSPl1BUyV+K21Jl/MHHtzwuRHg5X75ItzdvXrlureb+/lj7uf3Pb16rvDz3eaC4NQYn+uOlkeMxM2VBPZo7vQ5a/g5zKulIATTkFCd/ijy7lmXoxq2GtvNlbaesZR97Hss9+294i9Pgq+d9rlg6HVW/7bH3tS4a7kf7r66ecrngoHHad1nAccz4oJSo7zuupu6HlVwP6L40MU4K9wOvuhjcj0x2Q7YvMuYXJAjJtcJNETWIFlkKKLgECw4IAu5LphiX8hRGKt9NFqLmD9jtYgvNO8OLRhBFDvoP8ahEcRKejxaAzgEI1zvD5fdIuOQR1eGU3e6Q2+6fV+6XV/6hb50yIUDXSDTEaK+7+fRZFFsoj84Ree6v57tSgYryX4o2x1b4D9WfG2i9NZ46e3RklsjpXd+qOQOtgShIxAFjf6UiGDlPBEBFC0qD6IXbgxCN1HWFTRYQ1+dWqBr6N3JpjeHmxMPtCLa35KwdykLUaCoJcameQkOIVxEJiKKQbSIQ4sx3NBT1BwOnUXWLeF7WqMOdsYf70o81fXRuSv9QU9pcmt1fW11f1UVthLRcGUVBkSBoj9Do19wCMAJhKykuEa/FNctrikuGSgqRucX9ubmd+fkdmVmtX2DlqEvFV9TKoqKW9H9kzAREQYqIjhEIBFGERwC7IFGINLIFJKvDXEI8M1udAYHHUS9w8SlOITGkmBIKzlKDtEsmAITU92D050Dc91DBMAh+K43/9WTjD0QTTeFQ3AIiuXIGETJ4v5hEOEIU13dNZ/epD30e+u2/42dTsol9Uwn1TwPtSJfLXZWxn/xR8i/4en/Fg5Fnab22k3vLMLkIcHsL7XmjoJ0vM3Tvvd5/W09k1NYwswYETeGw8/iZucQcCASCGTCIOCnCTPj+NkadNGdD/aXw7Qvhivsu7/N5jqvdeCWg9cljl3XDEm/1zDS0oefHJwdaxhsK2jJbx5sHgcQIMAP08zMHFAVRLXDHSADAX764GcQqAOOjZAMnIAIszlx8BScEH5uyX/wQCUEyOSgrCPfyDWYf3Kb9yN/fgZ2w0PI4QxQEQ6OAseDP3giHk5Evhj4A88gp4BXSD4wbAVx00AxC+1v8xdD3pSAnyPMwv9YAIdTBMI0fnaGODNJmJwA4admiXBMuJFPA/+BFzZHJMBbCH8IwF842BHyoCdxMymTVZfbLtsP6Zh2KnJmsqsUbDeqEN5Xx1k38WvvEIzBgbGnMIZ1chIwE7nBGngIt//eUGwImIYJrS9evLh//z5ML4WFL1++wBDS/xNfzH9fxL/iHfiNQ/9+nwxI0Ha0wZUIXb9wHf9wPb8wgythRgHhxgGvjXyD9d2f6Drf0zvlrWp2Yre65XZVU2E1U3GkUs5YGrGGzKT1rOWsjigftVM/56J10Uvjki+4Q8pHHKQNDwipmG5TNdkFQ1o1jcX0zURtbCXOnFBysdP0AiJyUndxV4QoBQdPRM5eaoeOyG0X5GBioKWnptKWWV4Uq5zxgP2LP8JCX/1Q6YEIC1FwCAwi6CAquPWjgwjBoQfkkrmHqEqyR1RDjpibbx8i18shodsARZCpEEbVHE5f93pl9SvOihc8lS+4619tanm9qTlsY23IproQrqZQ7u5wjoHoFf0xDH0xy7pi2FsiuerDNzdGbGmN4umK4+6M5mqL4G6O4G6P3tQbt2YokQGbxDCYuKw3bm1r1KbWKO6uGJ7+eJ6BBO6uaC542BLJ3RnL25/Eg07k7o7hbo/iaYvi6o5ZP5DIjkniQMfzNIdtrn3N2xTB2xHH1/tZKiNEZa/uOg1ZIRsLy722Ngf37dljaWGir2dqqnvR6eC15+cDww5dibQNiLb1CbVyeWRsd1Xz4nVt1wfGXi+tfML2+EXv947e6xph7Rpm7fF6j3fkfs/IPW5hti6vrJxfWrgGW3mG2vhH7L0Ssdc3xNLzmbHbA33PRwaBr8xvRFhdizYKitO+Gqd+PUr3bqTt0+iz4QneCUl3kz8/z/r6vDj1YdX3W9WpV8uSAws/XC1NftxZ9XV8oGFuDD2DHRofHJrGjs2MjM8OD4/3tnVWpjfmRTbnPektezRY9Qxd9qo153n99yet2S/6SkKxteHY2tCR+tCxhjBM9eve4lctWU+aMx73FL7CVkdPNMSP1ccOV0cOVIYNVoZhaiLGmmJGGyOHa18PVIUMVIZia8JHakMGyx+3ZV9rSgtoSw/qyQ7AFFzBFvhgclyGcxyHcx0WcWgpC1GIaAGKEC7qB+W6Dhf7j1ffGa97PFr7DFhorPbFRO1LRHUvx2pfjta+WGShpTgE4IS4Q2TLaImeAA6NAxQBDpXeHCi4QsYhx56My30ZDugMiLOjENG8EBZKO48G/YxDCBF9Owvq+QYVdOe6U853IwkKl4dzfUaLro6X3JgovT1WcutPcIjMQotaUko3X1O3YBaBcQSwhAiICAwiqJ1DAuhyAvozfHq+uXR8vtj64Wzz2+MtSYdbyCyEKGFva/yeRWuIsgCFc6CWmJ8NoiVE9DMUWTSGAyPBCNc9bdGHOxNO9b491/veruerT09OcHd5enNNS00tpqpmtKpmpKoGW1U9vFS/oFFF5fDPQgylpTi0WEpXWj5UQhEyrXWgqKS/sKivAHAorxvpGkprSk6u/fy5IiuroaFpcBK+rC2OTAWuGZ+BqAPAHsAhqH9DcAgZqgrlRIjzg+uFpGxKpRziEREAhyAve3ECClTGYScBh6Y6B2a6hmCKK0JKZByaz5CDb7iAQ8hc19lf57pSwGgWP4seggq/mqSIbzed3jhZfXLUS3fTzvfRKfTXW/sbh/7rn7p/B4e0n5+gvriT+rwQ3cWdzK4ifC91twXrHH/vXoRt6pseHcRPgZ8zB7SAx+MQFwVS2HHwwzSNmx2aGyjtKAyKOn/o5q5993gOPOI1DVpn4MNq4rfKwGO1mt1qKy9Rn8ijIZlXX33zsbtlbmYvanfDKDHtZTembhY6zPBgzyBMAXiAMANQNPJgfpgVpcoSR5ibI8zN4ubgKbgAZCsAJAQs/jkcgqPAK4HMRDjeHMAOUuMJ/0YAP/5kUwheG2Iokc9FoQtkB4TOlrLQPIWR/4MgDnKRJPwIDts8WFPUkvK5ODIh63l+S3L7WP3gdD94sfAyAXsICHORi0rhReKIYMK2z1W1zOS9G/uo8e2QaobEabSEQasYS/LyFd85OQv5hUs2FI39ikMTExNv37599uxZezsSOgdX0NzcHBwcHBcXB6cAhqmvr09LS6urq5uZmQE7GCbzNDQ0ZGVlVVVVUSaKtrW1jYxApR4J5vA0NTXBG4rFQi5Lybdv39LT0+GwyN/Ekhs8VVpausiWsBccDVZiMFAniLxRcOQU8q24uBiuAdZ0d3dnZ2eXl5cDs8FDOOPo6CgsdHV1wSwgWIB9CwoKYJQqjHmF08GFwSngCN+/f4frp0xKhV3ggBkZGZ2dnf+9pPevQIn/F875G4f+67+Y/9V7AA4FRhkGROr6R2j7w32kXkCUXmCUfmCU7pUIHd8wXe9gA6e72gedpLT3CqiaC5JL5sRVTaTUjaU0TaX0rGWtjiofttNAQhQ8NO281M+4Ke8/L6m7Z7uamZCa6W5kTquxpJaJmImF2OGDsvanVNztNL0doYlIxdVDwcVD3tVT0dVdw9xcnGM9Cw01CgYBuRzZVhYtkRxEB9bQN9AVVFoAKuvqPBEBFCElczeRlLkiyFRYaB+ihG4jVXOQqQAe0ZP5QAWYQTQ/hogSqxCMag4BUbWG0LaF0rWH0naE0nSFUneGUneE0XRF0PZE0A1E0A1GUA9GoAYiqdBR1H0xtCB0NMNgFN1QJA0mimYomnYwlnYwjmYojno4DoWNQw3HozAJ1EPxtMPxtCPxtGNxNKCROOQhhrIyjmY0Du7pQVhkAZ6lBmHj6DDxjAMJ9Jh4uqF4OnTSqsZ30i6HOFUlufZYWu0/eGDf/r17bK1NjCAKW+PQMaOAR4duxFgERGldidLwCVfzDFZ2fizn+lTBO0TNP1LbL0bbO1bLM1bTM07LO07HL1bfP1bPJ0bbJ1rbJ0rbN0rHN0rPL8rgSrR+QLRuQLR2YLRmUJTW1Sidq1F6QVHwV69zBVbG6N6KM3+ccDTsveu71LvJacHZWVElebHVBTGNRUA4LxuyHjXnPkPXvJ0bqiRO9uInhufGJvHjc3PjuNlxHH58Bo8dHumo6ChLbMl90A3dLJV3EL+lNmS8Nmy8/vV4Xch4XTC53uzZeB3ARvBYDTwVOlH3erIudLI+dKI2ZKL2FWw/UR8yXv9qAtFLsl5MNsB98DjsW/VgqORab55fX54vOs9nINdjKA86alygNI6MQ46YPCdMnvPQHzSPQ2AT5Tn15zmhc5z6C9yHSwNGyTg0XvecfKLgyTrk7MgF1AXDRY7XvQCN1b1YrJT75eGSCjoEh8AdgmK5BRxy78506s1yRGde7kcmw8J8WASKFoWMhU2/0J/2kyhOEbmz6Hz3twtdKRd6v18ayHIbKYAyuRvgC42V3R4pBWsI7u/+oqU49Bdo9FMRHbhq0FM0mAdJ3BAr5wsJCh1fLiEsBNZQ0pHmN4da3xxoe7MfUeK+toR9bfF7FvUDjaCbKGZelMI5pGqOUji3EMBN5iLrxnAbYKHWmIPdb073vbuA/ngJ/dmxLzUIXRDZXZnXUN1RVTdSWTteVTtaXTtSQ1Z1DfbPVT1SXT0KqqoeWXCT5gHp5yI6zCIOIa1Epf2FJWjAobz87uycjvSMlpSUuk8fK1KSK0tLOtBoqN/50dsDX8UIY1OAPQSyQQS9QPNx2FAtBO4Q4FDfMAHcoQUcgkA5BIeAdcjOEsAPfnhyDgIVeoeRQUOQxACZcvCNj/w1D7nhiXNjM5P92LmFtqL5HWFfcio3fBOe6cNMNLcOFOZVxDz/evXCBzfLDB+zggCT4iATdlamf/VnyL/f+f8ODqlGnGXyk6Nx2EXjKMwaJLU72mTXMzXHjMAGPLpvZgz8nznwNoAXcNOIlwLEAH/BkKDdUnw/3snr1aHT95QP3N2h5Mio57vG0I9d+RKDvgeb2qUV0scYTb1491/dYXOF7+QdgX2BAjoO7Lr262xdRG6GXWzqK5+GmjvEIiHMTk+PoAcbiyvT4xLfB4e+Cw57+/J1anxCTU7OYFfbFBhUUMiGJHUgfg4CRojZMo9D/+nXzF9tI8RWmp3B4+ZmoE4OzCiErmZwc1NzCD1Mz83Okb/RA3dRjoycjAxpf7Cf4Fpm4Zs8xbvCTHR9KL4fEGfsHq594pbo8du77J8qeYbCv8fZlXWmT+BH58BAAg9qbg6HxwHdDc61Zfc9+TzsGTHubFlizBzGsymFSzx3E08cO/Pz1fRxWxhiuTa+WZ87+GuUAuBQZmYmeEHAJHClABK5ubmAMe/evQMWqqyshIctLS2wpqysDIgCMAmgorW1FWgHGGZubg4WgHkAgaKiooCsYBvAEngKtoFjwsHhsH+FQ7ANeEQAYHAiABWYVQonhTUwFLWmpiYmJgYuDwAMqAbuYSUccHx8HDgHztjT0wOnBrYBGIPzVldXA/nACwEiGhoagoNUVFQAOAHLwVOwFxwEFmCMLJhUwFeL7tx/+jf+e4P/oXfgNw79+30wAA75hhr4hOh6h2h6hWp4hqr5Rmj6Raj7Rqr5R6tfidL0C9f2eqVz/pqi8XF+NWs+VfMdambkDiJTBId0rWRMD8jvOaVy6ILaMQfVE46qRy8pWZ2Q0LaGzYTVzcBKklI1BnaS0DUTs7KRPHFIwfGMus9lLV83FR93BW93eW8PZRdHDR0t4eUstJBFzbUSFR6oWBQq9NGP6osvwkI/cGiBiP4ShxabiMg4RPGIQBQcogxmBRyCMUStr5DxrJ0h8+oORXWFojrDUJ3hqO5wVG84Ck1RBAodieqPQjQQhcJEobCRiGBhKAY1FIsIE4PCxKIAiihcNBKHGotFTcQggoWRWPLKWNRoLPJwDFaSBQ9B8BTsCwcZgKORj98bS9v3Zdczd0FlEVZzQ709Bw7s2b9vz14bczNTfV0tEzM1Jz/zm5Hm16GeLVb5SoSCT4is61MJp4e7XZ9KeofI+0ep+MWo+MYq+8Qq+8apXIlVD4xVDYhVDoxWCYpWC4rWCIrWJsOP9vUozRtR4AKpXY/SuBalfS1KD4goMMogKMr4Zoztw8STIZ9c41Nvp+RGZBe8LStNqa/Oam/I720u6K3L6Kh4316eONiSNo2px00MzI5PTo3iZkaJk6OEiVH89ChhFjs10dfWW/O1reBZV+EtTPkdcEvGayCcAPjn+Vjd83m6qAXGeDkGvFH7aqI2GDReC+ABAgIBAQWFwj0sA58sEBGywQQYONWPMKXX0cBCuV79+R4DuUA+kCmHCJs3z0J/ikMASABCFAEO9cNDwCGYwVpzd7zuCRmH4FyvFnGIDEUUIoJLncchhO4ogERuIiIbSvMNRcB4iziEKbnen+/Xk+3ek+Xcl+3Un+XYn+kwgBDRfNI3hYgAhwYoSv+Ji6CCDoyjHjIOdX+7iE6Hwj/vkcKr0DK0BIfujJTc+0XY4rvY4jt/0O0lThE0FF1f1GABJM5B1lxAf7ZPb7pH59fLrZ/OISz09khz0sGWNwdaKSz0Zn873CM4tPePOERpIvoTIoqkJCvMqykCJrciLNQRf6L33fn+Tw4DX5z6vjj3pl1HF8d1V5fU1/ZW1I1WIDg0sohDFCj6RQggLeDQAhFBcR0IS7GMlhLRD3eofGgRh3LzujIy4atP/cePZZ8+lGRn1DU3DE2Mz2ddUyrlSDO42eGxOUhHgDahnmFC/xhCO4A00EEEs4MGx2AAEaF3CQ5BKxH0F0GjA9JCQYL2IcLIFDJ6CDsFlXKEQYhYmEH8pfleDTg+cW54cqx3aLJvGMBpPokbdpzP48bhhsanezBz3YNz7Z0DRVlFYXc/B55K9d+fF2hTfNX6Nw79Ex+6fweHtINPUJ3azGS/c42PDIvrjs03pNVCDK6X3asF728OKr4QgwQPLUP4SRx+Bo+fIgKRzOGzy76EfvO988Hu9CMV25v8CpeXG17h1HZfp2THqn6Jzdib28B9vcWVTUY+q2yvrz16l9PUi0PuJDASq/zR5WrHOVxuH2ztLJ0ZHixJy7zm6mamqLhr5ZodNNRC1NTbqai309DyU6GEmei1hbdfPLI37/v7sRH4Qjwxi5+CArNFHPpHvvb9gjFITxGg++zMHA6QvLe6uOBD9OvH1/yvuly+7uRw29UpLCgwJSqqqap6bnwcPCSkhg5+6oGZfthRlGJBeALxhQjE2T5Me/TXBw6P9E482XEhVNjQd5meN6OR3yozXy7N85zHAjVj0+/3T7biEC8KcaNmiONfR5LOFCoFopXdOmUV8rbwfF2vUMavVyEmFMFJF8jMEsquWLDLuU+vHQdDiX66AW8AJwDqAEgMDAwAXQDMAJy8f/8eUAeK2YBDwHj58OEDsAfgClTWgRUDhwAaAUYCzID1wBh5eXlAPvAs7JKfnw/IARwFBwHI+SscgvVwBPCa4Ghg4ID/A8twPbAvXAlg1Zs3bwB1YJuEhAQ4GqwHQALaSU5OhuuBG7hD8NcBFASnpvy9AETB9QMOASDBhcFewEXgWYEdNDg4CL4TABUQHZhdv3hW/8hf/e9t/nvfgd849E/8Zv4X70KOUtByfqLm+Ejp8mN5xyeyri8V3UMUvcKUfKKU/KJVgIt8wzWdHipbXOBXt+VVs9yuYSGmaSapYSapaSalYyFtYCMLUQpWxxRtTgAXye89LWd8QEzTUljdXETDXAKoSdVYUtVEUsNU3NBC7MA+GbuTKt6XtK64qF1xVbzipujnpup8UUNFQZCZiQYyrLdvQH18oJHzdMsHH9RnH6RSLgVK5q6gMgJRWUGobDIRUXAIVAgdRHdRJeT2IXCH5vuIIGXu0c9NRE9RjWQiQqrmKB1Ewah2EBmKOkIQFkL0GiGi7teo3jBU34KAiPojES4aiEQNkokFYSFQNEJEwz8LC/wDqBODGo9FBPxDwR6Ehch0tLgGNgMNA0cBUJGZajgaUV8M9cAX/oQbQuq76bVVZG337bXdv2/vvj0WZmb6Olr6BqpnLhveeGVzK0Y/KFopEP6CwhU8g+Vcnkg4PxZ3ey7jE650JUYNiMgvRtk/ViWAgkMxSkHRylejVK9GAP/o3IjSvRWpdydS726E3m1QpMHtaOPbsaY3Y8xuRFvejN7zIOHkq49usd9ufsp+nV38qbg8q6ampL2ltq+rFdPXge1uHGgt7mvMHumpmMZ2zU6OTU/MTY0TpyExC/7dfJw0PUaaG8NNYwaGWvK6SsO78u8MgZVR9XCi5vFE3ZOJeuCNFwjbAOQAAiHOD/AG3FOYhyKKIzTvzyxsQFmJaBJ2r3mKBBUUXBnI8xrIdxvMdRzKcxxe0F+BEMUsGsx3JoOQEzrPGZ3n2l/oOVwWNFZzf6L+Kfnafjn1okH0wyOisNCiZbR0mVxu9xReL7b8zmDR1b5cn74c975sFzQZhyDvG6YhkYmIInuYBouMhSVD0VKhoZoOaSu60JN6oTvVrjfNoT/LdTjfb7QIEhRuj5feHUNMIbCG/gSHFumIzEUUAR3NJy4sxC3cwBQBFF1DVHB1KD9wINe/L8OzJ9W548vFlg+nm98ea0o61Jy0vyVpX+ubfW2I5nGoHYiIXDVHgaJFgwiaiH7BIbJHhKgpAlFzJIRxQx4dsNDR7jdn+j7Ygy+E/uLS89mlJ+0muiShu6a8vg5dVjtaXjtaCZVyZAH2/CkOIStrRheEOEhQVkfBoUUiWiylK6scpgjcoYISdEFxXz6MXs3uSP3e+OlTxbukgm8pZeWlHb3d49PjC33lQCzg7YxPTw9iZ9Dg7WAIgENQLweR2cAtAEUj00S4B1cH2oeQHAUMqZOcIAcWEHYaSukQZBqdRjaGhQk8kkeHmcDDuNWxOYR2oMgFuigm4F+/x8a7BiYAeGAwKzwLvDSOQ+7h+EMTs73DMxDVDYl22ElcT1d7xoesZ76p105nBx4sCNq3lpX5X/wR8m94+r+DQ+Z+NjSqy5gtNq3Yx7dyLy/74S27PaT9vnnXjpeNE4YRJ2gON0XsrhhMqMFGjxIq8bjp2dnJhoHMjzX3IgvcHUIUjf1Xm13nOPBou/UNfvXLa3YfppM7Q2/otdY8kMPYf6WOB51VAKup3zLZs7TixxiljzMonGDe4ygeEHT0tsNpPX6BHcuWCdLRizMwidHRiNHSiNPS7qaBBSoJehpheloeGirZLVwBbqdrqzLHJ6H2DCrrKI09/9BtKQ4BxMwiw4Dn2saL7n3x09mvpCzIL8O2UpiBDuhrKwq1jYZKiJ52Fxub4s6d3ucvtFZVgyOFNBshLIT4n2RXCgwyhIIgBKEXU5lbHRb61f7UDYl9QVsNPdmsb/BaXuNRdWLWcl2teJ5V7vgqvUtbLj3Qz6qLm8QNUy4GBnVFdccKf9xsVCdgVblDtoxPv0nQd1QufG7PtUFzxRRBxbQNjn3bY8dkhnG/JstRcAiIApAGwKOwsBCIArAE3CGoTAOTB+gCKAK2ARr5UxwCOKH4OWD1fPr0CSAHmAqQAw4FNs5/ikNwagoOAdIApQD/wAHBa1rEIQAYOD5cA3g74FMBbsEGcDGAQ7AvUA3cw1kobwVsA9sDDsGzQGiwFxARVNkBwsEusADgBy/tNw79Qz/r/8Mb/cahf79PBhiFc+meqv1dpYt35S7el770SNr5ubzbK0XPMEWfKAWQb7Sif7Sa1yvV/a5CGvu4VC0FNC3FIU1Oy1wacEjLRFLbVFLPEqrmpPRsJPRtxUDaViLAQurmAEVS6hYyKqZSIDUzSW0zcTMr8ZNHFD0ual9x0gh0VrnqohroquV0TlNClJcBhqFSUUtsRX17rpbxgPO9NyqZzEIUHIL2ocwlOIQMIIJ6uVuogtuoIjIRLeIQpZWo6iF5MCtlBtECDi0aRAgOAQuFIAIc6iTjEIAQRT/h0IJNBFAEBtGiAIcoLISJ/iHgGWwMIoR2yNbQSPRPojz7C0RRHmLJONQfR43+zJP8eIe2OIO8uJCNrbX13j02tjYW5uY6MCBIS3nvIQ3/e9Y3I40CIpUColWuRKv4RSp7hsg6PZNwfCrl9kreL1rdP0YViAhwyD9GDdkgXNEvVNEnWNH7hXJgqNadKKNH0eZPIy2fRVk/i9rzIv5gyIcTIZ/OBH869/Kj3auPl6OSvd9l3E/Ji8wt+VpWWVTf0NDR2oHu6ccOjUyMjE9hRyaG+sYHuyaG+6bHRmYmZqcnCABCFAEOwf0shCiNjo12VfVWJnTl3x8svjVacW+i9uFE3eOJ+mdIzVv9y0mEahaB5xcc+gFCkw2hf1DIVEPwJJgw5fcwhYGD+RQccgJ3CArkgIiQBIWFGjlYoGgo3xlT4EIR4BBoIB9YyKUvz72/0Ge4/Np47QMyqi0S2o9rAHsKfKGlWopDf1gGp+jJWOUDqJRDF1zpzfECHEIvwaH5OUgLOLToFP3EQuT+ImAhBIfS7HozYFyS62CeN8xdRVio7N5YKaLRMkQjpQv6g00EXPQLDi2BIoieQ4gINFx4FVMQ0J/l1Z3q3P7lYuvHsy3vTra+O9by9lDr2/2tb/e1vd3XnjTvDnUk7kdwKHEf9BH9iUcE3US/QhEgkE1jpDVMbm2N2dsRf6gnCXyhs+iP9v1fnPq/uqK/uvcku/em3+kvfdtTW9NQP1hRN1ZeOwY4hBDRf+IRjdbUgn7U1JEbjf4Mh6qGSysw0DsEjUPAQhAol53Tnvq94dPn8vfvC5OTS8vK2ro6RrAD07MjkGCFZAwDqBDHZuYwYzP9w3PoYaiUI/YMk2CCEAQqIEQ0RR6rCnHCU8jQ1c4hYCEEh7oweKAXoKb+MUjlRoK5AY0Qs4iEBGNB4RwaCx4RsnKEMoZ1EuroJjv6pzsHZ3swMKcIqvIQ9WJBuJ7hWXAd4ICQwTAD+DQ91d1S/zU295lPxtVTWQGHfuPQP/Gh+3dw6PiDUyvU2ZhlWVaqruEx5WOVZOJUZDG6JHwr1Laz783c9ABuGtuCTXpcKR6Uz14wHDRJHGrvq36YdOzCC4EzT9efDeGyfcIu78wscWHZziO0iudXqV5co++5yebGFgPPtXpeazQ9WffcZbyUtM7qAbO62zLwTCy8ua0v8qsrr93NQrWLllqSiVGSnk6SmlqUnmYXLc0uWKChFaOjFWegFaWlFmOg3cGI4l1Go6Uk+PL19TZ0DTQuIcVs8+EKlDK2P6EjSjACUt6HQAxCNDNQmkfEFpbFKPnySFxh36m9TJiZXpaaUZKKRpSaeictjTATw67ly4RYmLfQUm+iphLmWBdy5+7U6CiUCiKxCdBiBIdDHCEoqJuamMF8yogIfHnG5YXxyXvitld5NZwY9b1Wy19gEDlGq+bEZh6wWe0im7nXllN3pE4GqBc0fJghQO01RNnNZE5mS3wW5vu8mi1+FWc6t3Il79F2PvdeCS+Mhmr+Nu1MtlP1Kx51buqfyftTdwj4B1qDgGHAhwFAguo1YAZwfsAXAkoBQAKW+Pr1K0AFbEPBDEAUMJEAfhITE8G0AXoB3wZwCHAFfB7YBZ4CUKHU4P1VsRzYO+BKwXEohXBg4EAlHpwR6IiCQ4BkQFlQ8AYYA5sB7cDlAWVByxBcDFwSgA1sCTYU0BdsAxeARqMpOAQgBLvAxcCrgJUAUUB3UEGXlJQE7PfbHfofhp3//PC/ceif+M38L96Fmobqwi1l+7sqjg9VnJ8puwUre4SqeYWpekUo+0TNExF8vfYJUz3is1PrIJeqxTYtS3FdSzkdC1ktM2nAIS0TCS1TCS0zCZhNhMhCTMMMWoZ2q5tLaFnJqFvKqJhJKptJqkAknamEvqnYwX1yTmc0/S5rBTqqX3VSD3TSvnxaa/dObgaYYEpNIwY4FKyW+WjTRx8EhyjuENTLfQ9AZQSRDSKyO0TBIUQUIiLPIIKgucWsORhDRCGi+ams5JI5ikdEGUMERNT2CtEiDi0SUU8YqhegiKx5m4hcOAdERBEFihCP6A9C7CMy2PwHQjb4AxQBO8HKvmhq9CeeTw93aIkzSO3aamllbmljbWVtZWlurq2hoaGmaGwm7xJgdjPCFIrf/KPACwIp+kTIuQZLOb6Qcnkl44PUyyn7xSr5xykhNlGksneIgicg7iN51wcKfs807oWbPY/eGxJ9IDz2SFTCyYSP9h8yvD7mBn7Ivfk+587HnPsp+c8yi6MKypLLKwvrahvamnt6OoaG0GNj2JkpsH3GZqdGp6ZHJ6ZGJyfHZifHERYCCiKLCIJ/XIcEpbnRybGe+p6KpM7c+/2FN8AqGa95OFlPcYdeTgLPNIQs4RxYfjXxQ6ETPyjo9WRD2BIBHQEOvZqCoruK+5jioKFCn8ECd0y+C0UU/2fxISbfdV4FrpjCeQ0VuIAAh/rz3dD5ngNFftiKGxN1jyYboDfp1dILg8sAQf/SeH3wWP1LisbJjUxwP7+AFNFRRPGLno/VPBmtuD9UfL0v3783x7Mvxw2d7Qzu0EC20+DCWNgFjwjpI/qjKEV0EEPXm27Xkw6zYgH2PIaLrowUXxsrvTNefn+s/AGMeR0pgyxvmG40r5HS+9jSe9g/g6KRkrtYJHSOrPlIbgSHhouuIyoMGszz781w70i51PrpbPP7ky3vjre+O9L67mD7u/1toLf725MOgDrgnuwRUarmgIval0ARxSn6g0dExqEom5bYve0JB7uSjvV9OIv+fHEg2XEgxQ2d4tELOPTVoy/z3kDph+7ausb6oar6scq6seq60eq6kRpEo7V/oT+voFtiE4E7hDhFVcPl1VgKDhWVDuQV9mTldHxPb/j0qextUv6Hj4UFBU3d3fATjpsYmp0ZmiUOzxExiDMDtXDgC831DxNg0CpgDOBQN4YE9z8St5EOIhI81TlI7CCrcwjXOQiDhnDdGIAZJIxueBpxgciFc0TsFFg9sJ6EHiWiocpuGNeFgQzu6bb+OdirBwPwM9M5MNsxAAdB1pAPhWR8Az4hCd2QyTU+0lBc++5l5t3L3wOOr2Fd9i/+CPk3PP3fwaFzzsbqBpu0tFYYaNIftmC31GK6fJI9+jl/3gfp3krLmbEXOEJKEdr+bt2moHrm2E6TQWLR8FhbeLr3/sebj8avO5e91eIju5Qnve6VjRruyzXdmbS9WC1ub9xzh+PQvQ2GActMny6/mMnmUrLuyLuN0i4rJI+vk9yzTF6XWZKPYQcLtRAdlSgdnTQtrSQTrQg9rRgtrSgVlTCKSpiGWoSOWhREQyXBSC3MQiWwgdHIXPR5rM/IZBsSqACYA3VvSFgisvTHb3OwBQS/QW0apCfMIR1AUN+G6at9dd9nk2EAq1GM1GYt9i0MVAo0jBJAX7S0u6hpdtHQ7qCm2UFLs4OOegc1lSAVleSGDdGPnsxOTJEIs4hRBFlw+BlAozn89AxxtHesphKb+qX96eVQTVNvLmP/NYcfbttze5uux0bZ8yzSZ5hkTzErn11u6rJB9fjGa2HOU4QRcKj6CT3xA2GHagxONmqq5StvzBRgy2bbmsuxO49HKXc7R9Sarek8UsUbrSq31k0U/PK6gFUAYyhZCP39/RBsALAHSAO8AcAACwA2YKpAsw1Ux8FmAB6wBsADjBogKNgLkAYwBvYCdIFl6D6CA1JSFmB74JBfwANYBW6Uy4C9YF84GvAJUA0cEGrzKHFzUKoHDUJQ5Aa7w4XBNnBeeArWwJUAqsG+cBy4MHgJcCIgNLhOOBpsD8cBTIKaPbjBAeFiYCUU4EG+AhAapdPpd+/Qf84r/8Nb/Mahf79PBsChczeUHO6rub/Q8n6t6xep4x+l7Rel6Rul6hutDNaQb4z8lThleHg6SMTgOI+a1VZNS1FdSxkgIl0LWW1TMIgkNE0kNExB4hqmUEcnAelzMKFIw1xSx0ZO00oWwSETSRXIVDCV0jERt7WWuXhC3feSXuBl7SAHLX977YtH1MWF+RgZGKioaLatRyXeVcx5wfvBD/XZb56IAIdSAYcW6uX+iEOFdxAiWopDSMrczyVzP3CI0kRErpoDHKLUy/0omQtF9Syw0A8cgtq58H8Mh5aYRUuNo1+W/wSHyPVyUCzX/2VbwnUh5R20ooKbLSzNLK0trawtzU1NtNTU1JQVtHQl7dz0b4aZX4vR9I+GijgF/1h532h5z3A5l1fSIPfXcoinF6PgB/+oF63i9VrJ7am8431Zh1syDjfkvO5rPgixDo0+Fh1z5k3ChU8fXTIyrhaXvyivjy+t+1BS+7ms9mtlXWpNQ259Q0VLU0tHa19v1/Bg3wR2aGZilDA5RiS7QHBP0SII/YpDsyOTo9313QgO3UMXXMWU3R6tfgDNOeQWoJ+QgwxFIQgLNS6IDCGgqcbXU43hPytsujF0ujFkuv7FeNX94ZKrmCK/oUIvTKEHptAdU+hGQR1YID/8RbBynogGwSMqcB0o8Bgo8B4sDhytvAOoNt0IkPbj2ijXQBaS6DDWEEwWoNEPUYr3kGd/xqGR8nuDxdf68n17czwo7lB/jvNgzlIcQqrmyLr0F7Lvz7jYl2HflwGZ4G7YQt/xsqvjZTfHy+9NVDwcKwc9GC1/MEK5J6MRRX9KRMjK0rvDpXewpXeGSygTim5iS26ScQisoSvoHO/u706tXy40fzjZ/P5Yy7ujre8OU3Co/d2B9ncHO96StUBEUDhHsYkWBQ1F87nb85kK1q0x1hDA3RxtA75QI0xrTYQjHOv+eKbvy8X+r479KS59KW69Ke5dyW49KV69mff7yz521daBO1RVP1JZj7BQdT0Fh0b+CoeWrl/qEVEK5yg20XztXDUWKuUAhyBEISuv41taw8fP5W/e5L59m5OZVd3WPjwD/4Y+Q5odxs32w2STCXzfKL4XC7bMbM8QsBAySggpihsB2kHUPUyCJiJAFKhqg/s+LL5jkNA+ADiEGEQdg/Bwrp1MNV1DpMEJMJoQIgIrCYrfgHBgS/Jmc0BBrWhcWz+uYwAZ0jowNtczPN3eP9Pej4AQjCoCygIAg3ONziLNSHBDwq3QAyWpxSFXU69f+I1D/8SH7t/Boegz+o81mdPOry1yXptjx5Zxgbnx9pqpD9zj79djkzlGajUJoy4tmINRdVsCG5luNvE2zNwbmiyMLb5ulyTmUCl0sJTDtoTPIorX8PY605v0ZxLZHNO5L6Vs1btGY/uA7tJHNu/KzU5tq+waV9p85eA8RSdos0bMeI24OCPfaiphVsZddKjdtPQAIVLMzLuoqEFCVCgRGvICHY0gLWonLeIa7aSnElhOLbJt2WVnnYSvT0ZnB2YBSwBwkPy3HyOvln4hhIY2SKUjJyNM4+fmiFOTk93vOt6KYpPXu1xcu2o33Yr11Hy0dGJUVGLUNJK0zKK0TNCzpLyJQ23dGvJKRhFq+m1UNLJbeXO/vm8qy/VwcLzqf6UgL3t2Clrl5vrHm2KzfTyidI49ET3ylMfy+gojP2Ydt+WKdivFjrHuPsqi4bLe6toWTWc2+VOsFh6iGa3REzONGFzno/pnFhnaZ2o1Quecro06CxbLUidz0ibz077hoX/FtuwmM+ObzfQfeFnitmb05/+dr7gAIYu9Q3/nOL/3/f0OwDvwG4f+id/M/+JdAIdOB8nZ3VZyeqTmHqwBaQq+kcBC6r7RahQc8ouBL9yK/jEqF+9KWJzfqmGzVd1cWMdCSt9KXt9KTtdcStuUjENId9C81EwkIH1OE7bZq6hjK68K1pCJhLKJlJoJ4JCklaXMuaPq3hcNr1zU87ug5XFW8/Q+ZZndgsuYmKBYjoMF9cxLoihi+8cAKjCIviwYRIBD3wPJRERuH4LE7XmDiOwOAQ6BfowhIrcPgX6ZyjrvDv3cRATp24tNRBCugHhEZFGg6EcTEeDQzwYRYg1F/hDFF1rUn1bE/QcrKcVyA3G0fR92PHXkldxMJSKwmewOWVlC0LaRkbqysrKCrKqayPELakEvjIMiNK/A31Gskm+sgl8s+HiKAEKuITKuIdJeEbIAsb7RCj6RSu7BCg73pO1uSF24Km0XION9W/tx8L6oyLOJ0ZeSk9yykgMqCp61Nb7v7srr7K7o6Krp6Kzv7Gzq6mzv7ujt7RpCd48OoSdGhmbGR4CFSFNjJOgRorQJ/YGFfnKHZkcnRrrqusuTOvMAh4IGS29gq+5BFRmZN8j1b42vJ5sWFTrRFLJEryfIT003hU03Rfys8Jmm1zNNoTMQMVf9AFt6DTKyMUXew0WeZM3zz3AReCmUNfP6GY3chgpdBwtd+ws8oFJuqPTqaPW9yYZnU43BU40Ig002vKZcHlzGgkLHG0MQARqBX7SgefsIWflqDOEisIxejNY8Hi670w8Th3K9e3Pd0blu/TkuAznOAznI1CNkIGz25f4FDcxD0a9oNJBtj86y78u8BM7SUL7XSHHAePn1iYo74xUPxioejZYjGpkXAkVgE1FEgaLRUkQ/mohK7w2TcQgReTDRcPEtCg5hCqBryKcnw7Ujxb710+nm9yda3lNY6FDb+0Md7w92IPeHgIU6yaLYRIhTlIgQ0VIoWuwjgliFNgSKrJshfTtub3MczG891PHuRNenc33J9v2pzn2prn2p7r3f3LtT3Dq/unanePZk3kOXfeisrYHeoar64aqGkRqyahtG6uopGq2rH/tFv2DSUrNoadBCZfVIedU8C+Xkd6emN338UpH4Ji8+ISMlpaSuvheCbZE8N4h8w87Noifmekbw3UP4TrBoBua6Boj95FFC0CbUP05pEIJ7oBcSpeZtcBzmqwLS4NsHECIi8xLgEDAPCBaQ4a1DEKUwDRELsDzX3o9vRRNa+wktaHxLHw4mzbT1AxqBXwQbQJncLMxspZhCPeSzUGrzoN2IksyNpDtMTLVWN7yDQTVua1Ys/xd/hPwbnv7v4FCJu3a78+qZh2zjd1kGrjGOPWKZfs00Gco0+opx8u2K3m8bp2pVJtD6xZ07rtWy+HdufN9j8KH6pOdnJfcqoeM1vDbF661KhFQjlxtGrnLN4vWtWX+5kuVS0dqTH9g8ctbfaONyblht18p2sWXVwfTV2rdXHbwiarKfa9cWOv5ldKIMjGorloswMqpxbfTV09uGotlNRQ9RClupqNS4Nmlu5hGgQgmiEDoShfYeejpuVhpNnY13I53QEw1Q1jmHh2w3+Bn6EYS99GsrknOIBCGSGmuKHgZeee7rUZ90cCCco86Zdd96hu00rHwMdHxUtIKQ2UBFK0RFtwlFbSy1q/jtq4Sb7gob1u6iotpJRb+LhkGAhsrR2vC8le4qKioWKhoRAYHs7+kwN6ltqOLhh3OnnkpY3hY48HjzvnsbtFxYVByYZM8xqzut1nZfbXaVw+r2Rl3vFfpuq/Zf5b/9Ze/7IufMkVC9Qoud2WJm5ZKXeo3OdVkL5MjQPuNEBXLSXV0tELnGplBYLoefJZGD5t6mtI6cv/NFHGrYoI4Owt/+zkF+7/v7HaC8A79x6N/vkwFw6OQV6ZMBUqevSpy7JenwSMYtGHIUAIQoOAQFV4r+sVCRpeL8RHrPZQGtvZtVTAW0zMUNrOUNreX1yDhENogkNUykQJCdsIhDxgdUDPYpqZlJqJiIg0FExiEpSwuZs4fVveyMfM/re53RcjymfsJGWUlyJ+uyZbTU1Ky0KMf9vGVx0p+uMbwHHPKdr5dDcCgIlRaEylyCQ0s7iACHlg5mXeoOUerlIGIOcIgyg2hppgJSNfdynogoThECRSF/AkU/4RCA0M84REGj/8AR+k9gCbIZolHoOKbmeGG3PWuFN6IkRbZbAwtZW5lbmBka6KsrKynLyygp7dx/TM7zrq5fqIY/mHixqpAj54+EyKn6QBNRuIL7axnPCGmfaDmfaAXvCGWXZ/J2tyTPBUme85ey85fxvqn9LPhQfOSl91EuGUm+JSm3W8uiMZ3Z40ONo0O92KEh7OAwdnAUOziOHZwcGZwGEBrFzExg8VOjxKlREoiCQ5CXsLRfaGmxHLhGUCw3PTKG7azpLn/TmX8XXRAwUHIVW3X3FxxaChv/FRwKmwUignK7mkfY0uuY4iuYYp9f4Oc/eEj2kRAcGipyGyj06C/yGSy7Olpzf7Lx+VQTBYfC5v2o5vDJ5jDyRVLuEY03Ahf9lUImGoPJOPQIU3azv8C/J9ezN9cNnec2kOs6mOsCIs9+dVxkIVgghytchoaioWwgIqR2jmIWQcRCXxawEIxFch8u9B8tvTpecWu84t5YxcPRiscj5YsCKEJw6BciWlJBB74QIjIOkTU/pxXBIUzhtQEok8v06Pzu0J58ru3TyZYPx9reQ5ncIcQaWoJDne8OUXBokYg6yAbRUihagkM2bXFkHIK4ufgDLQmH296e6vp8sSfZqe+bW3+ad993n95Ur55vHl0pbh1fXTtTPMg49L6ztrK+rreyHkPBIWChJTj0J0T0R9eITEQQvUBJX0AyuEGV1aPlldji0kEYupqW2fIpuSrxbUFsbPq7tzklxc1Dg9MEyldEGLCCnZ1FjyJFbl1Q9jZA6OjHdw2Q0FDwNoXwDAWHKOoeRjgHat56sXgokAMWAoMIfKFOxBpCzCJy7RyyEsYNwQGhF6hnGJ7FtQALoQnNfSDAIYSI4CHgEFhAQ5NQQQclc8iMI8hjgIQ6wDDoGgLuAncI0hco32ZncYT+7oHcr0Uhd9euZP33+9T5V1/x38IhZ/XyIwwNF6gb7el7vJiGbtDOPGfuvs008ISF8JVzOm/TdB7nXL1gX4fA61oO75aNQY2b/Ku4TtWst2lj1axZplW/Xreax+wbg0fDpqvdmy43MNnVM1ysZ/Fu3uTfyunUuvpo07LjzcyOHZtOpfIqXGTU3rdaRYVZV5RdhJVRn5/3/kkbRz3l7OBbvntN1tFRb6Gn3bGa9ZSOwtdAz0MSwk5GGj6WuuFeF+6e2SuyjGU9Hc1uqRXP3zhXtCVjp9CIN4SMcIUCtB9jfn98eYVs7rm5ioISbSWl9QyMO5iXOatwPjBk37uGRpV6hSg10w5qagEqqh20tFtoaTYsY9ijKtOQEUucKh8dyLjpaLNjNRMUy+2koROmotbm4jikJraJlpqDjmElNfW5Q0chq350tuVt6e0zz1TV3bkUHVnNA7n23RTcf5fP2J/dyH+NgR/rnvvrbR5yavuxWN1ZcSVDNrbHKq7d1LfRcnOe0KpcgZ3FgrL1gvLVwtu+CtK5rKCyoN/otupAqcidIblrfary2TsZ/FZ9b0j//V389zvwf+Qd+I1D/+pf8//18yPuUKDMMV/RA+6C+z22ngjacfGBuPNLOY8wJa8IJbAX/KKVr0BGGZRdvZQ/7itseGyLihmfuqmIgZWcia2iERhEEKhgDEQEOCStDoIhrSZSECWnaSFtckjV+KAyNBEtwSFJc3OZM4fUPS4YeZ7RdTqifn6PymFTJXVpEfaVK6F3iJ4KpSzKnB2tkv5sw1tfcrGcLyrlCqLUQASHMq4iHUQ5lJGsCx1EYBBRPKLFoDlIUwAigvah+UwF8hiipaHbP3K3yTj0ExGRM7iBiH6Bovn07YVwhYEIFMwmomipTbS4TImh+wcFOXXoGFT/+3V5ISK2ysv42GmUZCUtrazMrSzMLUwNDXRV5OWU5GQUFYQt90k5Bml6PlXzDtXwiVT3jVFDIhNiVP2jVSAM0DtS3itK1jsa3CEl7wgVl2dKF25In70iddZH+qKvrM91nWcvDydGOX6J9sx/H1ST/ri3+u1kX9ncSM/MyMj0CIy0mJsaJUyNwQR16AIigKBfaGoMPzVGBASaZyEKEf2JR0ScIHcQTY3jxoeHB9qQ0UNd+eAOXRkoDcRWwfQhsjvUGPqz8QKY8Y+7QxEzTeGzTWGzjSFTtU9Hy25RcAhb7PUPExEYR+5LcMgbU3ZtrBbBocmm4MkmuLawyaZwsKSmmsNBk4giJprCyVD0g4sW6AgAiSLEPlrAoYdDpVAp5wc4BFENZBxCWGgRhyhQRBGYRWQWouDQj8K5/kz7viwHKLEjW0OBY2U3xivujFXeG618OFLxGFuOiAxFP3Dojx4RpXZueEEU7wjWIK1ExTCV9cZgQWBftndXmnPHt4ttn8+0fzrZ/vF424cjbe8OguZ9IbI79A/iUAuYQnG2wEJtcdaw3BK/vzXpWOv7M+2fHbq+QWydX+/3wN60qz3fg7pTr3R+8+745tn+1a1z3h0CHKqor++tbsBWAwg1jtY1jtaDGub1j3lEP+NQzSg5XA5bUobJL+hLT2/9klyT9K44JjYjLiYtPaWsvXFwFpK1KbHXMBYFO41Dj4LbAyVqRPBnAGy6hhDsgYI3ECxQ3CFKagIYQeRtCO2DsAzPAhohzNONQYiIXDsHfhFsgIO6ODIj4dsG8OALAf8g1hAabCJgIRBgEsUFgl6jue4hSJODADoixHlP4eEeOo6QqO4RiKqDh3jS+CxpcGiypqL+bSz7qlX/9d/6/3/f4+/gUNMVreYzKysPsGbo0VXuo+u/zDjgxNxqz4C5RodLWD6SsmIudwOhWpDQL1c7LHu7nsOritmzbNmZ4pUGeSt18lZYlHJYF6xwLFh/tWmdfzOdaxurQxv7hZblzp2sl1vX7K9ZZVC7zKqF4VznhrOZvBouzDr7WQzN1971O+BgaVDzNny6I2uyMW248qOm8CYLTcUbZ/Znxd2Z6kkfLInPjgkYbXw/3fwZ15MyUBzpYKTJRUe7W5T1go/mg1AH9FAbHhlqSs4m+DMaogwNevLoPvxEraWmEmFkUV7OIkFFK05FI0bFIAzdQbRg/lBvpaaR4+G6felEd+XHufE8wkwuaS5rvP/L6+tnpTas205Nx0+DEoEgh61rNqJQ66hp11DTcK9YOTXeU97wNjBsz4UXGuqeHApOjBqurPpey/R8lqk5MstfWKZwYbnCJSY1zxU619gOv+H2q5eNmtCOxKpa5ggxJrChvvGzpOxkT926vYhLsYB7e8z6rUHrBOM3GbRvCewXfoDV16iRWxaz9XvP33KH/o98jf59Gf9vvAO/cejf72MG0tzsbyuduyZ98orIUT+hE0FCp28Kn7+3+9JjKedgeU+yTQTZzVeiVP3DVC7elLK+IKhutUXVZIeuubSprbKprZKemZSmkRgYRPPWELhDEK4NdGQubX5E3eywirq5uIrpbhVzWC+tZyFrbaN45qi2y2l9x2Na5/YoHTWT32ugoCMvwbOeg56egZ6WZuNK2uf+4uWJMu8CmT54IwZRsj/qKwwgWjCIFjMVKCVziEd0az5TgUJES0eywlRWChFRYhXqyEFzDUuz5iBW4QUZh36pmgMcerWEiEJ/qp2DIjqgo4EFLXLRHxf+lJSWrkTmvUagesJRfQmMg99FX7jzyPFTb+FYrqOham5hYWZubm5mrKejqSAtpSAjrSgvYmErbe+n4XRP2fWpKuRe+ESoX4nWQARcFA0dX0o+0DgEhl6sKqTMub1Qsb8le+6K9DkfmYs+8l7X9J4FH0uKcUuJ9y/6dLMu43lv9bvJvgrCxAB+YhI3gcdNkOYmSXNTJNwUsjADcVYTSDrCLyC0+PCXkrmJCaSJaGJ0dri/v6epqLUktiP/bn9hQH9JwHDlrdHaR5NNLyebXoEXNA5Oy5JStH/YHQIciphFiCh0pv45EAK2JBBT7Dtc4gXCFHkiKvakPERUvLCS8hTyrAem2B00WOQ6UOjeX+Q9VH5ttO4hXNhUcyjYQQA/U80RM82R0y2IpsiCBVi/VGRAWqowICJofxpveD5SdX+gOKg3z7sn1x1JrstzG8xzhSmxf4pDCBFBLB6CQ+AROSDKcRjIvoQGawiCuXPdscV+Y2XXySx0f7zqITLgtRL0ZF6IUwRE9HDRI1qEosWF4bL7oMVSOjIOQeICtA9d78/1785wb//m0P71fPvnU+2fjnd+Pt756WjHh8OdZC0SUef7Q10LBhGlWK4T6uWWGERI3NyS0G0kUwHCuJMOd3w82/7FoeObV3fGte7MOz2Z93syH3Rn3O1Mu9H+PbAt1bcViCjFuyvrXl/52866yoYGNLBQDcJC2HpEIz/j0J9XzS0W0dUijUZYEHl46wiwUFn5UEnpYEEhOjOzIzm57v27svj4nJiotI9vcsrymwY7x3GjBBK0Rk8RSWM4/OAEtAwhYdnQsUN2gZDIuB4sUskGRlA3BvF82gdI7YMkMurAPbEdcYHI4QpTSKb20Dg4PEi1G7l2DqAIFqCPiPIQqZGjCLioHUlKgC2BlJAWI0pCQw8WAGwOkuUgoXsWUpuRsG/i2CzMe8UPQAz3FAEEYNY/jG9p68/O4liz5t/vU+dffcV/B4eGH2iMeSzDOi9rPszUcIhh/Aor/hHzyDXGoRuouQ9rxjPWY1PZCLWCs80i0wNq1XUiX9LWZ6esz/vCmfF16/ekrWlJXFkf2UtS16anMCZnMMUXsN0tXXOukcmra+WhptWq1Rtk6jZadq+1b1ltl8euc4f5zM1tZ+z4ywqfYTtSZ/syiOO5xIm82eGc+vzwwdaUuf4cAiaHMJpFGEnDDX+bHfiI7/8+3ZU40/Du4z0H8fWrtnDSu3jr+T88WF7zDSISoO8Mj1vqDiFZcpQhrUgYHAH37P6dtatWbqBG7VzGqMDKIkZNK4sCImLgo6XZzMAgw8Ya5Li3JjN0cih9biZjbjoVN/WNOPudMPNtrv9bTojvGQXx3QxMbMxUp2wljY2EV9HSr6GiX4mirqjMev89wOmB2uEH262vshv4rTS+scn6Bf/+G5y6DqskjzILH10mdWKZthOb3r2Npp+37ysUtqvfdrRps3ruFvb36xmjNtE84eCI49Ku5XdDb7/aKXG0XoK7mJuzUkCmTkitbjdP/naaT/zfB/9W79D/G9/Cf7+K/yPvwG8c+lf/mv+vnx/S3Nyfars/1XJ7qub0WNH+vtS5O6KnbgqfviVy6YmM6yslzzAVHxjJGqUeEKnm/lTxiPtuvQPb1My265hLmtgoWu5TM7SU1zYRR3DIWELNWJLCQmQckjI/qmF+VBXmFKmYiqqaS2lagKGkcuCQ1tljehcOa5/dq3rUXGGfoZyNroKRiuyOLZuXMbHQ0TIto6Peo8eRGa2d9pT7jRf1Z19yBxEYRAHzBlE6lMwtpMz98IgWmojmceg+quwBqvwhioJDAEKUkjlK7jYFhxaHEVFwaJ6IyFBEmdC6FId+ilUgTyUCHOonC6DoP8Chf+QpwKHeaNqBT5yFEWJHdJdtXUe9S4DHUF/P1Nzc1MzUxNhAQ0VJXlJSUVpaQU7EZq+ivZfmxSB5h9sKzo8UPF6q+IWpX4nUuBKlDpHofkBEECgXC+VzkLKt6fVS1fG2gl2A7AVfOXtfRa9r+s+CT71P9Ev/cLvk66O6rJCe6g9T6GrSFIY4PUOAkZHTJPyCgIhmJ0mzE2AE/SUR/dJEhODQBGl8ZGagp7ujLq+1JK6r8PFA8fX+kmtDFbdHa59MNAUD+Uw2h05AHRrCHot6Pdm8KGTlVDM0Dv2xd2geh+aaQmcbXkxUQWAa4JAfpsQHU+I1VOwJgoVFHIJliihPkZ+Fe3eKBgo9B4p9hipujNY9gguDqwI7CEGgJThEgSLKyv8QhwCNoN0ImoieQVngQHFAX54XwkL57pADPlTgNpT/5ziEsFAuzFelyHEo5/JgDsRqAwtdhq4hiBEfKQ0ar7wzXnkffKHRysegn3AIuGjeIwIi+hNhyx4MkwULS9whCOC+NZgf2Jfl1fXdqT3FruPrufYvJzuAhT4fW8ChIxQiAnWB3h9exCFKvdwfcYgSq9Aavxf6hVoTIaH7SMens13fHDvTfLqyb/UUvOguCO0pjOgtCO/OC+3MedaWebct43pLqn/bN7//j72/gItqX9v/cZihQRDs7u6WkhCQsru7uwVbQRE7sMVCDFQslJISkO5muonpTv73WgsQde9zzuN+/s/+7fOVc+31+syatWYN8/LMzJvrvq+bmnKZXfCGUVFYVcUpqxKBUBZqIiLUJmpqIsKICNOP3UTYHiiiAxyCKAWYxJqTWwMslJpGj/9cHRVVFPk66+XzL29epaYnllDLasRsmbJOqeEpdQIkTU6DWEM8xBoCHIK8BBATydfWQfUaeD6oFwQIhOFQ4wJwCA6G+DhISpBpkNQEngwK3hAEgqQE2KIpcwhigaEEFIQ1C4HphGYnaDgCKI1DOoWAiFAAQ4rroDwPrCH4cz5mW0mhOk6A5HdDlgMH4hb40Nqko7AUZdWd23f4n7/r/79+xl/BIfENd/5uU/5OK/ZGC/Y2U0VQG/Xl1qLg1rRDeoJ7rXUJ/VVRXRTx3aXx3WSfeupih6pf9dXe7KS72El+tZfi+kD1g2HKB33k123k5y2kpy3EAeaEAOO4h+YfEzttj7cYk2PjQe63oLr9yorWq0s6z/7cdUn44N3nHOiECHVtsrY2Scv90iBO1/BTtNwkdX2yri65gZus4ydrufG6+riGumgtO0ZFe6GqjCTGhswYOXBwZ9Otu+03HHaL+vxAqZIB86hVgNfN9hA2pBUEqKTUahSvwh736NSpE2QaGRkMx0M7kN4QnN7kfr1WeE56dt6fWRSrUxRo5RlaabJGFq+RxqglsTpJjEoQo62N01a/l359l3DhxMje3bfsc4zI2DJldh8rc0N9vP6Xx3dfX1q3cFHrtQc7bbnSa1ZQ25VX+0GsnM8BS9/9lrP3W8890n6On/X0Y9Y+t7q6vekzMq6b3Vcbt+KO00uGOlWN6RTfF3fNrEdUr5nEIUeZfULrRx8XuA5JHWrzvF/rz/2NUvsbRPfTD+2ZQPsDdwgS4SB+DaLbIBcOTZL4/fP7Ffi/eAV+49A/72MGcOjIHe/job4Bj6YGhHkfuT8ZJrHuuDZu+7VxgEP77jocCHU89NDpeJhLYLjLsfuum09NnLFuoMvs/u6zRk2bbz9/2eS5i12QermZY91njJ0MRNSIQ+MgWW7eWvf569w858N6zJR5E6cvcV240mv1Gp8Nq7zWL3ZdPdtx2XT7Rb4O872cZrk7ThgGVdA2BngzvL5+n64mF/yGZzwd9zHI5O0hvVh0+hAiSNw+rQc41NIgai6ZA48IiZjD3CHAIRhAhOIQhG5j7lAzDmGTiJpxiHi3hUEUqkdtyprDMrgbkxVQd6ilsJQFDIqAZ1rWzv0ZAmGH/XwkdCXVRlpT3w+7uruL/QC9vp0tnOwmzAISmg2RcjN9vT2d7e3sx413mDBhkt3IpSsm7z7quTPAfmeQLeTF+V2zP3rX6eSjyYFgEz11D0DmDiFQBEELcPP4fTe/y067TzuANbTzuNOR4Gm3H2z5+OFsWtytopQHlRnP6cWxEnZFg1zYoFQhf4dWQERqozQKxCMCgUf0r4kI6x2CSjmxqAGISCxQ1jKZtIocelFUTWEYr/Amt+g6t+SWAAb4QF1ZdZgYqs4IYah+gKJvgAQ4pCCEgUvzg5SEcCXhiYoA7UN3pSUweOcMPzeQn3eSl3ecl3cMxG+SIL9xD7a/+V5e3hEQcFFdzrG63JO84vPiypvgWQGPyYlPMPhRNFFQMw79bBA1FdE1ekQI2qE4xCu6VJt9ipNxDFgIQsDrUXEBihCDaP/PaoFDCBQhWQtpe6FMrvbrIcjNE0EIeMlVScl1UfFNYfEt0DdrCPWIhIWIWnQTNbYVIQV1hTd4BdDIFMLLD+EjQjLokFainEv1WWc5aScZSUiCAlhDtNjNtNgN9Jj19Oh1dJSI6FGIaB8QKGrGoWYior6F0O1lNBAYRJFLEb3GtIwMIPR6OfntasrHTfT4vcyUE8z0i8zse+yCl6yCd6zCj8yCKGbeO1r2M/LXu8QvV6sTgYiCyClXmPmvGZX5BAK7olpUQRBXEYQtBDfFlVWinySpqBSDfo5YgCiFwiJuXl5dRiYzLY2emEj8FF369m3uy4j0N6/TE2Lzy/Np9RShjCNX1MiUNRJNrURTI0I6fABdgFUQuwZiDIRIvxC07tSIoP8HzJwWOISWzGFcxBIgQ1dhrCrMIAE/R6iECUIKco2SzAHnB+rftNAXBHEIkKxNq1eR2BAohxTgQT8SnCVUwBgipFsJHo0Kj4lQE/hLgEAICGHZCVAyVyOEgjot3EuHViUumE4N8CBEdpcOHf95nzp/9zP+Kzgkve7KWW9SNQ9fu9GQv8dAfMikfr8ldU8r9iFz3gVz3ctumhedVJE9FFG9NO/7a8N7KULaqYPb8092lD52kMfP1iTO0yTN0KX56t47Kq8Nkfq3Ua41Ey4xoG43jjxrHvC5r3/l4A2VXWdXd55O6O2e03Pck86rrztxmJG6usT6wueM3HBdXZKO91nHjdHURKuZH3XsaE1tjI4Tzc55kHBne93XUA3hmbr8KTf17ir7UUNaG27YPvrQ5fkFlZ81MCAWHQWE9slhRARkBGNS1TASWKuT6TTSrC+JI4YMaqOvP7FL21NLZj/w2/408EB50ss6ZrpCkatV5qkVmWrJF50oUSeMa5B9Vgtj1HVRWnaclvFJXRGhK3ojT3u0yG70/u0DvpZvfB25cJNHn5EWxsnL1pftW3R+vFnY5Nbh063OzzY5ssxi9TZL791mE3YZjdxkMHazocc+8z3ho/2/eri8GTjoSWff+H7z0wfsI7r7SWdPobmbvOvWNm3IwJK+Myo6H2UN38mb3CNmiNG5NgZh7UyT+ttE9TEMtkggJP7wPRdYCMbywCghGMgDk3kgh/p3AvX/BQr8vsbvKIW/+03+V64PxXIHb04+endKwCOf0+E+geFexx+7HXk0+eAD5/337PfdBSKy9Q+1P/bYCSbYBIS77QlxWrR3pPviAW6zkXy5OQjhTAEuQnBo5li3mYBDiEEEW8Ch+Wvdlqx3n75o4rQFE+csd1m2zmft+hnr1kxdvcR96exJi3ztF/jYz/d2BBya4zHJww7q5TqZGJrg9HEGOD2H4ebvb9gXPRvxKQDfOIDopN5nwKFAvUR0BlFzpkJLHMJmEH2HQxgRtZhBBB1EP9TLQR8REBFmEDV7RAgUNdlEzXNa/xCHsJ4iJGihiXb+DI1gZhEHVW14o6EER3Ie69U9N63/NOjjxX7Tx+K7t8KPGNRzqq/XDCChmbNnTp/hMdnFYcJ42zFj7ceOcZs0ZtNGr0PHfQ4FOvmdtvc/Y+t/zvbgVbsjN2HQqsvJR24nHk8+HuYK+Ao6GTb5xAO3gyHOe844bj/usP3oJP/T027d3/np09WslPDyrEhiXgytNF3IJiPDgxAcgunh3+EQRkRN9XJ/XDLXXC/XiEOiBpFAVc+p50BbBjFbSEiQEKLEhHcgCRH0VkKKFBNfigkvJISnEmjL+Z6IgIJQiwaRAvQnOKQkPFJW3ZOVQsz0GX4egkP8vBOojgvyTwAINauZjn5YoJbR8brcAF7xBXHlLaiUQy/a6AX94eKHermfbgIOQeL2TSgLrM0OrIH5sJmHkZlIWYf/cxwCNEJ6iiB0IQNY6Lgg74yk+Iq09Iak9Kao5DboD4kIAySAH6ynqFFw809wiJt1npN+ipF8GMrkyFAmh7DQJnrsBkbsegaKQyAGbJuI6GccoiGTiGA2KyIqKnSxDBlM9GYl5e0aWtRGWtxOZvJRduZldu5DdvE7TlkyuyKTXZnDqsxmlX9lFCeQc98SM8IJKXeqE64Qkm/Q814zqvKIREYlUVBJEFcThC0EN8VV1SJECCnBTQmoqlpSWYWoJRRh1hDCQvm1wEKpqdTEZGJsfMX7D/mvX399E5mRGF9UkkfnkARipkzJkanZUg1brGaL1Cx0+CkTdYEAhyDVDerfININxJdDtsH37hBKL2ANAREB28BIVmAh+JIJ3zZFSjmjXkZmy8kcJZhCkIgA94JrBA/CEcipNQrwdmAnWElwilKnFYArxUeuCA+IEBHShoTyFXxNhVAuZLQRlPBBYIOWAlfkgnTk+gYymFT1XTp2+pX3/f+3z/krOKQN9aEu1qcvMdccbNtwwli6H0deqcc+2Fp7p4/2QWf18/baD910n3o1RA1seNZPe72L6mxb5Yn2dcd7aKMXNuTuFjycXn9vsrJwqaJ6kSrJUxE6RBfYT73GRjMdz59mULXe+tbTLn5fu07L7tIr2nRsascl0WNO3nFll91u4HyMvbnt2p6ZSto7Xf1Hbf17XV2UhvVOV/epoeZjA/NDeVRQ8LxxFY8CNPlPVLm3VBk3rq71Or/FI+Ll9m3HvN/HhMlUcnWDCh0uBITdaBChOAT/yGRqXZ0WRt3UkubPmebtMCo+/HxB/D2NuFjLz6+vjiJkPZCyP2nEnzXyL2rhZw0vRlsfo+PH6ngxGub7j5d2vAxcpi5/oi54rPpydYfT0MAd/QtS19JeLWeusI2xMa3o3J3uOCR7aBvKsC787q2FnU0J3fDvxxgFLrZavaPNgv0dlvh32n2kx9mAvtt2tl7s13vbrSmJpNO5goup9afucrY4pIwy+dDbKG0MPm1Ax6/9RqQO7JbUF/exl97d1p1etFpSOXEzw9m9ZEC26Ed3CKb9AAJhY4JgdA8M6sFwCLYw//TRo0fV1dWwhnhxuOvJkycw2AccpLS0tAsXLty+fTsoKAimAMHwH5h2CkOB4DBsXio2awiOhFlAN2/ehCNv3bp1//59mGsEw39gxiuMWH348CE8JuTUwYkwgzUsLAzGucK9kF8Hg4Zg8Ovjx4/hSHga8PRgdipkfGMTXWFq0N27d2HuKhwJzxlGx8ITg+GtMFkI0O7evXtnzpy5du0aHA8jhuAqMOkVHhwGs8KF4KFgGCtcCB4cIBAe4TeY/F2vwG936J/3IYPikPPRu/C92SMwzDPgyRTIK0PnDrlDmdzhR5MOPnQ8/NDh6GPHE+FOAc/cD4a6rT0xwXf1ILe5Q6bMHjNr0aTFq6bMWTTJc+YY6CCCejkkWQ6V59wJC9e4r9jouWDZpMXLnVeu9Vy/cfr6NdPXLPNeNtd14TSH+d7287wd53k5zvN0nDvFYaqL3fD+fS3NLfT1DfT1cVameku82n997ln8YnBssEFMINJEBEI6iCBT4TRSL5d65lugwtfzel9b1std1ctD6+XyQ/QgVqF5KitmEAERYUFzyFRWVD/jELQSNdtEzTjEeKSHCYnhRt2hZo/ou6CFx411dFgpHSZYwyxXFrQJAQI9RdaQTceGJIYIC1F0/6+3B27wNhvSQb9XeyuITJgxc8a0mVAmN3u671RnR3vbsWMnjh5tO3qk75TxfvtmBZ2ZHnxuyulzkwOCnY6ddTh4zs7/ot2haw5HboODN/nofefDoZNARx84Hw8FHHLdEzxpx4lJO45OPnx6zq37+6Oj7+Z+fV9dmEwry2ZWlfLZDJVYooO4KiWSPKSF72ctDCKonUObiP5VBxHWStRoEAl1YqFGUC+BGXViFlHOKlEx81SsLBUrU8XKUDJTFYxEGS1GSgY0Aih6JiGES4lPpMQwGapmfwaxaEjg0jz9QUriUyUpXEWEfLlQWfl1UdFZXn4grwmHBPknm3FIWHAC1BKNWq7BLKrPhZTtQEHJJWn1HTkRrCHk6grSU5Cc+BRahqRNwjqIWuqP0AiCFu4Ly27UF5yrywmsyzpWByCEBNkhOAT1cmgHETIlFjWIoGUI6RpCiuW+HuB93Q8Ca6gesYb216T512UeBddLVHBeWhIiLb0lLb0tLr0jLMF0WwAeUbOKwC9qFspFBd/Ey7/BzYfg7xv8/OuC/BAhFM7lXKrNOMNMOU5L8CPF7iLFbKHEbqLFbqTHbmTEbmDGIETUDEV01Cb61keETCJC9WY56c1SUuQSUuRS8htAo2VkMIjeLqe/W0V7v47+cTMLWCjRj5V2pib/fk3pB1ZFGquqmEWoYhIITEIVo7qcXlFALUknF8SRsl5XJz+sSrlPyXlNq8whkeiVJH4VUUwgighEISpYwE1AIBEIXUsIRCkIg6LKajGiKsQjwpLlYOhQfkFddg4nLZ2WmESI+1zx8VNRZGTm69dpMZ/y8rNIjGo+ny6VMSQqlkTLluhqJFoO1K0JdWAQcaAsjYckKIBFAyNWYV4QAIlEDVNZkZo3rFIOMYVQa4gMLk1tAxOlF2w8PXxTEikBeCQklgzcIWAqeBB4BPhmItVo6sQyep2CxdPBTpgjBAdDxLdYqakRIDjUaBDVI+V5ECgHx6D2EXpp8KagVK+JhVAi0lG4v3HoFz50/woO8YLdyAvxzOXmkh02iv3mgi36tRv0+IdMlDc7aJ510UR1130drEnsrYVKuefdNLc6qs/Z6I63kR/tLL9jK7g2nrS+DXt/V23CFG2ee0OCneJpb+3Vnsr9ndQrrJQ+lko78+yFJuEPrc8U9z7I7nqI2vNB3fyc8h2i0ss60jNZ9g1++lUN4amGHamrfa9lvdGx3jYw3jTQ3+iqX6iyQxWJt7WpD9Tp91Spl+WJ58ufHi3/dJJa/uhd3KVqUgEMWlXpFBo1ViyHfKFHwQBwCP6JS5RqllpTq1ZzC/O/EEpTmMVvcyLPqOjxWmFqYcy5s1ucyHl3lZI4jSheBcYUUFD9J03tp4b6WA0p8m3A2vfHF2vy7mpy7mmSrr0/uiA7bGN92FrG4hH1fVsLbQyUA9tJvEdWTOlbu8BR7TRK3dlaYWLAaWWY2svw0bT2r4OdPj+clXzF5+70DhfsTN4d9arnvJerU5SaFJku6TPvRt/HffUfdDUN7TPk4WCfq/3Wnei9+mRvl4s9ut+ycUzoeKvG575ozqzqIdmSP41S4PF44A4BhzT91ggOhYaGJiQkAELAnFOgjmfPnmE4BJADPzApFUgDwyHgGQyHgGfAaGrGIUCjnJwcOFIikSQmJgIOAY0kJyfDkdgV4Vw4HmAGuAisKthTWVkJmAScA8cA4cBAVZh3BFwUHh4OeAOPDJe4c+cOHAM34enBMFagGtiJXQjWgFJQ+Ae/CNwFzxnwCXbCJeBC8DTg94It/FLAS/Dk/y4Y+H3d3zj0C+/Mf/MpgEPH77mAsXDivit4CyfD3E6Gu5186n7iGTJ66PhTCCtzPg4Rc08mIe4QFF899tx50XXBjjFeC4d6zRo5e4H9qrVey1a6T5s93nP6GI8WOOQz327p2ikbNvuug+1ar80bpm0EX2ix5/K5kxdNd5rv4zjP26EJhxzmTrGb6W7vPH5Ut04d8ThDPT2cvr6etZn+mtldcyJ9Sl6OiD1n/AkCFU7pQSsREjGHzSBqIiKEhVAcymiKmMu9guBQXjMONUXMNXcQYU1EzSVzPxDRtz4igKKmIa3NLIQtWuJQMxf9ISBhLUYggB9gIXq4HiNcj/0MWTOfm4kTx2TeG7pnltmYbnrdrY3Gjxoxbep0YKHpUCw3Y6anm9uEMaPHjhgxbuSIiWOGLp3vfP704uuX590OmXk7ZPqNa76XLk85dc7lyBl7v7O2By7a77/qeCAEeors94fY+YU4HAxxOXDJdXeQy97TUw6emR18deOj8NOf458V5iSTykpYRFINjc6vrVNKZSgLYQIc+pGIoInoXwQqfJesIGqACUVivkrCkyh4PDW3Rstl6Hg0HY/SwCPpeFU6bom6JlvOSJKQP0qIryXEF1LiU5SInsiQWjWkXE1BevbnQnGIFKYk3JdVXBcWnePln+LlBfDzA1AWQnAIA6F/jUP8fGg3OsHNPw0p2zLCPTnxsYIELASXBhx6BjjUzELYAgtU+BcClgMcEpRBcdrZupyAuqyj9VkQYYeMQkJ6hxABDvmhRAQUtPePcAh6h1AcSoezTgoLzkpLrsoQFrojKb0rLr0rLLkrQMUvvoNJACq6/WfiF97iF2BCcEiYHwIhCvWZZ9mpAYykw9TP+8ixOyjQNYS4QxgObfwBhxgfEY+oGYcAhNDQuZVNQtaUtyvJbwCQYMrqKsaHjazobZy43bVJ/pzUAE729dqSyJrqr0xCBZ3IoJNq6CQOjciiEBhUApVWVU2vKKYVpRGzPlSmRVRnvSWXZwEOVSM4hFHQDziE+EUtcAhYCHGNQJXVSB0dNBeVlHKLirkFhfXAQulf6UnJxLj4suiYovcfcoCFPkVlZ2cQqNVcPkMmZUgVDKhSE2nZUA4HEQhSJAgBgq15YBbx1QyYvipELB2AHDB8FFqId4OOoG84hEFRIw7BYCL4swF6JBwvUCjodVIiS0Ziq9l85EGwsjeFVsuTypj1Sg5fJ/qGQ1AXp6kRfodD0KcEyFSLlNghhAZBc004BAjUbBD9xqFf+/j8KzjEOunOXN2qcq5+xSwcaR5OuNlEuhOvOm6iCW2nfdlVlzhYlTlMnTpQE9tN+7qtOqy96o6N7mo73eXu4pDu8ptdlTd6ah8PVL8fpogeqHzTS33TShdkqfW3lqwxV8xsp5vUVdDfjOxhURDW/1x12xVVZk85i+q5l+XlV9V5IZr0C8q0c6r865qy+5LCUFVZmLzwgTDzhjz3tjbzjjr2kvzdaemnU7yoYP774/XvjnNiL3ELQrPiL5HIiTqtTKuFTjQknQNyE5qmD6EZCog7JIXOOa1KpFaJtVqJVsGW16TVlcLb7Bsd9Z2a+lZc+lRNiVTXf9CCJVUXpa77qOXFqNjvVZTXyqIn8qSbqsTrui9XFMlXNIm3pF8uaPJvK/cvEnWzUlvjdZYG6nY4cX9z7vAOCtthmm7dlYZGWryh2tCk3NAgb/ssPilSIEuWi5IJ4UePj7X8fH4xxEVolTmABhp1Tp0u7WLlkYnr2+/3to6d1LFoVKui4SapE83SVg5LPO8Qfn9AUNzQBYWjuxb2SxZ//flbOAAGMAlwCLBKc6UcLMhkcnR0dHx8PPADgAQwBrAH4BAgB/gqAC3ARc04BM4PuEBAKeAC/VscAnSBpwGIAoAEg4wAbOAU7IllZ2cDtyRBwCWJBM8BM6YUCgWgC5wF+wGBgKaAvuAs8LVgC/fCYfA44FkB5PyAQ2/fvoUD4JEBq+AsIC7gsRcvXoC/FBISQqVSf2PJ3/UK/MahX3tz/jvPwhvonw6bfOqR60loEAI9cjnxZPLJp5Dd7Ao6CU35z11gBmvgM8jadj0FpPTYy++ax5r9dnOWjZoxd/S8eRPXrPbYtNFn4SJ73xljvGaMxwYQecycMH2Bw4q1Xlu2zNi2YdrWNb6bV/quWTRl6WzXRdMmLfR1XOjjiJTJeU9C3SEEh+ZMcfR1ths5sL+5iZmePg5ngMfh9G0s9HYu75n21CPv6ZDYc0YfA/TiT+vFnUZmECWBQXQaNYiC9dLP66VfaHSHvoVuX9HLRYmo2R3CMhUwg6glDn3LVPi+Xg7JmmvyiLAJrS2FENFPaolDbJR/wA6CLQjsI9gDN4GFaE/0SI/0aM9bsaIGp9wevneuhW1vvZ42+iMG9fby8po+c9bU6dA6NGeGry/EJ4wdNnz0sGGjhw1xnDB0+wbvO1eWPb6x8MXdhS9DF716sPhp6IJb16efv+Rx8pyzX7DDzjO2O8/a7T5vv/uc/Z5zjnvPuew767E/2OfIhflnb265F3byzYe7X758LMrPplTCN1M2l1Mv4onUcrCGvqOgZoMIW0DWHNpB9O/VGK6AzGxVK4QKlVCihiGXQkjK4uqEdTohp0FA1/Gq1TX5cnqKFIiIFIkQEempDDyZf0VBzYCE4RC0Dz2UVtwUFF/g5Qdx806BR4QRkbAA9B0RteQifv4JACEQD3AIOo4KgkRl1+SEUJSFEBDC9K9xqNkm+p6OwiBoW1BylZt/Bmrw6nOOISl2yGRY/5aqz/SrzwBHaB834wA3A6Ejbgt3qC7tAGINZRzj5yAJCvKyG7Kyu9KyexJUotJ7QlQYFIEAkITFd1qqJRq1wCFoLrouyLvKy75Yk36KmXyElnAA6xqixm6m/oE7BPVya0AMxB1ajVbNrYa4OcqH1SDyh7WkD+uIoPfriO/Wkt6uJb1ZQ367lv5hAztmR238vrpEf27qifrMi3UFYXUVCWxiCY3IoJB4ZJKQTOKTSVwysq6nkmoYRDqjspxclFaZHVOe9YlQlksm0UlkHoAQkSQmkkSoYCEBoYCEuENEEuYLNbIQUkdHEEPWAgTKFZfUFxTW5eZxvmbQU76Q4j9XRMcURkXlvHuXEfUhM+NrFZnA5bMVUo5cyZIiLMQUgDXUwEd9GGjXUWjBw9HViRDyacYhZDylVsuXQUfQjziEEhHS7QPoAqdD/ZtYBb1AKmqtgsRWQII24BBWRweCqBKeVM7iqgCHYKgrWEbYfiQp4TscwuYXIekLEDcHThFYVdAvRIXprvAEGnEIg6Lf7tAvfHz+FRyqD5os3tmudn1r+hILznJTyQ5T3Qlz7RVzbUQbzacumtSRqjxHXYmbOsNZ9bmn7E03VVR3bWTfhpdDGj720X0cqH3TW/emmzqir+JJd01YF+3l1prjZpr9lpqNVqpZrVV27SU92tb0NMtebBUa129RXttNSZ3flnnn560gpB9SfA3WfD2rzLqu+3pZ9fWyLPGiMO6MMD5IlX5Jm3ZJFR8seXeC+fpIeaR/9Vt/ZtJZXskrVlE8qeqrTMIGEFIjRXI6pAYARg+hXUMQJacBQfp2g1Km5emUcp1aAVHuOiVfKy7WcKLUpAht9QtN2VNZ5h3Jl2vyqgcq8lMt6bmOEqGlRCgrHity7ygTr8oiA9TvAzWvT2ojAxWRR1WfDiki/LmLxov6tVL0s9D2NlP2MlB0wytaGWjwRkqcsVrfSKtnwNXDkfr2VGdH63S1ci1NoSPKRVkfr6+KfrJOq8qSq8obdAU6Xa5WVyTXZhSeWFrT2UZqZlQ3DP91boewtZahWzolHR6QeLjzlWttlr3tbp89OleW/8N3X0AawB4ADA6H0/IuDIcAP6BYDsrMgEaAT+AwwCEgCuAiIKiWOPQ/coeAggBa4KGAwVgsFhhBsAceFkwbuBaAFtS8ASABd4FbBTfBHYInAIYPYNjLly/LysqgJA+OodFoQGvgIAHwAEfBz8/u0NOnT8GGggPgOcOF4LeIi4sDvwgeEwrwfuPQ38VCcN3fOPQL78x/8ymAQ2efuQU9cQl8NOnkI8cTj5xOPnENeOoKc1cDnzujcjr1wvn0C5fTQERP3I/f89h/fvLGA4A6tksWT1g8b/zaFc67t01ds9JlxqwxU6aOggFEwELec+zmLHFZs37q9i2ztm+YvnmFz9oF7ktnOC2a6rjAB2GhhT6TFvg4NeEQFMvZz5syabaH8+QJ43t37WZkaAj+kKGRgQFOv6MVbsXUTjH3J1V+nJh8o9Wn03rRpxEoAhwCgwhwKP2sXto5vTTUIII0hWYcgkwFDIcgUwHLl2uOmGuZMtfSI2rOVPihjwgbz4qpmYuwiAUQs0XKws84xEabhRAigso61B2ihulRwnG0lzbMDyM+hwxbO8V0eCe9Pm2Nhg/o4eHh4Tt9JmgaaOq0yZMcx40YATg0dujw0UP6+7iNCvCfG3Z92au7Sz49XBEfvjrxxbrPL9e9CVv2+N78ayHTTp5333vKcXuA/fZA+x2BDjsDJu055X7o3OyAqysu3dv5MCLoXcz9pC/vc3PSyktLaSRmHZsnqBfLREroEfqBf364iaTM/Wc41DiSCB1SpBBrlSK1UqhQCuUakUwrksI4Pp2I2yBka3kEVU2+lJYoJkdJSa9l5BcygJA/wSEl+XkLPYOPZMAhBSTUVUCR2AV+wRnEIIKSOcChgoA/wyGkcK7gJC//BKKC47wCsIYCeYXBovIQOfHBX8YhMLUeSZCU7SsYDkHYHRJkB6He2QcxHIJ5R+jCj5u5H8TLPMDL8AMWasShDKSOrjbND6yh+syTwvxz0BmlKL8tLw+VloVKUCE4VIZIUPorOAQhCkiCQuoJeqIfNX43ykJbgIWosRtRdwjpHULdobWMaGCh1SAGQNFHDIegHWgN5eNa8sd1pI8bCVGbCVFbCVHbCe+3Et9vIb3bTP2whRWzsy7hADfpMDflOC89iJd7m1fyvq4qC0xIKrGWTBKTSVJ0C1AkAlGJfDqxjkGgUSpKqosyyvK+VJcVkUkMEplLIAr+BQ5hxXItcQizhkrLwBqqy8uvycpmpaVTkpKrY+NKPn7Mff8+42NUZnp6BZnIE9ar5XyNlCNVMIUqpgB6cpA2HhjmA38iBzIB8lE16CAaDgwZiHcDaAHCQerc1GqAnD/EIaR9qBbhFojY5kIkgxAJXYBwbaiUo9RAMxKYRQ0yLbAQRkrAVGAZNTYUQZmSXKeD/3ew0d6h5mI5dKgR7EHyFYC1sAGvVBj2Wq+h1KONQ+j2Nw790ufnX8Eh8hGXmlVWnCWtq2YYF8/GsXaY6a51UT1ty4uyghmsqvShuiIvXdWChsplsuzRjE89VflOugJXRdogZdZQbcIQ1buemnfd1G+HCR/0kt3qqb7cVX2svXqDtW61tXalhXSRgXAeTrHVqDrYKD6pw7miNn65rc4WtnucP+rS4zEZH1dzUv3qMgO5aQE1SScECUf58Uf4sUf4cceZ7/wqn24vf7op4+ma1A+byzJPCmojFcoClZKlRRwh+FsXtAxpkDBtZO6QErAILCK4iZhFWg36P7UaMnAkDE1DraC2UEx9r6A+VJSFqvMeqfIfSTJD1F+uagseKrPvSJOviGLPSeLPKxMuamLPa94EqcOPqZ/6aSL81KGbhTtcFbP7K2YNEs0dLFo2lrfSQTPbVm3fUz2orbatpdbCQmNs0oBHiKhcH0/bOk8tLpaqGVolU6ejq3WltZTHxOLTOnW2TlfVoKnW6krlumKFLld2dz/dACc0wFWPNw7b1mnhAfPJW4zWbTM6e8TwzXnT5BTbaN76eh3hh6+/GBVcuXIFjB0wTIA6gEmw3iHAD/Be4ABgFSAQgAogEGAYYBJYAGAADgEvAUeBrQSdPHAiODklJSXgwzQXy4GBA/VysB9oB04EdAFzBq4Cpg0UvwGfAMDAXUAycBNDHdgDuALNSNDwA7wE9WwYzMC5QC9wRbgXLgHVevCwQGvYQ8FTgmo9eOZwOthEQFlYsRy0P8GDABTBieAdNfcpgdkF+wGo/kYe+H/80r9x6Jfem//WkxAceup6Jtwl6InzqTCnwDCXAMAhEFIa5xQIM1gRHHI6/RxYCCmog9TmLUdst+5z2r7dffM6lzWLbTcuc/DbMXXbevc5s0d7Th3uOXOc16wJsxc7L1vttWHjjM3rZ2xc6b1mgduymc6LEFPIAWOhhSgLtcAhu3lTHOZ5Ok93dZw4Ylj7NjYGBkb6+lA1h9fX02ttrOdlZ/XsqgMp2SfjcY/o84ZARNBBhKQpgGAkK4pDzSyEjWRFZhBByVwTDmHtQz+EbmOxCs0lc4BDf9xE1ARCWBMRJgyEWrJQyzBurJUIMYhQITdRj4jxRJ/+3Iz5vn915MTHh/ssmmQ4qINe59ZGg/r2dHObPHXGrGmz5vhOR3483dzHjRg+ctDgMUNGjB06bMKIfqsXOd0+v/Ll7RUf7y9PebI26+WmvLdb86K2p73dHP9qw8uwFTduzjtxzmdfgNvuk5P3BHjsC/Q+em7+uZubboUdfhp5ITohLDUDOifSysuKSQQKh1HPrxWL+QqFBBJW/yMc+g8NIoyI0JlFCEQpAYrEGpVIo4bqa5FcA31KEmg9r9EKiHJ2lpgSJya9lZJeYjjUUuDSfA9CGBQhOKQmP1ESH8mq7ohKr/ChXq4giF9wil8YyC8MEBaeFBUFtJQQdiKW0UmAJTiAX3gS1QluQSC/6Ky44gaGQ3LUnsIkg94h0jPwrBpL5sC8QruJmvQUu6t5KhHSd0R4KK64BbFydXlB0JKEZn8jod5ARPXZB+uzAYcOgoCI6jMPAA7xs/z4mf4YDvEzAI1QHIJprRlH+LmN1pC8/C6CQ+X3pVAeU3ZfBAZRMw4BEaHlc/+ZOwTFciHcnIu1GUGsFLCG9lHjdqIstBETEisHOQoIDkHj0JoWOLS6CYfWUhEQ2kCM3kyI2UGI2Vsd40eIOUiMOUSK9id9OkCL8eN8PliffJT/5QQ39RQ346Kw6KmgMrmeWMYisaiIKSQhk2RQ2U4iAwsBFImpRCGNyKORaqhEKqmyvLKksLqiEqIUiOR6IllIokhIFDEqOEUKwjwi1Cb6DocwXwjK5AqLavPy2dk5zK8ZtJRUwueE8uiYgvfvM9+9Tf+SXEIh82USLUzyQaqBagCHBJBYDZ1CDQKwPuG7IdZLgTbzCORAPipIe6sTQY0cGEc6vhQq3JR0NFmuuUYOq5QjI9OEIOoNzBzwlJQwcQhEroE0bYAiGMmKBNMBVkEjEE8Kl4NjEOuJI0C6g2C/QK6tRc2oFjiEIFCzYLQRKphTBCz0G4f++gfmX8GhypOeBfPw5fOMmOtalSzFVW4yVF3rIX/VkfnOoi7JRvV1cEPxLC1tt1YYTC+ZQcj31nAPqOirWFmDVMTpigwPecwYxYd+ugQ71asRyus9NWe7NRzvIltvJt2KV18w1L42akg10ZUYq6tNFUSLgnx8WLnF7dqul2qGzA0zn3PA+kbIxE9hc5Phzf/R+ryH6zLursy4v+pr6MrP1+Z/CJ4ecdb30ZPZVxNm3y1e/pK5L7L2VKzwbhr/fYEopkwSWyX9XCFNKROnV4tzqNJCprICetFEOpZcV6vU1cm0fBYnt7jqNYUXJxbFscvPcyuC4A8oqtyn4pwHosRg3ZtjuvenBXEX5R/P6yLP6l4Eyh8fEt7fK7q3T3J9lzxks9p/Xv2UIcLxHRX2beRurcXbJikiz4qrEzSF8bIzB9QzXHT9O+usWmkNjRoMjOX6JoV6+JpbB5UN1VI1XStnNKjoyoYSpfKDRHZDo/nSoMvRKgkaTZFEl6cGgyj9Wkm/9rWtLKljrV6vMz10yODwuTa795sEHzePjuyWW+2cJlrI05T97V/BAYewYrn/gx/AoeZiuf+Dy/2+xP/oFfiNQ3/9jfr/+hEAh848cT0TNjk43P1MuPvpJ+6nwtwDHk8OCEOgKDDcNfAplMmBNTT5OGTNXbFff3jksm3DN2yz371jyt4tU3asdt65atLxPdMPbPNeumD89BmjfGaMnT7Pfskqz7Ubpm/aOGvtcq+VC1yXzpy0eCqAEKafcMjLYa7nxLlTbOd52s/ycHC3Hz+kf1+b1hC6baKnB7EK8Bz1zAz1BvcwDj4wqCJhOilufNb9NkkXccnn9JLP6iWfQQTp28BFSMpcU6ACFroNBhGSuA0GEeoRNWcqYFNZy9DBrDCGqHEw6209AhqrAJOIMP2QNQfWULNB1GwNNULRT0ncELfQLCCimmd49gvTujftBfFjMx9MPLa8g8dw/IB2et3amI0ePmiKh7vP1Km+MxBryHeqr4+XF8RqD+s/YMSAwSMHDh09eMBku8HH9s18emPtu7vLEx6uyny2ofjNtoqoneUxO4s+bc/+uPPLhz0fXu8Jfbjp9MUFx4LnBl5efu76huv39z2OOB358WZMwtOvWbEFhV/LywpJBCKTxubVCsU8uUykUsm+dQr9mUeEuUO/gEMYFEHfkUKkU4qAi9RqiVIjlemkIp2EragrkdBTRKQPYuIrKfGZjNwoOfm5AtWf41C4mgzRc6Hiimv84gvcwjPcwtP8olP8okBBUUCzhMXYTQSTAJYERadgjd2LEBHcLDkvqbypID6Uk55AtV7zE2heIFV85GdyynNkD4ZAzYcBNTU6WhC9ALFyoaKy67zC83V5p+vzEHeoecZRHeBQzkFuzkF+DkCRHzfrAA8RgkNgEAEIYTiE1M6hgXKignPSkmvy8tuy8nuy8geYpOUPJBX3QWLIK29W6T1Ryd2WaqYjqJprKpaDZIXr8M2mLussOw3mrh6kJcBc1O20uM30uA20uA3U2PW02PUYDjFi1tLBGvrmDiE4RItaR43aQP60hRy3i5zgR046RkwKJCYHk5IvkJMvUZMv0JLPMpPP1KQE1X05hbBQejA/+4a47K2QkF1HJrHIdTSKiEqRUSlyCkVCoYopFCmFLKaQhBQSn0KqJxNZZCKNUEmshlo2IptA5hIp/xEOQdAcDGlFauRK6wuLa/MLODl5rIxMemo6OSm5Ki6+5OOn3Ldv06I+ZBTmU8RC+Ls4Ajw6GeCQRMmABiEepGAjOKRq7CxHcAh6K6AujsGFAanQwAP5Cg31EihmUwHtYEHbTTikI9U04xDwj5paq4aBqsBFTQCDIA0McgWDCAvahoo4QCx0BhGS1sDma2pFyOghSI2DrDnUCPoWLofNNWohLblOi5pCze4QLH4Xy/3CR+ZfwaHiwJnlO3uWbLWq3GpA34vnnzLVQdfQK0vJG7PaD6aqjOGa8iVq/kWd7mVl6SZ+/WWt+rlafJpROlXHO6Kl7NdkLxBFjdQm2DW8H6253EnjZ6neay48qK94iNPkGCk5hgqxoZqPV9fitVWmNZmtXiWahORYXqvudT5vQEDEiL1Bfd0Wthvt0nHVtEEPDjk/DXANPzXpuv+II1v6rJrXxsGzlfP+Aau+uGwsHbO8oNvyyq5LKzptr+p2iNYvkD3kTM2oU8yxgXTbUxSnk+V2B/MnHMxwP5214nbx/uekEzE1R98UrH+fvzW/7kKt5HJ5wSpK+TZqcYCc8V5JiOeEXxQf26u5dJL/5JTwwQnBrYO113ZRL2+uvrCGdHpl7Z65PJ9xnG7W3M5m2lE2mgkWGncL+ZoJmvCz8poijZKuS3im27pAM6yTtpWJVh+nwxtJccYVegaS+6e0uiqllqbVMBu0LFVDkVwZWcO7LBA+VSuBiEqhUk6ly5M35ClYjwo3DCI5GtbaGpatNHh/2ODdFZvne1rl3hiWVG77um5sdL0TV/ljsdz/6Pvr/8rBUOcGxs7/ykP92wfhcrlQfYf1Dv3++f/aK/Abh37hnflvPgVvgAsO8zz9wCPgnltAqEdA6JSToV4nQj0DHnideuwdFO595ql38DPvU2FTDt1w3nJy7JJtg+auGLBs5ZitG1wPbvc5vt3n2BbPCwfnBR2YvWm547yZo+fMnrB0uTv4Qls3z9m4dvqKBZMXzXBY6Gu70MduoY89ikOINYSpqV7OYZ6X3Twv27metrM97Ka72bvYjhvct491q1Z4HJhDehCrAIJlh9Z68zwt3twcVxXvWvJmWPIN65hzBp/P6yee1Qcu+nIWaSJqzpfLBIMIcAgMIlT5VxAoAhxqaRMhKXM39CpQIvo2iQiI6M6PRISFK0DWHBTOYbVzjVVzD/QYD/RYTWI/1GM/QgROEbAQIBP1kR7lCY7y1Iz2si3746CyiBEPDnZf6mw8urterzb43l1s7MaPnebl6+Pt6zttus+06d4+Pp5TPBwmThw+aNDQfgOH9xswvH+f8cN6rlnsGHp52eu7yz/eW5oatibvxaaK9ztJMXsgK5kYv6fys39Z8unCtOuJ8SHPIwLuPzn6JOLMqw/XouIefE6OSMv4lJOXUlKSS6iuoJEpbAaLW8MT88FcVyoh7erfWUPASM049D8lIrmkAesmQogIMYt0KqlWLVXrZDC2UqDkEyWsTCEpRgSZCkAXzThEea4AITj04ns1u0MIDimJoZLK64KSi9zCYG5hEL8IiAgMnwBExYgE33AIiOgHHIIjg4QlF2RVtxSkRwpyuIKCYE+zsCcDOITtacShbyz0XEZChJAb7IS48Eqwa65xIVYu71Q9OgcJnQB7GAwiDId4uYcQHMpBcAgR4hH5ISVziKB2DorowDs6Jsg/LSm5LCu/qai4K6+AuIgHmKQVgEOYgIgQKEK4qOyeuBRRMxG1xCGkj6jwFowk4uVdrc8+X/M1kPnlMD1pHy1hJ/3zNvrnzYzPG+lxoA2YO4RqLS1mDT1mDQ0tloP2IdpH8IU2kqN3kT8foqQE0b5eo2aFUrPDqLnPIRqbmf+WlRfJzouoyQ6rzbzLSbtUk3auLuOSIB9GMMXxiSU1JDqTzKNRxFSKFBFVTKUCGkkoiEckIBH5JCKPRKwnEWtJJA6ISKojkvhEsohIFn9Tky/Uwh2SYP1CzTVyBYU1ufmsrBxGWgY1OZWYkFgRE1v04UPm+3epSYl5VFK9BmMemG0q0ShrwJBByYTFa4BiOahkw8KHERxq0PKliDsEOESrB3sHmZcKB8N0VLRo7Q9xCDGIYLgqVM3BARjYwExVdIorIhhMBBNUmwa8YkSEJHojk1XRp4FZQxgOYSENTdJBb1Kj6ppZCCmWIyE3f+PQL3yC/hUcSjjjIktbpKpYS3s3KfWkRfEtM+p769o3rcTvrGrfGivSe+pKPHXsPWpJYEXBXK3iqVBxr5K2vLjUu5Z3oEH1sIHqL/rsJI2ZoHs9UhPQVrnGULlDv+GlqbrSUCrRl2kMNDoLtc5YI8Nr6ThtSauCWIv3Me1KWc5CjoeYNivss12v/Yb6C4wd3HGH1hpe3W55f3ebyzvbLVnbvounodE0vOUKvMdlsxM5/c/XjwySD7ukGnJNMyCkYfBlXb9L2r5XtX2uqXte03S9qOkUrO0UoG5/TNHuuKzdCUnbExyTM4UWD8tGvae4pFGH18psy5jDPmT1T8pdqODGlp84ndjPM6qfc8rKvZm7j6f4H0s6dDhz34HUOUujR06K6j4oZ8wYsu0IxqheonHtFbYWqkkGqjntVBtHKQJnKC8tFe1yVvv01vYz11kZa/CGOn1Dub5RKR4veHRKp63SNtA0OiiWY2u1BWVll0IfeO7bMyE1/ZhGWwI4pNPkKrUJKv4Dzh1XyepWkoF4qbspc4khbUsr1uF+/K/TPzKHP6zr+qi6K1v8p8ly/1/7rvz7+fzXvwK/cegX3pn/5lNgDOuZ+97Hb7gdvDzpwAWQk99F14NX3I7d8Aq8N+1s2Kxz4bPOhs0IvOe9//yktQdGLVo/ZP6SIYsWjtqw3NF/s3fQnlnn9826eWzx1UML9q52WTZn7PKFjhvX+u7YNGfr+pnrl3ktm+20cGozCGFdQ40s9D0O2QMRzZliO9vdbqabg6fjBNuRw/p27WxtboxUy6E/gENGOL22FnrjBhjtXdk9/pEXIWFu4Wu7xFvd4i+0/hxs/OW8IeBQJgjmsTZHzKFTWUGYQdQSh5oNIiRWARVmE1VDADfYRLe/gyJwipBkhSYcaiYigCIQ474e84EeGxXnoR4HxSGEhR7oER7hSc/b0N8PLY+Y8ORYj91zLdyH6w/qqNenveHw/t3cnByn+U6d6jPVx2cqgkM+Pl5TpgALDRs0aEj//sMHABH1G9a/u6fz4DNH50XcWf3u3tK4+8sywtcVvd5aHbWLHLOH9nkv+fNeQuJhcsZVRtmbqpKYjIzIhOQXiamRX3Ni8otSikozoTmzorKERKhm0Bg1zFpeLV/EkwALKaAcGtq7W8wa+rM1IBOYSBC33eT2/PtMhcYmIjSAG4TeRNK6lWKdRqbTQUuGXKYWMmScAiElTkh6Iwa6ICPUAeyhoL5QgigvVJQIFeVlC8Ge5yrKMzUF6uXCVKQH0qobgrJLXIjbLjrDLw4SFJ8CBBKWnBKWgvMTCFvUIAJTCBanUSF7sJ3C4jPisksKwh0V5bGS+lRB/cZC3xAIfT6NOIQCEnKTDHohJ0fAFnGxSOEwtkhccZtXfKUeYuXyAgGHuOhYWMAhjIhAgEO8XIAif242gkNQMofEKiAUhAnaig7zcpG5q7KyEEXlHXllqLzygbzyIUhW+VBa+UiKbB+2gCKEiDAcaglFLcrnIHTuFpTJ1edcrMk4zUw9Skv2oyXuoSXsYCRsYyRsZQARxYNHtAmgiBG3AdU6ICJ67Gp69Cp69Gpa9DpazCZK7C5y/FFy8nnK13vU3JfUwmhacRK9NJVe+pVZls0py6wtS6stiuHkRjC+3makXuFkXucVPRMTvvDJVRwym0ERAA7RqFJENDEiqoRKEVPI0ESESQARC1DMBiKTBWSolCNDpZwUrZdDF99VyiFB2+ALNfUL8YpL6oCFkDK5XEZGFu1LOiUxuRoC5aBr6MO7r7GfMvOzq3gcqQ5rDVI06IQqFUxEBTiB5hywZaCYDdIOsNhrwCHIf+OKVYxG+NHS6pCRrE09PAjtgIBPSDWYO9S4RYkFYRgaFwEhTIBDmICIYNu8H7sLjCO0OwhrEGoc6toMQk2VeI3hdciFQHUtBVD0G4d+4RP0r+BQ6btF1fGTaimrpZLDWfGTop+1if7QKvW1BetTh9pPVvJkG13GYG2Bg6RoAqfKXSE6Vs1Ym1Q0JrNwaDl9qkp6tqFqryzGVflikO7hELV/O+lyU20ATpVvpROaSgGEGnqqdYPlum4qlbmGi9cSjfl5rcVVzooSN1lkJ3lC/+ii8XafOls9au9w2nTdBdzRq2Znr5ocu2k1/ji+XaDJ0Aemfjl9Yulj3nI6PZK3uaZrf6uh121d15sNXa83dA5p6HRd1/amts0trfUNjc01jdVZjelJHf6YDndMq39SgTtBwQXnWgakmL4uw5VJrD9VGD/JaVXCOSCXkERh2QSHU1/776v0f5UX/CbpUmT2tY/EI5Eljkcyu67MctjKuvFAlf5B+eaq7PAC0bx2Mh+8ystQ5Wuq9bFs8GmvmmStnmCh7GMot8FpcGZqfWOpvlE6zph6bbNWDbVw4A5xdDoOBFl/+LjjyJFuRw4Pi0/Yo9EWq7TZECIt1L5X8e7TDtmxxxgI2+hrJhgq3A2lq9rW3pxQUzYvhTD8RpFZcJYFVZjyX/8l+/cv+E95BX7j0C+8M//NpwAOHb4weXeA7Qa/Uav3jFi7e9T6/eO2HLLfdcLF/6xnwPUZQXdmB96YdvSS565jjut2jFuxbuyKFRNWLLbdsHTS3rXup3bNCDm48PHp1fcDVwZun7p1mdPWlR4710/fuWHWxuXeq+a5LpkOdhDgUHON3Ddr6BsOeYI7BI1D9nM87OZ42M+cbO/jMMF94jiHUcMH9+phY2Fm2IxE0Eukp2ekr9faSG9kH4NdqwbGPplPSdtCT1xV9NQ1NaRf8gXrL+eN087jMy7gMi7qAxTlYFNZ/8gdAhwCYWOIKm+2cIfQDqKWxXLfSua+x6HmfAU6mjuHdBM9QLqJGI9wtMeGtPBWrNdd6W+HFjwZ9eRo3w1epi4D9fu3g04hXO/Olvbjhnp7uE319oLIhCmeXp5eXj7ePm4uLhNGjQIQGtSnz+C+fUHD+vd0Gt9v72aPRyEr3txfGf1wefLjlVnPN5S+2U74tIcat5eesI+csJeUfJyVHyphZojqiGwmgUKtJlGqyTQilU6hM+kMOpNJZ9Uw63m1ApgIJBEo5GKokdMAC2kU/75SDhgJmccqR7ydv45DCjEyyEgrgyZylVZcK6spEVKThKR3EnKEFAIVgC6oL1Ac+gGEMChCcYj6TEUJV4E7RHoorbolLLvMKz7HKw4WlJ75RkEAQqhEJUHiJsFa1AhFKBqVBEsqLiuId5WUxwoUh7BLg5oR6AezqIV99A2H5KRwKeG+qOImr/hSfUEwNA5BqANENSCBDXlH+HlHeCgUwYKLEVEOEqiAsVALIoLOoqOINVR8UVZ+Q1F5T155H8MhYKE/wqEHmEH0Mw6BU9RERBA1AV1Dl2ugZSjtBOPLIWriPmrCLhSHtjMTtjETtjI/b2XEbwEoYsZvQgVctI4Zt4YRu5oWu5YCLBS3m5p0kpp2g5b9nFYYSy3JpJSXkiuqKFUkWjWFUc1gE2g1BEJNRT6r6DMt6yn1611WzgNe+QcRJRdcIQ61nkEV0SgSGg1YqAmHaIBDYBABEf2BkLuoUjJV1iiKrAUOYQOIYMpQY5kc1jIEZXK5eaysbHp6BiU5lRSfWBUTWxL1Pjv2Y3Z2ahmtgiOvgzwDyHbTNYg12npoDeJDVhvWooPMPOWBV4mmKSAjhlRIMw+KQ1jTTiOroJEGjTjU3D6ELbAxRC1p59+uMTpCH/M/YSGUu37j0P/Ox+VfwaGk53OubjFKezGmQXyEWDX36RuLtx/afn5nSHxnVvvUWvW2Eze6PS25Q03aAGXpRH7+kJz0jlkZnSq/disr7MtNtdO+tFWG9FCfs1YHdVZvtJStNlDdNlVRWzUoTRS6zkr1Ao18t1w1X6UYq6u11lYby8o7aKvsxZ8Hq+M7iTN6fi6x3UB06FY4rHVmz945XYdmdx2X0XZorEm31ybT8wacKx9ElLqo1PZ0Xc9PapPLWv3TDcantcandMaBOiPQKZ1RkNbojMbkjMYsSG1yQmN4SGdwSKd/TK13XmIUWIW7kGUemGocXmAYmWsYlo7PFPSV6sKVUqU2uk61KEvtnqA+zdA+l2piFJq3cvVJktIzSjn7veodWSNWKtU8jZCuK4hXv9usu9hHvau9eI6pyt1Q4WSuHmaoHqCv6mCgMsOpcCCjekM9yhizWsiW0B6XaB8rtOk6JUMnr5KpPotlD+WKULnqg0aXrdV+0aqjxbq32tp7gnW2/G4Gcgt91XgD+SQT2YHe6up5VVyPt2VtrxTqXyizpkt/u0P/FFj473+ev3Hof+fN+v/yUXB4/R0H7dZsH7V43eD5KwfOXzF40aphy9aNWbPVdste5z3HphwI9Np/0n3vscm7/J0373Bcs85+9XLHtctctq7y2LfOM2D79Ct+8x8GrnwctPrCvrl+6z33bZi6Z/2MrSt91sx3Wzpj0mJf+0VIjdx3ptCPxXKejZNYwRqa5WY3w8XW12Gip92EyRPH244c0atbVwszM2QOUeOPPk4fZ4jTNzPS69xG32GU5ZbFQ15eW0pLPcnNPkyNXVYUPinj5oC0Kx3TLrXKuGSSc8WguXcIs4aahSUrIB4RQNH176rmGt2h23qkFlVzze5Qc8QcZg1BvgLtkT79MY7xxJj22JQWbsl61Y35dijlzcT028Pv7O6y2cvcY7De0A563S1xPdpajhzUx8Vxgo+3+1QfL19vL2gU8vbx8vbydHebPH70aAChgX36DOjVa0DPHn27d7Qb3XvLSudbZ+e/vrck5snqxPA1aU/X5L3aXPFhNzl2PyPhADNpPyVxHyXlZE1RmKKmUCXiSoQiAV/M5Ypq6wS1tfz6OkF9jZBbKxLWy8Q8pVSgUogxEPpu4uq/9YgQIkLithEi+k8St//IHWo8EaYYaWQNOngCUq68rlxE+yIkR0kor2SUl2C5KCgvFdSXStB3vtD3OER9qqY+UZEfyQl3kfahkgu8krMoDsEcoVOistMgDIeEpUEIBZWcEZcEo0JuAgsJQKVnxZVX5KR7KmrYH+JQy9q55nUTMiHPU05BwElGholDoYKykPqi8/UFQdwCiLlrxCF+PhAOImAhhIvyEC4CmwjyFZqSFaBA7iBYQ7zsw/zcE8LCYGnpFXnlbUVVqKLqgawShDhCqBrdoZ8NIgid+yMogpFEN/mF1+pzzrPTAxhfjiDWUNI+etIeRtIuZuIOFgig6HMzF2FQhOAQIw4MorXUuI3k+J2khKPUtGv0nAh6UQK1NI9UXkWoYFZX1RCJ9ZCXTSULmRQ+m1LDJhKZ5TmU/Chy9jNmQQS/OlFML+UzmLV0AZMmZdBkdDomCSrUKfpeVMQyahJVRqHJMZGbcAidOCSqqhZiNXJofEJ9UXEtUiaXx8rOZX7NBGuInJBMjP1c/vFTYXRUblpCMaGQzqMIVLWKBoGmQaBu4Cm0NWIY49NA56GNOnWIdQPjfYCIhCqdQKnjSdUsPlIp19wC9P0COQXS5MiNjUONLNTSFPq3LNR8AFIdh+JQ83TXn3IafrtD/+sfiH8Fh74+n1J2t299pL3orTvh7biIl92eP+qd/qFTWbhFyUFT1ukORW+6v35nnZbRjxDfvfKTdUKyVVy0eUV0a9IXG8HL1rpL1hp/U9UhM8UBG82SVtoVhrqn5traVhr1II3WVatep5Pt1miuaVTXGjjLZHk2/EIrXam7Ms1Fmtyb+K6N/0Pz/uldDCr7GhJ6G5Z30SN0whM7GuV3MI21dEnq9KxqtEzpq9PYcTX9EkRW5yS4Axr9vTo90B5UsNin0zug1ffT4vfrcHsa9EEHdHqAQ/dk+Hssk5Bsoys5hqnCdvEEq49fLOn0SZq6jxqOVvWMJ3QvUo7KkM8sV28gyndVyXeUi2emS4e9U/gmaj4KdLXahhqpjibXljMVubc1n6Y2PPfUXnVW7R8sXmktcjTgj7BRTJsimTBBamQiMzChdtbnX+0oE7eRqbvJlBPk2usadXWDhqZtyFBqP6i0ESr1hwZdhrYhVdbwSap5oeTcpM8ZXt/eQG2KFw/BKQYZiVa0rc8bVCXoXFhnmsIwia9rx1X9xqH/fsz4p/yGv3Hof/19+//vDwizfZauHD5nwYDps/pNm9F/2oyBM2cNmT1n+LwFoxcuHbts9YQV6yauXDd+zUbbHbvdd+zw3LjeffUyl3VL3Xas8/HfMv3Ezhnn9s65c2zpo6A1IYcXBeycdXjrrJ1rfNcthCi5SYuQMjmsUu7f4xDqC9nOcLWb5mwL7pCH/TgXu7EOtmNHjRrZs3d/c8vW+jiIVUCgCAdDiYzwhiY4I1OcuRmujSW+fxfT6c59A3f5xj7aSUkN5uWe5nyB/F/fkvCRxfe7Ftw0KbiOKwzRK0JVjJpCiG40ClgIU8uSuaqbaL0c6hRhcXNIpdwDRI04hEXMIRRkyHxuwY5oX/OmN/vD8OqXI9NuD73v13P7dPOpIw1se+oP64jraWMyoFunCSNHuDs5+k6ZPNXbY/pU6Bby8vKe4u3j6enp7uLsOHbUiAF9evfr2bNfjx69u3Tp2bGt3eheftumvg7dHBO2JvHpytSI9RkvN+S+2lDybhshei/1835G0n5m0j5K4l5qamB96XN1XZlazJdLFBKxSiyCYT8qIV8h4inEfKAgtUykxaLe1DLdL+AQ5hEppY0lc/8hEUHXUItiuUYcgqcBg4y0gEMyvqy+SkRPE1E+SSivW+JQIxFhXPQNjZrcIepTDS1cTUXah8SV1wGH+CVnRWXBorIgQCBxeRAIhSK4iQhwSNSEQxgRNeHQNQX5vor6REl71tIdaraJmp2iP8AhKuBQRBMO3eOXXa0vOldfcBoC61rg0HF06tFxQf4xFIfAIAIcQoQSEegwzGkF8XOOCvNPiYvPy8qvySvvYDgkr2pmoT/EoUaDCIvhboaipj6iW/zCEG7eRU5mEDP1GOPLQXryAXrSXmbK3m84hBDRDubnbZhQm2gjPX4dPX4thCtQ4raREw9R0i7Rc57RCz/TS/PJZdXAQlWV/CqCiEAGA0dOpSuAbVgMAYfOYhHLqaVfSAWfGCUxXFKWiEHkM2pr6SI2XcZAWYiGbKWoZE1mEWYZ/ShqEwt9j0MiGMOK4RCwEBarjVpDNTm57KxsZnomPSWN/DmpOiau7GNU/ueY/JJsUi2BK6GL1GyZrkau5Uh0HLGOJdTRGnEIacuh1uuYAi1bpGGL1Cwh9BQBC6kgFA5CETCRa5v7gr5zhzBTCPQ/ZSHEmEKsocbTf+gX+qlMDiOi3+7Q/9bH4V/BIeHnjZIrY+v3Daj3H0N76Pbyhf29S6OSHw+kvOzHCuyTuavd1ZCO66+Yn3na++EVm1eh7e696BJ6zarkZnflk/7aKza6baa6hSa6JWa6RRY6ewOxN0793EIhXiTTJoh0HxSa7TLtIaUmE/BCJcmSFq3i5UyS5mykfVgQf7Vz5NW2088atk7taETt3ZfXfQ3NfHW1oXepeZeCDnrp7duH425nDxUrvOWqCQLdqARRlzNis31Ko90NhnsbDPYhwmPar9Pfr9MD7W3Q39ug56/VO67Se6g2eqmwuE8yulJsEEE3SGaZl2YP4n9aKn94Q34nSnowQza1QONYpPGlaKaVKKZlqWdmq9zSlIOjeSPfCY8UqmOZqsQyeXSB+sMXReRpSdQMadxabcEdbd41zRMvRbCT9tEpTXWhIieparJtaSvzSqehgrQNTPYEOd+oQdJWqz6pasjT6Sp1OiiQS5Wr3+tUb7T8dxr+W434qVL1jJ9/6utQm7pu5jJrI8kgA1U3kzpPQ16aiVxpoFKbydU2RKm5SJ34T/mu/Pt5/te/Ar9x6H/r7fr/7nEAh+bNHTprxqAZUwfPmDp8hu/IWb6jZ08bM3vGuDmzxs6dM2bevDHz549ZumTCpvWTt2323rTWe+Vi15ULXDYsc9+5xtN/o/fJHdOuHVp4N2DFtcOLT++ee3jL7G3LPVfNdV46w6EJh76LT2iyhpwX+jgv8HGe7+00D3WH5ng4zJxsN93FfqqTrbfjBHf7sc52ox3sxnr4+jr5zuk10s68fXcjYwhXgPo+fQNDvIGxoYmpmZmZhaV5K5tWZp1sTPt0trAb1mmR98hTu2a+ubk+9+02atJmVtJierQT5e2wqmc9ih+0yb1lmnPdIOe6fs41vdwQvfzreoU39Ipu6pXe0iu7pVd+W68CVeUdvSrQbdjqV8IeCFq4o191T78qFFcZalhx37T6kRXhSVtCeAfqy96010OrI8bk3B/94dyga7u67JljucAB59hfb1Q3vQHtcQM6thrZt6f9uAnurh5ent7enp7enh4+3hCe4AM3oFfI09Ntkv2EMSOGDB3Qf0CfPn269ejbrfuA7p0nDO56Yuf0pJcHcqN2Z0euz3uzvvDdVlDJ+62VH3cSYwCH4HvtPmbSXmriXkbaKX7ZC019uUYslIsUEqFaLNJKRFopSKgBAQsBCEGVGkgN0/b+5+4QhkNoBxGCVf85DjVFKbQ4BagMwSFoIhIADgmbcEhOfQUU9IfCoEiFKEJFfaGiPtfQEINISX4gqbopKLsoKD2H4tAZQCAMh1DBTUzB4tKzErCDSs9ISgGNIEThjLAMYuUwHApX0p4raRGgliD08xrra1JQ4TDkeaLuEDQUPRZX3eGXXqkvPPsdDqHzXpuHwDbjENZQhOBQzmEUh2B7TJAXIC46Kyu/Koeku6q7iqr7wEKyqm+OUJM79EBa2Rgx1xw014xDzVAkKoGuoZD6vIs1WWdYX08yUg8zvvjRk/cxkvcwU/Ywk3ezknayUbEStyNCbCIEh+jxm2jx66hxayiAQwl7aWlnadmP6YXx9NICajmBXMkiVHGrYRAqRU6mKal0JZWppDNlTKaQTa9jweCM6kJy2Vd6ZUY9pZTPpHMZ3Bq6+HscaraJfljI6QhZNYpGV4Ca3aHmMaxVBGFltbC8kt8Ch+ryC2pzcjkwayg9g5aUQoiJL4+KLvz0Ke/rl3JqOUdIE8oBhxgiDUOopsN4H34Dg98AWxCAEEzvgcGmNEhK4GlANC6WDgdJcY0s1ARFWKVcIw5hFISAUFNqwn/uCCE1ctxvIIQ9Tsv4hH+FQxgUNaqBXPe7d+gXPiz/Cg6VPVwZ5d6aumSY8MA8+rWVUSH2Z7Z0eX9tQO0ne+1Dp8xTQ/wu9d5yd+DlpxPDwsY/eTL29o1x1/37R+/srDrUXbWxk2Kmldq5tWpya+3k1rIBplT3HpxPmwXKdL5GUaMR1igTGIokto5L0ChrNdI69mcR9Ro373zxi42vgm0377fudcnUpGSAKb2XG9ciU21CrzeMpLWyLW1t+LW146dOCfnONZXO9fRxQt3ERGWXMwqojrMIaDALbDA93WAapDMNajA+1WAc2GB4qgEfpMMHanHHdSD9ALX+KZH+PZX5Y7FlCN30LhWXwOxSkz9d+Wgja8ecmImjqPODlEsydNOIkjlV6plFuhl5uqnZGo+vWrsE1eiX5AmBlC3n1JGvhRHXFW/O6dKO8ko3CCkhQmEZX04WVdwjZ5zl15cy5VK6lsstSs4+eID64Q1fwqiTP2PI3MRKB7XmnEaX2KBO06ny1ep0jTJKFXOQfWIR7/5+0Xs/Tcqp+kOzcnB6ovZmig6GykEGkt548kIjVoapQoyXCfS1MitirbVA/huH/usp4x/zC/7GoV94Z/6bTwEcmjt92GzfYbO9R872HjvHe8Icr4lzvCfO9pk4Zypo/OypY+ZMHzt/9vhVS5w3r/Xdsnb6miWey+Y6L587ac3CSVuXO+/f4AGBCpcPLrrot/jUrvn+G2ZuWDC5BQv9oTUELOQCWuDtMt/LeZ4nEJHTHA9HwCGwhryhUs5xgofDOFfb0Y6247znLlh58LTXBr8ett5WnfpaWFjDkFaYzwozWk2NTS1MLSzNLFtbgMytW5m1a23WqY1Zn06W4wa29ZzYfuOc/md3jXl9yTH1iWtRpGtVlDPpkz3pw2jS+0GEyF6VLzqXh7ctD7OueNy6/KFFWahpeahxRagRbMuRrUnFfXPCw9bEx22Jj9qRwjuSnnYhvuhBiBhQ+XJkWcSEvLAJSTdHRQT0v7azq99im8WuZm7DDcf01BvSSX9gR3y/TmbDe3ccP6y/i+1EH7cpPp6+nkBDHlOmTEH+85ziCTe9Pb29pni6Ok0aN3LY4L69+/fo0ad7977duw/o2tl5VN8TW2dkvvYnJByqjt9dEb21EvRpR8XH7VXRO0lxECgHOLSHDiAEnfGJe5lpgcLyCC23okEiVohVMpEGQAiLLsCEGDIAQjJUch20DP1Pi+WwajqsZA5rIvoPiejnwwCQkHo5SHFowiEh5ZOUGonhkJL26l9IRXulor1U016oac/UtKfQ9iOpvi0ouywoPf8DDokqzoi+xyEgIkAjSTmgEZTVITgkrQpRUh7AQ6kQFkKu+69xqCULARShlhEkcT8UV9/il16uLwIcOsUrPMUvQIvlUBwSNOoYP/8YF9wh1CDChJpFkD53jJtzEimTK7usqLqpJNxVVofCAHhgoZYCCkJ1H5OkIhQTtA814dA9SdldkLj0jrD4Bq/gcm1OMDsjAFiIDiyUso8BIJSyG8RI3oni0A52ErDQNlbCNnbCNhY0EcVtosVtpMYBDq2lxm+hpRxl5txhFccwy4uoFRRKVQ2JwCPBBFWqDDGFmCo6Q0lnKRgswCEJmylgM2oZZBK1uoxBKq+lk+qZHKiU44B3RJczGXIGQ07/V1Igj9akljgEUQpYmRxYQ5XVgooqflkFr7SMB+HaRSWYO1SXk8PJzmanp9MSEis/RhdGRecnp5RVlLDq6WIZS6pgiFR0gYbOV1O5WoAfACEaKioPJpli0lG4EGONhlkjdtDP0kGBXEsc+sPIhB/yEv6MkZpp6qccuebSuCZHCAlsaIxtINY0tBAS4UCq6dKh09/8EfIPvPxfwaHsh3NfrbMgHnao3z1XunUeYc2ot1u6R10fW3xvnOSWBydydVzewRdJa8tjl3M+ryS/m19xxfnLzj6xs0yEzq20bh3UDjaagVbKQa20g62kXTsQNi5PomSl6XjFGm2eVhmtZiRI6MU6ValaTtApc+tKSkjh2R8DIq4svHPWa9P1ib1fdTOjjMaz+zjyDTLUZkyp2V26Uc9Mg26ZPS/SlzCZu2jZc1+Fdsqs6BOt7nRea3RJY3FJa3xZa3xNY3RNYwi6ojW6ojMKaTC5oUX2XNAanNEaBGnxJ7R6F3W4W1r8XaXRQ6FJjnCSPHOd5JJX7NY2L+a0q9twQLsiUzeVqnWL1ox+rB1+XzX2icrtg8r9jXbWO962hzVXbqiy3+lK7qkzTnILTn7lvspWEoo1ymytvFRZG8OtSNYK49XSNIUoXamIodXlqSRFOkmlVvBZnZAqusHVHFGoF2jVK1WaGxL1K37cPu6gTnX9e4kvH1ddPlY/xzG3V1tKz27ysT3lgywEE4zYC9tlXW6TUt6BJG9DUeAoAqtnaWbUuoR/zJfl30/0v/0V+I1D/7xPBsChhTNGz/UZNc9n3FyvCXO9bOd52c+FQUA+jvN8QfYoGk2YO3XCotkO65Z6blkzc+NKiM92XzjTfsGMcUvnjl+3xG7veo+TO2ef2r3w2Na5u1b4rJw1aZGv3UJQY7L2z5Vyf4xDM1xtfSdN9LSf4Gk/cYr9+MkTx7jYTfSctXDjmVu7Q6NmH77e12Fm6079W1t3MDeDfAWcsZGBuamZuVkrC7NWrSwsW5mbw/5WFhZWlq3a2ViCX9TNGg/RBWN66E0eoTd7Em7DTIuTGzrd8O8Vfrrvx5ABKQ+GZoePLIkYVxU5kfhmIiPKgfnRjvVxIjNqPP39WNrbMZTIsdUvRpc+GZn/YHjqjYGfzvd5GdDrzr6up9d22DfPZqWb2bRxOMe+eiM76w1sr9fTWr9HG5M+nayG9O40ZugAxwnjXSc5ebi6TXGbAuTj5QEFcbDwgBBtTwSHvKb5TJ/uM2OKq8eEkaMH9e7Zq3Pn3p079e3SYUBXa7exvS8eWFT04RQnLYCeBBVxe2kJuymfd5HidhLjdpLid1NhbkwC5IMBCzXhUGqgoOy5tq68QSyGmacysQ7Ltv4RhP4yDiGh25CpgJTM/c/GEP0ARWBVaQGHJHx5U7Hcv8UhFIQwvVQ14ZCK+lhKuCsovyYovSAqw+rlzoApJKkIFoHKg4XN7lA52EdnxeXBgENwDLK/HMEhFeVhSxxS0oDH/rVHhFhDckSNOCQlPRBW3uCXXqovgvFHgENIqDev4GQLHDohyD8BaMSFrLm8o/W5QEEICEH0HA8ZTwR3nRIVn5dWhCiqbysJoQrCfdkf4BDUy2FEhBlELTwihIiAhZpxCKyha3V55zlZp1npx2ip/rSU/XSokUNZiJmy60ccAiJKhGK5rRAxh+BQ7Hoq5G4n7GZ9PV9TFMkpz2FUUalVdRQC5L+JKNDhQ5MxmAoWU8lCtsBCUthyWFIO4hHVMqkMFo1RCyzEBGsI9vwKDgEXYe4Q2jgEQ1dFSNcQAcrk+OUIC3FB2KwhNFMOWIiVmcFISyXHx5fB6NXE5NKycnZ9jVzO12h4ahVbogZriMrTULk6wCGgoGZhONQ0z0dHhqag5mDrb4tv7k1zHPYv4FDzKX8JhzgNxG/6jUO/8KH7V3CIHLms6FS/3A19GBunqJbOFo/oU7dsaMy2DlknehAvjcv+sPRz6qai10sE96eJb9pzr06UBI4t3tAlZoYNZbCJelB3xcBuqnZdlO2tNFbWXKOO2TOXxXz+mKlQ5GhUeTp5qoD6QZBcAn/W0urKdYI3hIhnBaeyick5FekldSV3WPdGFLiasCfi6oZ15rddzjP1r7X2KDMxzrQw+dTDK2x4YtE2jTy0nrH/RUa7B0rzMxr9i1JAHVywBhesxZ3R4RE14IMbkO25Bvz5BtylBvzVBnxIg8ElHf6yRu+aVu+qAv9O3btK5kzJsSsI7/vpg2X0zUG8PRdlc8u0blXqHsfFuJlqPU+p0VLNgCtqx5eKZe/U4XENxCQF45kmcbPkumvFs62P6En3FMIErTpWI3+t0YRy6ClKRZJam6hreAv1zfU5r3WCaI30i1wLE6ZvsQ9RFKPVPJxO0kal2a+Ufai9u53dq7PU3EY3cqxq9ETVyNFS90narauVW2YWuVonL2sTe7PPzeS2ByvND5abHa80OVPU6mqGOUuS/N/+Hfv37/ePeQV+49AvvDP/zacADi2eMXG+z7j53hPme9vO97af7+0433vSvEY5zvN2mONlN9fHdv40+2VzXdct8928atb6ZVMXz3WeM338nGmj588cvXbxpP0bpx3eMvfAupmbF09Z1pgmh/lC30XJtaiU+84dmjtl0iw3+2kuE70dx0+xG+9hO97Dbpyb7RgfZ/sZ8xauOnlx56PYPS+yFp8IGzF5aeeew9q26djKxNwEb2iMNzI1NAUiam1l3draplUrS0tLKytYtWnTsX2b7h1tene07NepVf9Opn3b4/p10B/SVX9kL71xffUmDdbzGIWfOt5ogZPpKg+LjVOt9i1o77+4g9+idn6LbPwWWR9YaL1nbutNPuYrXU0W2BlNHYV3HaRn31dvfE+94V30BnXS79NWv1dbXL+OJoO6th7eu/PYIX0dx492cbBzdXKc7OwEuQjw4+Li6uLsOhmgyN0DErS9p0yB4rhZM2YsXbhkxeLlvh4+IwcN69OlW9e2bbrYWHexsezf2WLelOEPgtcXfAigJQWyUw6xEveB/wPfTUFUFIooCbtpibvpibsZ0BMP28+76Al7GF9O8oqfqDlFDSKok9MqRIh1gxFLY4EcBkL/GziEjiFqLJn7BY8InhtILUGytnUSrrKuUsJIE1MRd0hGfQWYoQCLBhVm16jor0HqFlLRX6npESrac3CHIAVBRgwVVYSIyi+Jy89LKs6Jy88CC4HElWeFQD7gBSGCnefF5eckFbAAKAJwgu1FWfUNNfWxhv5cTX8Jl0CvBVcE3EIK5/5QCAV9wyGolHsiIYbyy0O4JRfqi05zAYSQka/gDgEOAeeATgoKAwSFJyFoDsWhY/XgCAEIITrOzzvJzw8QFp6VlF2WV91QEe+qiA8UBLCGEHdIWt2kqkcSiNj+Xs2529KKUGn5PUyoNXSTW3C5JieYlYGUydG+HAAWoqfsYaTsAhb6UxyC3G0I3YZiuVgYzLqJmeRfk327rvQzp6qKRqilEkUUEjI4COn/YUhZbDmHhUnKZklgWwNrpoSDeERcDqOew+RymPwahoTNkKPUpGAyFQBRfy4lg6lqFuAQtA+BLwRlcmh8ggCEsFAlr6wcYSEIUUBwCM2Uy8llZWXSv6ZTU5IJ8XElycmlRUX02lq5UqHTQay2SKupkamZInCHwBpCcAj4B8MhFIS+F5oU94OwSjasNK7R8GlK0G6O0m65+MEUws7CCuSwu/5DHCLVtrSDYK0jcHQEdkt16dDxb/4I+Qde/q/gUMG1+XenG9+faU3Z7167xrbM0aRkdesnO40jTnd6d77/lcejYl+61NxxIF0annGyX86hfuwdA/IWtk3ytWH1sFR2bKPp1kfbtrusZ0fR4NbEAYZx421uLB9awckgaKSlOmk+NS2OdLtARy3SQScN42G13xPSmlJdRYlSXqwVXuGHDi6zM64drcebaFQ7pE1dp+7UdjaE9riy3vqfe7e5bLHzrWOR+Gy1+thz/ogzSpNjWnyg2uioTg8EFXGgE1r9AC0Otse0eid0egFavUCdXpBWL0inf1lnflFjGKzRP6bUu6w1j1B2imJ3iOF0fM5r/fmjA3fnVeXsKp03S9LtOE9/ugbnKTOcr+xzTmr3utbtmej4M11uvLb4vuaWe/3OtlnHut2KX/aUk5yg5sWrpJnqulsJ77NqaZkqebZWk6SK+CQ9ka4ryFQq82Squ7WPAirb5Ctb1ylNRJoeIu0BsuBW6pvNlCVutf0Gccw70PDmLGNLUdv2si596vt0+zLe5OhC/L5w880lJotI+OlfDRYnd94Rb/O62lys/fKP+bL8+4n+t78Cv3Hon/fJgEQpzHRY4AMsNLGZhQCH5qJCocgJ3drP93VYNN1p5fwpW1bN2rZ27qql3nNnOUzzHT3dd9TyhU471k3bu2H29uVTV89xXTzVYZFvc7I2TBkCL+jbrCF03egOofVySLEcVMrNmGzr4zTey3Gch914d9vx4A75ONnO8XBetHD+moMnN916u+VFwZ5X1VuvxE5bsm/oUMceHfu0s+pgZWZlYWJhYYqYQpatLK2trNvYtG3Xth2oY/v23Tp16Nm1U++uPXp17dm7W4/e3bv37tGtT48u/Xp06N+jbd+u1n06W/btbNGns3mfDiZ9O5r062Tcr6NR3w6N6tPOqFdb4z7tTft2MOvXyaJvZ6s+na0H9Ow8tH/v4UMGjhk50n7iRCc7Oxd7e7dJTm7Oru6ubpNdXREAQhjIxdXVycXVefJk1ykeHh7ubtN8fZctXrRz6xb/fXuXLFgwcczYXggItevetk1Xm1Y92rYaP7DLoU0zkl+coKZepicH0hP8mQn+LMiOSwAigkBt0B76Z4SLgIJYSXtA7KTdbPgrfgL0xx+ry7unoGc2iHgwZVIDYdZoakJzv9C3Srm/ViyHlcyBQQRNRL9WMoegmlCnFmt0UrlOXKOoLZXQU6S0T3LaGznttYL+Ssl4jegbBUWq6aA3GgYmWAMOAb28QDCG9kRBui+uvCEqvyypuCitQIhIWnlWWgWpceeAiMAjasYhICK4V1YJXAQsdE5ccUlWfQuASkN/geEQQkSMVyoGrH9UMyBhqNbkDqGNQ4Q7/PKr3JJz3OIgXtEpPjLmCAyiAAAhkLAAWAi5iflFGBGhghhugKVAQQGk3l2UVVxXVN9REe8riQ/lhEdyACEUhyRNElc9bCkMjbCUOcAhGSoUhxBrqDb3LCszkJ5+lJ56kI5YQ3voUCPXhEPM5F1QLMdqLpZD3SEYQ0T/vAVEi99CidvOST1VX/CsriKLQ2DQiCIqWUalyOk0YBtAIMQLqmmUpIYFgpsyVEBEYg5ThAoWMjbKQigOAfAoGaw/EXpvc7EcFONBSR6RJK5uMoWAhTBrCMOhZncoL5+Vm0PPyqSkpRASP5clfC4pyKNxWBIVpGbDj6ahQabT1MsbcYjGa8Shphq5f4NDGAg1zwX6eaDQzzjUkoWwyASMgn7uF/qxZQhIrK4BEAjT96Vx6M0fWQi46DcO/cKH7l/Boed3nG/fsrz43OJ+uNXje+YP75pdeWC67bbxvPOGa68YHn5l9fC+VVyozcWrhicPtw5f0SZ/WvsvbhZfnczqra1Expb1rdoxLSzoVuZ58y2jH1m8jTO68db0K/9hklbyXid9WRtzt/rIF11JqlQWLy4Lrlh3iTEvQZedppPHaum76H6DSQPNhX1xorFGdQ54/jhczRA91mBDwhB8zkDc+/YWIYauEQNWpQ/fXNNhl9Z0rxa3V2cAgXK7IVauAYITIFMOCU44pNM7rNOH7RFYaPWOoDrVYHRSZ3gY4ubgmAa9QK1esMbgZAP+uNwgPWqOfN1djXeuxrdEaxcr7H5Z2PGkstcV7cRPaocU1di3Su9bqqPP1AHHmTt7Zx42enENF/je6B7F/5OKGi2W5IqY+5/ufkdPShALP4lkd/mHTxL6vhLejxXVfhYrLguvLs0yPFaEv5CDP/2+zbabnXfe7bbukM2JbQMfb5+8a5DV8a7m4QPNCzrjCQYGWXiDuGEdzm3os/Vl97m5hp75RqNfGtpdbT/zIj66ur1c+/W//Tv279/vH/MK/MahX3hn/ptPARxaPnPSAm/bBd52C7wdF3hNAhbC3CHAoTmNXIR4RHOhiM7bYemsyZuXz9i1ceGmNbMWL5g8fdrEGdMnrFjqvm3drO2rZ65b4LlsutNiX8dFvpgphOQl/IkQdwhrHwJraLa7wzSXCV6OYz0dxgIITbGf4ONkP9vDZbHvlNVLF2/cf3DDlafrwrI3vSL5vagKuJ24xy/E233RgF4ju7Tr0dG6Q3srMIbMW0NfUSurNlY27azbdmjTthOCQx27dezUvXOP7l37dOvWp1v3Pj169uvVs0+/3n0G9es3dOCAYYMGDhs8YOig/kMH9Rs2qO/wQX1HDOo9YlAvVL1HDuo3asig0cOGjBk+bPzoURPHjp04fsLECba2tg62dpNs7Zzt7V0c7Z0n2Ts5Ozq7OLm6IkYQgkOTXZzdJrtMcXdzn+wKmj1r5uaNG44e8j926ODG1asmT3IcgFTHdewO/lU7a4jeHtqj3VyP8bdPby2MDWFDt0b6OUbycWbiQWbCQXaiPyvxACsREuQwIdkJrMS97MR9IE7iHhAsGMlH2JkhIuJnLY/RIAbMACIC5NCp0CE/PxlEv9471NRBhIQxqKQQz6CDOUKY4fMfS6cQatRipU4i0ghoipp8GSNJTo9S0N8o6ZEAQipmJCLAHkYkwA+KQG81jHeoUBxivFYzX6mZEWpGhJr+VE5+KKm6Ja64Iq28JKu8ALQjrTovrT4vqQIBEWGOEDDSBRDcC0JNpPPiissywm0V7Yma8ULNeAWXA6mY8ATgwVEBGjVxEWIZ0ZG+pmbzSoHU1CGNQyJoHILZR6XneCUwChaJ8EaCvGHMa2GgsCBQVHgKwyFEqGUEUARbbh4I9pwWFZ+Tll9DyuSIoQriQwXxsZwYJiVATxTGQrAIk1SFiSsfN0tS9Vha9VhS+RjNVwAcuo+xkKT8jqjkBrfgEicriPH1BC31ED3Vj5G6j5G6l/FlD/PLbtYXpFgOxIJt8g5m8nZm0nYGsFDiNnrCVurnLSDK523UhH01GRd5xe/qqoprSNARJKVTFXSaAlqAgIVq2SBpLVvSUjVsWQ1bjm7RwjlEwEIyqKMDgsLcoe8NIpSOGgWNQ4iwliGkTI6K1MhBsxAaJSeoqORVfodDdaVl4A5B4xBEbDOzs6gZadUpiWWfYwu/JJaRqnnwL0uHzVRF5q7qIERbzYYcBZ4WIhMQCPkmtDrue2G9Os3ThJor3P7QCPph5w8s1DJxoaUj1LxumaDwr0DoD3whbTXrNw792sfnX8Gh8ymTgxJMzuYabMvQm59lNvWN4ZIPlnMircZf0Z8dbb4p12R7It4/Tn9vuP7hIJOIlUYZnoZJ7kZZztbE1jZfLCwedzS52RN3yxn//KH5XaLx4XqrDZzhNyQRL1WCtyruRW7iAcbdcB3tnVz5QsrcUx3iX3vqZUPFB7XwmZaxinO2B3OyoXSkvny8Qb2tPnMYjthPj94fTx1gUjXYoHgALrYdLhTfPkJ/Osdsi850p85gq05vh1Zvu05vW4Pe9ga9XQBFOn1/He5wA/5QA/6gDuePhG7r79fo79NCBjcEzenva9D3b8AfgQN0OCCoU2yTiusbNDMjGtwKdF5FDSDvHJ13utb9i845WT3xk258pHrsfenIO3LnfbRDI5+/NAtKMNyQY3SMs/WJlhop4UYJqQtS1lzmvonk10ZK1UcEVxeU2QbzHj6Rct9IFQd4IW4l3WYUmvom6s94ZzktwnpnSv9tL7utO2ez69Kg/UdGXr807d4ll2sLja766J/0NUi9OqcgNiAyb9fqCBvPZ0YTwvHer9rOijLeWWJMkv0ulvvH0MJ//RP9jUO/9ub8d56F4NAM50UwJtXLcaGX0wIvZxASbwCmjbfzXG8njIjmeQMROc7xtAdkWjPPc+fa+Ts3LFy51Hv2TIc5sxxXL/fZunbuxqUzls90XzzVeZGv0yLfZkcIw6FG+Pl50YRDjtNcbMEaAhzydBjn5ThhhpvT0hneGxfN3bFhzS6/g5su3Fv1IHn1K8LOV5TTTyseRJS9fVN86vidqVMWDuozonv7rp1t2na0btPeyqatZeu2ltYdbNp2atu+S/uOnTt07Na5a/euPXp269Wze8/u3Xv16tm7T68+/fv2GzRg4OCBg4cOGjx08JARQ4eOHDYM0fDho0eMGDVixOhRI0ePGjVm5Ohxo8eOHztuwrhxE8ePR3Bo4kRbW3s7Owd7+0mODs4gJ0cX50lOzpMmuTgDF01ycoCWIY+ZvjPXrVy7d8fuC0HBt69dDTx6aPGcmeOGD+3RqVOnNm06twVZdW5r1reL1XTXERcPr8mOusrJfcwvfMjPv8XPvVKbDlnhxzhJhziJ/pxEPzZKRCwEh2DhB2In+XGSDtQk7eMk72Un72ckH6ann6sveaVgF+oEtTqRRCdRacTaZiKC6IJmKIKZP1o5CCklgi0kvCGCxZ8JvlAqG34QHKyBwG6pDrGhIBpB9J9LqxQq1EKxRlCrrKuQMb9K6XFy+nuMhZQIkLzBpG60gxpxSMt8r2W+1cJ+ZiMOqRAieq4gg4tyS1J5VVYF9WYXZVUXpKBqRCgRQXwc4gihpPQNh0RQO1d5RUa8raI/AbLSsOAxUQxDcOi1hhUJAi5ChIIQWEZKxivwrEBNRNSIQ8Kqm7yyS404VNKIQ0BEMPIVWAjBIcQvwtTIRbx84KIAXj7sgUamy7KqW9AvhPhCKAu1wCGUhX7AIQCh6jBpVVgTDsGQ1gey8lBpxV1xGcxdvVqXe5aZcRKsIRpYQ6kHEBZK3QPCcKhRCBHtZCRvB9GTtmFqxKGEHbSUw3W5t3gVn+tIxBoqn02Xs+gKNkNRw1JCgRyGQ3UcaV2NrFm1NfJasPpqFByOnM2WsZEiOtjK2SwFCCUiOfObELOoWZCygAQt0BvD5WhUOQVahiA+gSAkVAurqwQQ7V0JQt0hpHeovB7DoYJiTk4ePTOT+CW5NCGu4HNMXnZ6FbQMadTopy3gEEil1fJkarZATefC6NUWcQh1kI7wZ8EJjeOAAG/+pxTUTER/yD9/CEIYFP0RDul+coSAgpr1G4d+7bPzr+BQTI07DLohidqcJlgO+qg/4YWRy2tDn0gLu8fGU1MsV+SYbM4wOp+Ljya3fZ1lfueG8YWtRhcXm95wNg0bib+wHb/8qNHqgB77n7U/SzA+JjBYJR48V75zu7IkpI70sC7zODd5Ey/lopR+S865IMveUXtvP//ELVnoY+m9m6q780X+bWqn6cntcbKxOOoQfHpP/Ic2hlWD9DmDzWtGGVKH40r74rM6mSThZ9ab7dSZ79Tidun0dmlxO3S4rQ24bQ347Q34XQ34PQ1gGRns0uF3ag22qXGbVbhNKtxGhd4WDQJOMIloXwNuJ3IKfpta/2F1J6H/Ma3DxwaHAp1jptI+U+mcpnRLUjvHamyjVKPfKId/1Az+pOr9VDvsAmfjzAdRndeUm3nU2C6TPg2US+8IakME9NnUl/tltCC58ppMtoUbvYAV4M9/cktUdo9fuZ4fOV0YMIU+fFql0cISkxWlZtsqWx0j9PfPGHwyz/5W0eRzxQ7bv3RaF4dfn2S2Js5oR0z7nY8HnHzqeOfVzFPPx6x+abYiyWROAX5Kln6B4HeUwn89ZfxjfsHfOPRrb85/51lIsdxU54Vek4CFFnrBohGHgIiaoQjq5ZA4bC+Iw3YALZ0+eeuK2bs3LF6/Ysaiua6L5k2GxaaVs9fM91081XWRL5DPn5bGNTpCPq7zEU0GzfNyme0OmXIOvk4TURZC5OtsO9/Hbe3CmTtXLTq0c/OJgBO7L91dcy92xcvyza+pJ16Sbr8mxiSwMzJqIiMz9u8LdnOa2rtz346t23e0agtE1N6yTTtYtG7b3qZdh7btOrXv0LVTl+5dunXv2q1H1+5gzPTt3RdwqF8fZDugX/9B/QcOGTRk2JChw4cNHz585IgRqEaNBo0cNXr0mLFjx44bN37c+AnjJ0wYP3HiBDuUhxAksnNwsHdwdHB0dID/7J0mOU6fOnX9mnWBJwLv3wkNf/D42oVLe7Ztn+HlNaRv785tWndobQFq18qkvaVhzw4mLuN6HNw8I+XVOVrmY1HpM1lFmLg4VFJ0R5gfwsu+UPf1dE3KMU7yIcQgSkApKAmGrh5gJfmzkg6yk/3ZyX4AQuzkfZyUA4xk+OJ7ipMXKiYmqGsqtHyORijSiFSAQ8AqckkDkqwAWXBN3URARI1QBESEoY4C/o7+PxMwFTyISqJVwVVEiFQirQrZYmpollKgVTRKoxQoVQKxilerqCVKGNkSWqKM/lGB8A+wx2s1K1LNeotJg8APpncoCzXikJYVqWW91rJeakDMF0qkfeiupCpEUn1FWn1ZWn1JSrgoJcAWXaBQBIwkA1KqvCCvAl0Em0hSeVFSfVVOvqtihKvhcdhw3TeoYBGpYb/BpGYhZlGTGp0rwDYFDXqcIHE7XEq6L6y6ziu7yCtF5sAKYMwROtcImW5UHCQuQiQsxoRYRigRBfKR2USwCBKVgmd1TUm8pyQ9VpIAhJ7IiOEgKTFcQngirg4DNRIRCkWIsD2V39whBIcq7onLbgtLrnPzL0KCAj39GD3tMD3Nj5G2n5m2l5W2l5m65xsLfdnNAS5K2QnuEIZDNGChpG2UxK0gUuIuRhq0ooUJiRlcKsxRhZo3JYBQLVtVx1GgkrcEIWwNOFRTo/hZHA4AkpLDRoShEUpHmJDEOSZDgbIQTCICyYGFQFTAIZKYCNONqhFVVwEUYROHkJK5sgoolqsrLqkpKGJn59LS0isSPwML5STHF5TkUyUwbhVwCLOGoFhOrtHUiVVMrhomqzaPEvqjxbco7eYeof8RCyE1dWhpXHPcwp8RUUtTCFuDGfUHOPRjdVxLFtJUMeHm72K5X/j4/Cs4xOFPFYhNFVKTeFarkzn6b6rahpbZbPlkZn/XcOo7o5WJxgczLVJZ1iKpJUPc4eQ7yyXXbVbut9ky0yjsnNUtsuV+Ttd9H3wPX1sclDEgsM5sn6DVVuEkP9m564KLIfWbjnKW7OCsOyvae1G0I1iw1L/W5Rh38BX+0BDu4DNS23kK506CsQaSUYbCoUakXiaPOuIC8capfXG80QY1g3HMoTjKYFxhx7bZBrPrzLarjPci5KO/T4eMHgIQ2qrDbdPhd+iMNmkN16px61X6m1QGmxS4DTL9TXL9bQr8Vg0co7+tAdEWrf5qLezEReZ1E645pJ0QqZ4YrR0Tox6VpB0T1TAxpmHsx4Zh73SD32kGvVIPfq7r+VDbJ4g13/v507brykztxDPnip8eqEkPIN3zJ5+eSwraXP/yhOjDyfr7m6l7llVP30LwOEqfe6xy4SbW/gXcve5VQ6fkG84swM3MM1qYbbQ6z3phWqupMfoLEvELU3Fzv+j7puFWfu567P2ILZG95t8wP/rCISrn9OvMLaufdJz/1tA7Vs8pEpdX8xuH/jG08F//RH/j0C+8M//NpyBRCmDdtGAhzB1qFOoRzUfaeyZh04FAwDzrF03bsWb+FkCgxT6rF/tsXDZj3aJpy2dOWeTr+q87hVAccl3QxEKAQ3M8nWe4OU53tfeZNAF8IWAhKJmb6Wa3fJbn1pVz925Ycu7Yvts3rgbcerzxTtSy8Py1r4j7XhLPPK968p6ckFqbmS/4mlMb9TEv4OjlOb7zhvQa0AUq5cyt2pha2JhYtDYxszQxaW1ubm1p2ba1Tce27bt27NyrW48+PXr169UH1Be1iQaiODR0yFBEQwGJgIZGfY9DwEONOGQ7cYKjvZ2To6O7qyuMUV0wb97qlSt279wRdPrUrZs3wh4/evQgNPh04LqVK+zHjevVpUtby1bWZiatTY1am+LbmuO6WBkM6mYxx2NosN+C5IhAemYot+ABN/8ON/8mr+CmoOAmP+86P/eaMPcKP/tiffrpmi/HWMmHoK+dATiU7M9KxrbAQi1xCNwhP1rKMdbXi9zipxJSspJTpqxnKnlChUClgMRtiU4mRSXWyMVIhVszDiG95igO/U9ZCDke3CSZVi1Rg1QiJUiNSAUCEmsplUCp5CsQCeQqvlDFBR+BIGXkicgJYnKUHMrkEE8mAqlSQ2gEIATFIVYjDulY73WsD6je6dhvdew3OjaCQ4iYEUrqEynxnrj6hoRwTUK4KiFcxiQlXZHCthohIhDgEIAQhkOyqkuAQ1LCNQU1VM18pma9AhzSsN82qZGFUBxC6AgTahwh5pUCcbFeKugwg+iJlBSK4tAFXmkwwkLIyFcMh4JBElSwEBWfwYgIgyI+EkAHo2DPihFr6KYCWoaAhUjfWAjDIYyIvuFQi3ULd+iBrBKK5e6JSm7yC69AggJYQ4z0I4y0g4wWOMT+CYfYgENJO6BYriUOURO3UaAaMzNYWBkpphbymfX1LHkdR13HUdXXqOprlagU9bXyH1RXq6gDt+8n1dYoQS1xCC2fQ8RgIAIQaprKCu1JkNYAWxkFZrySJEQYcAQiSKqrAIrECA5V8kHlKA4VFnPyC5jZ2ZQvKSWfY3OSYnOzU8vJFRw5T62ToyAEUAT/sMVqbY1QRa+HaUJ/hkN/AEL/oS/UMln7X9tB/zY+4d/hUEsWgvVvHPrlz86/gkO55Z4CWfeyWpMXTOM4iUWtsnWFtN3WT62HBBgveWFyLtfsVJZZRLVVEa/NZ3aX6aH4iXdb+dxqM+Ok4cFkw0Nq093knkeuLTh19MTah32PMdpcUlldlJqEyLpe5fe+wG13jmcaUGMSIDQ7yzM7yzc7ITQ6LsKfFelfEOOCZOZr5F0G8HsYioYb1I41KxlqeLWD4V68dewgM66tae0IA8pQfcpAXKlNn1LD2fVmq4T6W9Rg8hju0ujvALBp0IPCuS0a/c1K/U1K/fUKvc1yvV1K/B6VwV4Vfr/GcK8Gtxt8JNREAu2Erc7gsBT3ONGkeJ071+2YeOJtzchXmuFvNaPuqkbdVA29qRp8VTHojrxfqKbPJXHvA+xhC3OnDn143XJvHn4ey2IZZfCWqlGbi9pvKbNYU9pmC7HvPtqwLeW9ln9pszzBbGOS0c4vRluTTRYmdvBO7DU5xsbjrcHUt8ZT31r6vDKa8gzvGo5zeYHzeGXg/Rrv88zMN6zVmbhp72J23o1fsvC81ZRA82lnOs8KauN6Cu9z02RxaJslIR1L6an/9V+yf/+C/5RX4DcO/fL78992IuAQViCHUJCnEwibAtSsuV7YGsUhLyR0boGP04pZUzYunr5p6YwNS6auX+y7bqHvqjleS6a5obTzr4ITkAO8AYcQX2iut+scL5eZHpOmuUKmHOAQuEPjvBzGTHUat9DXecPiaTvXzD+weemNs8dePn1488nr/aEfVz3OWP2ifNtL4pEXlddeVb+OZSZmCrOKZHkl4uKi2rSE3OvBl9fPn+cycvCgjjbdrMw6mht1MDdqZ2HSxtzMBqa1WlhCHV371m06tWkHdXQ9OneFlIW+PXv379Nv8IBBQwYOHoIWzg0fOnwU6gqNGjV6zOixthNtnZ2cICN7xvRp8+fOWbt61Z4dO474+58/c+ZWSMij0NDHD+7fvnHjbNCpXdu3zpkxzW78mD7dO7ezatXazLiNhWlbC+MOrQw7tcJDBp3jsE6rZ0+8fXpt1oez9Ky79QX3uXk3ebnXeXkwa+8aLz+En38DwaGca4LcqygRIR4RJ/U4K+UwM/kgM9kfhBIR+EKgA03u0D5Wyn7ml0MwfYiTFVJf8lxEgvEVBXIORV5XJ+Py5QKRQiTGpBRJNVJFg0yFSK5uUGgalNpGwVqhRfZgC7kGDtDJEDX8KDhXqZPKdBIJ2FAqgUDJ4yl4XHTLg62K20Jws3EPV8mtU9Qx5OxKKT0HWEhIfCcmvZJDTw6UvbFAgEOYQYQQkZb9rknvtewfcCgSiAgRC1LgnspI9yWEmxJCCIpDVxpZCHCIeBnxiFAikldfkldflFdfUFRDggLsvCwj3lDSHmhYERrOazUnUs1+q2a/gy0KRe+0nHew+MZCgEOIgNxAUNcHhXPgDj2RkUJFlSHC8osCJOb7DEw0wia9YjjUrB9wCGYT8QrPCIovSMqvyarvKEgPFaQnclKjLwQs1IxDQETSJmGAhAgtlpNVhTX3DknK7kCCQj0Srn2K+fU4M/0wM82fle7HSj+AuUPsVETNBhG4Q2w0UIGZtJOetB3cIUoyuEPbaMlQKedXk3dZQoyRMCp5TH4dGyBHU1/bzEJ/jEMoI2Gw9J3qgHw5yhq2ogYMIpYCBA1FICZDyqBL6HQJjQbJ3RIKTUKmgqQkMiIyikMkogRYCESoBonBIEJK5gCHyrklZbUFRazcXGpmRnVKUlFSXG5GcnFFPrWGyJXVyLR8ZYNE2yDVAAs18GQaFv8PraHvKOiHgaqILwQDW/9lgtwvsFCzL/Rzft13CQpIlHbLBLmfWeg3Dv3yp+ZfwaGUqnWJ5QODE23WJBofrjR6wW31iGnm+Ro/97VhItVGwm+TUG2x4Tl+1Qv80rfGIy7hBl0yc3newfa+0cxE/b2S1nvShxw+tS7ohN+eyyt2f5p8oLz9JblJsEjvNF//rMTwnNQwkIs/JjA8JTQ4JcEdken7wVaEPy7BHZbrLVeb9BW2wov66teNNyodaxDS2XSfSaePo8yZDkY1Iw0pw/HlvQ2/mo6uMFwptlgvwW9VG+zQGW9V6m1V623TItqp0d+jxh1Q6/ujOqjBHdQagPwbDA9A45BWb4cOqEl/s0Z/kxq3UY3fJTU4VYF7+KzDl2Af2vbjvDm3JU4PyLZHMyYtzpq+mDh9s3LRQ8XS98I1V4vXLP24Z8St022CI0xOFxj5UQx2E022VhhuqzDeXW2+s9R4U6H+xiJ938vGg70tek9o1WdCq34TrfpMtOw+vlXXca26T7DqMd6yxzjLbuNadRtr2W0MqrGW3cda9hzfGu6Cm71G2/Qd0a7HcJtuw6y6D7EeNKzL0LE9hs9su+Xq0Hexx4sT7st5nH/Kd+Xfz/O//hX4jUO//P78t50IOIS1CSGdQl5OzfoBilrenO81adFUl+UzPVbP9YI+otVzp6ycM2XZDLfFUyf/Zzg0eYH35HkoC83ycJqOlMnZTnW2AxzychzvPWncLDc7eMBtK2ftXjf30I7lD0KCPr55+uxNVNCT6M2Pk9c8LdgUUbU/ovr08/L7b6o/JNWk5UpyiuWl5RJSRV11TklRfHTCk+uX969ZN91x8rAuI7ua92tr3MPatItVqw6tLNtaWNmYW9q0smxnZdOpTftuHTr169Fr2ICBY4ePsB833tVhkrfHlNnTZiyat2D5kmVrVq7asmHTnh27jh08HHQy4ELwmUtnz14+d+5CUNDJI0d2btmybOFCL7fJ40aOGtCrT9cOHTpY23Swtm4PU48sTNpbGHeyMupmYzSos6XrqF7rZjtcPrg05tGhss9XaJm32Lm3ODnX64CF8m5wc67x8kJ4+dd5wEKNui7MvybMQzwiQfb5+oygmvQT7C9HWCkHmSn+rC8HmrSf9WU/+8v+mtT9nNQDnLRDrNRjzPQz7JzrtUXh9WUfBIRUMa1IzCiXsAmSGpK0jiKto8rrGSo+G/p2NII6rZDXIOY3SESohDqxQCsWasUCWCN7xCKtSKgRCjRCPkgrFDQJ1lytqF7F56h4TEU9TVZLFrOrxewqMbtSxKoQsyqkADxNknGq5DXVqKrknAopq1BE+yogxfMJ70SECCnpmQKmoDKeqdkvNGzAoW8GETBJk1Ac4kTpOO91HGCkN6iAiEDQ2/MMKtbEhFvNOCQlXkGsIdIVGYgAeQmXZISLsJATLskJFxVE2AOYdE1OvqWiP9KyX2o4b9Sctyr2WyXrrQqMKbgu572mBvROjdz1TdgxgENgZCkZz+Uw9Yh4V1hxVVh+QdiEQ5LSYFATCJ0Vl4B+cIeC+EUQunBOWHpZWnVDTrgnJz5qYqFnUmKzECj6AY2+x6HHyJxWJEoBrKEbUCZXk30GwrWZ6UeZ6YdY6f7sNPhXsR8DoR9xKGU3J3kXiJUMY4h20JO3IyCUvAMSFxhpR7iFtxTUZAmTxGWJamvUtbWaur+AQ1BfV8sGQcWdohaIiCGDYUSAQ3SamEYTU6kw11VEoghJFDGRLCKSQKgphAhjIQAhxB1C6uXAHULD5VAcYubkkDLSylMTC9MTC0syqxkVHAGFL2MKVTVibZ20AZFEx4IBrIg19LM7BDjUWNj2Q2QcU9CA6c+I6Of5qv/CGvqhNO5nEML2NEbJNVJQA4GNSdeiWagZioCFfuPQL39q/hUcupU1/16uw96ULnPi8Qu/GiwpwK8pMp6VbbG5wjRRYimQWZQKWj8vHXwmeuD6N20cHxuNf2Dg9sbI9r2+Y5bRFuaAffFeh4P2BRw/fjBg06aHPY9UtQ2SWB5R6B+RG52QGR2V4f0VOD8l/rAaf1Srf1Cn56fQ95fgjkqMD8hxS9W44bX41oR2lmXDLTJGGF/uhN9i0CZ8oEXFBAP6MBxhoHFBH4sv5s40040as+0avf06fYiS2wdhcQ243UjhHP5AA/5wg+HRBvzRBhyEyEFkAuzZp8Pv0eH36wx2a6FZCA99ROvl+mtl+utkhhulBtv5uF1E46DUTvGvZrCunqvdHZY06+j5hbYXLgz7eGJBw/UvmntFxAe3Htx32vfOZlWy8epM/S2lJuuI+LWVuJXF+utKDNeVGK3MN1zwVX9RBm7UCvOeE4BwLHtNtBo4qf0wt66gAU4de05o3R1wCLAHiGisZa8JNgMcOw5y7tLHtk2PsVawp69DhyHO3YY7dB9h12vQmM59BrcdPbbf2DGDx40fnBp/Ne/L4/DwAzR66X/9l+zfv+A/5RX4jUO//P78t53YEofmeDlhanKEfnSKmqBoEkJEvq5LprkumQ5bl8VTXSA7Ae0awoITvusdWuDjvAAS5NAaOVSTQfO8J8+e4jLDbdJUFwcfJzvfSXY+jhOhXg5GD0H09sYlU3eumb1n/dzj+9aE3z0f+/7Fh4+f7r6KPfwkftvTzM0vSndGVB56Vn7hWUlYFDk2lZtVpKwgaFhU+L5N5+Rn8PKiBbmRzJTHGU9Phwdt2rvYeZbjgAl92w1ob9HRzKCdsWFbE6O2psZtTU3amZt1bGXRubV1tzbtYP7P0L79xw0fMWnCxMkOjlOcXXzcPXzdPT1d3Z3tHGFY6oiBAwf36d27c4dO1q3aWZpYmRq0MsZZGuFaGxu0Nja0NjayNjK0MTZsZ4zramk4rJvNHNehfuumhgZtTY04R/16v77gIb/wLq8QZsKE8AoBflryzw1goWYcEhTcEBZcFxWEiACKci8Lci5ws87UfA1gpR5lfjnYgoX2AQ6BOI045M9OBYPoOCM9iJl5iZN3t67oWV3p2/qKaG51ApeYzCOl8khpfEqGiJotZeQr2MVKTrmqtkpdR1TVkUBKUD1ZXkeErbKe0kJkRR2phYiKumpFXaWsplRWWyTl5EtY2UJamoCawqckckmfQXxSvIAcL6Rg+iyiJohpiWJagpj6WUyNEZDe86pf8aufC6sBJx4raE9UjKdq9vOWONSChQCK3mvYH7ScKC3nPWraIMVsGBSBQaRmQNr1AwmxEYekBAhIaMIh4jcckiNrhIvkxMvImhgip9xRMx5rOBgOAfl8E8pCzUT0FmAJ1bsmZEI7nRpx6I6w4oqw/Pz3OIQgEApC51BhOITVywUJigCHgoUll8QVIdLq23LCfUhQkBGh5A/gB1jouQQRLCC2Dn41WHxnFonQkjnUHXosh/FEFaHi0ltQJlebcxasIRZiDR3BcIiD4hAnbV8LHEK56MteTsqempQ9zTgERASzWRlAR0DXGafEZWEqepaYSa+HBG2OugbBIcwUataPxXL/wh1qgUNyYCEWXQJi0EU0ioBC5pNIPAKRRyCA+ASigEAUwqAhIiIMh8QYDqECHOJVVHDLoHGolJNfyMjKJKR/KUlPKixIK6eWMrikehGNL2fwlXSemsHT0LlaWr2GWocIrZRrWSzXmKmAtQkxvo9MYPIbMP11HPoPWYgEOdqYOM0ghCyqWaAfiAhjod849Mufmn8Fh/zSJh98P3Tbs66b3nU/m+R0LGHQulTDBdUWjjHGC+MMLpUYnUuzOfix69W8cXeqPOY+aeP6wsL1rbV3nOWi/PYrXgzYdWVKYODO48En/YL9Aj6NvygwD9Do++lwO5W4fRq9PWq9XRrDXVr8bh0eAGavDr9PY3RAY3pAZ7ZNi1uj0Z9GNev7zLzT2Y5dj/W03NbGYKqehV+XDhEjusUNbfu2h8WTdu0iDOewrDdrTbcCDmlgxBDeX2vg12Do12Di12DspzNAcuTUens0cCF9SErYqjHcpjHZojLeIDVYLwMZAgWtkxmvlRmtExlvEBqu4hss4pktZ+FOp/YoeuonCohIW3Q2cLHt/ofW10M81S+qFOHVFY9vnXkzZHGOwewc/dlFuAVF+osKcIuL9ebm68/Nw83O1Z+fg5uVipuVojd0sRkYPoA3TnNHhH64GF/yKq4w4k36wxnrXXpNQFygHuOsxvr0O3R164esJymVH1bsm9kdcGhM6+sRZ3LICQmZb9LTok+f9Qd3qNNAy879LHsNbn/j/vo7j/fsuuJUQkr7p3xX/v08/+tfgd849Mvvz3/bic04BAj0H+MQgkkALX9UF/dDiAJyE3CoOTgBjU9wA831mjzT3WmaK8JCXgBCjrY+DhOmOtnO9nCESrztK2ftWQeNQ/NOH9wY8eBK/PvnMZ+iXn6Ivfgi7uCzLzueF2x7XronvPREeHHI6+qIOE5ilqygTE0lq+tJXF5pkSAvRpITIc56wv36gJN2vyr+ZnpE8PPLe4P3LN00d/J0u6ET+3bu39a8qxm+vZG+DV7fygBvaWDYytDQwtCwlZGRFYCNiXEbU6M2psY2piY2pmbWJqatjYxaG+CtDfGtDXCtDfStjeAsPUsDPSu8XlsjvQ6met0t9Uf1bD3VbuDWha7n/ZZG3vTL+3il+ssdZtaDurz73Py7vPyb/IJrgoKrgsKr/PyrvDzYotVxfySUiEAhwvyrgtxLvJzzdZlnOOknWGlHmF/8mV/8WIjAJoK//QMO7UOUdoAN9VFph1npx5lfA5kZZ1lZl9m5t1kFD9lFT9nFL9glL9mlrzmlkTUlb+vLooTVcRJysoyWLqVnyhgASLnQzCNl5ksYeRJGgYRRKGHkS+AmojwJM1fCzEGVLWFmSZgZEuZXMSNVwvoiZiSKaHECchSP8Ka+6mVd5fP66ufcqmd8Aigck4D4VEB8JiQ+BYkIoHBBVZiw+pGYcF9KeqCgPkbyDACHOFgPD9AOUq6GVqwB/7QU7IG7vvX2aNkwKeg5ZG1LibclhOsy4jU58SqGQzIyssAoSE4EwfqyjHRJQYIyuStycoiCelfNDNPWvNLUvFUB6jRJU/MBY6FmQGqmI4yIoGQOXCxwtOSURxLCLQyHROXnRGXBUCknLTsrLTsnKcVACIShUbCoJBglIhCw0Dlx2RVp1U058Z6M+FBKCgP4ARaSkRAWEpNAYHkhLISIBHc1thKBO/QDDkG+trAYtYaygtgZJ1lfj7K+HmF9hX8GzTiEEBEKRSDkHwwiIKIve9jJWMncDmQMUfJuVvKemjR/fu5FJSFSwyyUstlcDgQkaACHapHWIEAg2c9dQ017/rhYDmrnkHo5KJZDKuXkLIaUSRcxqEI6VUAh8UiE+urqusqKmsqKuqoqLqGaRyTwiQQBiShEiUgEONRERFjEHLeykltWXltYDJVylK/plalJhRlJhZW5xBpCrZDKk1C5ChpXSauH6jg1FXGE/tAUAhbSUut0wEIYCDGb9G+r41oWyDV7RPA4/6I1qCURtbCGkDjvJmEsBFNWv2OhKlZDs5qgCChIXcnAtiBIzvzbPjz+sRf+Kzh0Nmfa9RKHRwVTIwrXpJadfRO/93yM7bYiG59kU/c3Jicru12m2W5O7bom2XJz7MCB/qazw+y2hvlufTB+bVzfVXG9NiUN3RE9cPWNSdvObN1zc/nxpKHHqJ33KbselHQ9wrY4KjLbrTXdB4lwWvwWLQS+6W1W623W4bYr8RvU+hs1hpuLbbz2G473xA+wx5tNwBsN0MM5m5kutOi53rznOuNeK4yGbtdfFm21qtRoGdF0OdliNdF8RZX+8mrccpLBSqrRGqbxRo7RFiF+uwq3RYlfDxaQ1GCD2GidwHBhvT6iOv1FoFocaD4bt5CFX8E0Xc+y2MYyuBHbm3hwq2japS9O/oEeEzddMT55Z3JDBEd7uZgSfO3+pdHb43ELqvELyGbLK8yXlLZeXGE4pwg3NdfQK8/Au9TQO99k+lfTIUugNM4StNJvdkxRxJrD82dv9ogtfu13Zcsg164bjy+etckdcGjpnulXngekkaKX70dwqOtYy8dx1x9/Cpmy0M7Wfcgw+95dh1p1GWzVaYhlhyGWc051e/Nhf05sqLie/V//Jfv3L/hPeQV+49A/7/MBcGi256RmEPreHYIEBUx/YBNB1gJKRH/APz+7Q9/jkPs8b7fZU1whShuzhiBWG8OhGS72S6a6bVo8fe+6efs3zvffuvjiiZ3vwm8mRL1IjH4bFxMT/jbuQkT80Zdf90QU7HhWuv9J6YlnlVfe0p4l8eNzZHllShJBWFNN5ZVk1Oe8q00PY6feY6XdZ6Q/pKU9IqeFkdOfkdKeVyY9yfsYmvwiJPLW6dun/Y9u37Bu0fxZXl4udnbjIFhu4ICBPbr3aGPdpZVxZ3N8V3NcV3N8N3N8z1aG/W1MhrU3H93VyqFfG4+RHWbZ91juOchvhdOlfTPDz61NeOyfHxVETb9Rk3evruB+bd692pzbnKzrNZnXarOu1WVfrcu5gupybQ78IR/SkEO4eYhB9JNu8vORTAVR4S1RIWITCfKhmu4yL+9CffaZ2owATvoxaBNiITYRFM75sVP9atIOgDhpfpw0/5r0QzUZhzkZRzkZxzmZAezMM6ysi8ycq6zc68zcm4zcWwwApJy7nPz73OInwoqXkup3EtJHCTlWQkkQURJFlGRUKahgkdQkuBdMnngRNU5EjRXT4sS0GAktRkqPltGipNS3QkIErxIq9B7Wld3jlt/llt/hVYBuCSpugISVt0Ciylviqjuo7ooQIWsJ8Z6c+kDJeILi0OumSIPGMrmfcAhxh5qJCBZNOIQUrUmJNxHPB4iIBJFxTUIpCHOEEDQiXZKTAYoAh64rafc0rCeAQ2oUh5QIDr1XcYCFooCI/tAvasQhJGIBw6EHYsJNYcVlDIdg3qsEEYZD51uyEEZEjThUAuB0WVJ5U064C11DcvJjKQkS6p5Jyc9lpBfgDgEOSYCFSM/lFEQ/4BAWriAjPAF3SFoZKgJrqAD+XQVzMk+yMyBO4wj762EQJ/0g6g5hBhHmEX2HQ0BE7JRGIuIk7+ak7KtN9eNmHJOW3NBSP2nYZbKaOl4NNA5p0WI5oB1gIUw/W0Ow589xCMLlWHIEhyA+gSqiknhkYj2hqraynFNeyiovYcK2opRdVVFLrKqHqUEggCICQdBIREQRK5imyQAA//RJREFUrKur+CDAIVB5eW1BASMjk5CSXJSSkJefXsooY/LJXAmNJwMcotYpm0DoZxxq7hdqZKFmEMIWfxGHfo6M+w9YCKAIZSE26E9xqIqlq2JpK5maCgYmdTldVUb7jUO/8KH7V3AorGDqnrf4vW/MT77v+D5j7pfo/cVf/MISxlyP6Xs9udepaOvg+LYno9reSBh09d36nVc2X3pz4mZk0JHTAQcD/XdfX3ooYurpZIfzWfZnPk/bdWfWxqDlG6/P2XHDLfjy8kMB8/a/9txe3vs4vXUg2/AMwyiYYxJItzzKar2PaeHHMrlU2ebk7Q4bphqsHa0/f5i+U0eTgeZG/drB2Dpj78H6y0cYbB6CXzcIt3EWbvVFg0W3DeddMZh63djnhonnDSPvEAOv6wa+t43mhJssemu4MdvqSLX1IYr5LorxbqpxYBX0QZntLDHdVoTfmaO/pcB0fbHZ5nKjHYXGW/INt3zFXXpqnb5kGNXGl2+6rqLD+jsdB1xd0PXZ1sWqnTGiIVcUnQ9VDXV8tX/AwZfWqxJxqxOMVyThV382WBOHXxFvsPEjbls0fnmU4Zr3+mNmm/UeZdl7tCVse4207DfO+vC5jYn5Ecu2+ox373P+jv/OY8sH23boObyV3+l1meUfV++c0WtEK7j5KvZWRtmHLwWRKXmRSzdP7TK4VedBlp0GWHYdaDXvkNHhswNuXHZj0gr+Kd+Vfz/P//pX4DcO/cI78998CuDQTHeHWVMcWxJRU7EcgJALqr+KQ/O8XaBZCIQkKHhBmpzrTHfnaa6Ovs72MG4VdYfspk6yneMxCfqRdqycvX/DPNCRHctuBvtFR9xN+fQyLe5tWkLMp5j4+5Gx51+nHH2dty+iZNez0j3PKg5FEC99qnnyRRSdL88uh9KaWmZFObv4Cyv3IyPzNS3rNSXzNTHzdVU6IsLXt5ScKFpuLKs4uaYys6Yqn1qSX56Xm5+RmZqY8jk6Nv7jx7fhj28HHT61be7JDR6n1ruATm9wvbh9ys390+4fnv3s1OJ3F1dHX9+QeG9r5tN9JW+PEmICqYnBrNQLtRmXajIvo7oCCFSbfb0u+3pt1tW67Cv1AEK5CAI16Xo9dA3l/ygIl+MXwLdbRIJCmCFzE1HhdQFiK10BIuLmBNdmBLLTjrPTjrK+HIbqOGgZ4qQdrEG++4IbADh0sPbrodqMQ7WZR2ozj9ZknuRknmJnneFkn2XnnGflXGBlX2RnXarJuVpfcEtY9lBS+Uxa/VJKfCsjRUnI0RJSjJgUiyoGYSQybKNRfZKQgZqiJJQPEsp7KfWDhArb93LaBwXMDKRGionP+JWPuGV360tvcssgaS2EXx4iqLgmqrgKEleGNOm6uPKGpOqmGBHQ0S0J8Y6MEqqgPVaznyF1a2wgom/uUFMPT3PpGrLQNuqdthbQCOrWYP4PxLLdk5FuyUk3FOTrCkqIgnINk5x8RU66LCddUZCugoCFFBRgoasKyg0V/b6W9VRb81oNPUI171WIPqgRFkKkZn9QQ5EeB7gIsYlaGkRI4RwLeoegmO2+qBpg75IQrKHys4BDqCAv7pyo9JwQHKHSs82Cm8KSs5AmB+HakgokQUEJzhjlsZwSJiMjdXEYDiFEhG4Bh35wh7BMBSxKQUaAxqGHkvK7wqIQ+IdRm3WKk3mcnXGEk3EYeBjVoRrEIAJIbiyZQ/uIQAdYqRC8AZWW+zAigsI5TsremlT/+q9HBLlBMMLo/8fee8BHdZ9Z/wFckuwm2U2y2X2z+25628R2nMR0DLjjXjDGuDdssAF3G9N7ExJdQr0joS4hid4EqIw0M5ree++9z73/87t3JESx4+Dkb69f8Tm5n6uRZjS6xJr5cs5znrTxOOraww6XFyNDTsrlTLudaMGIulHMQYSTK8vlroJDTI8CfKEouhPAQsjIGbQ+DewgqUUiNAoH9aJBPU7kEotCalXJ7WoFiMgJy0ijdGuIRxRA3bZWE8QOIlhDjDvkkaNWTmzjcvUXzsvOnOSfP8WXDajcKmdQx7KQK8E4QgmtfVhJrT3NNGtfEpCDt3MZC/1VHLpyZIi9Zdgd+hw4NNIUGukOXcQhJiBHNNIdkpspmSktNaYkBlYJsT4u0v34R6Pu0N/8GvpFcKj/WPbR6vlHal85duCNsxUf9hdvFhTt7itZ21e5pvfgqlOV75+t/qi7ZnlX7drGffvWv7dl3cfLd23dsGnNmvWrV21YtXL5Jx8sXf72mo3v7sn/aMfe17buXLRlzaJNa97atGnz5o93bJz9TOE9Uyrv+Y8T933z/P3fPXrfd4/e9Z2+e/+5/+5vce6+kTPzW+d/M47z7+O4PxjX9/0xvO9+89z3vn36P7536j9v6PvRWPmPvtnz/W8d/e+fHPufnx7/7Y1nb7q+5+brTt98w+Gbb+i4+fqjv7/u1E03HL/5xmO3fuvMX67vmflt/j3f48z69vn7bjw368a+u//p5L3fbHviv9rv/Ze+meM4M6/rm3lDz4zrz03/Nnf6t05NGdN/043WH/1rYtwv0tfd5Bn7K9U3/0X0k38W/cf/Sf7HxND1tySu/1Xixh/YfvKvXX/61tkpN5yb+O3Tt1136i/Xnf3zuGO3XX9y4thjt/9z84pZjZULH3to/B9v+sUfb/7lH2/+xS03/fy9t+cL+Rdy92yZMe3Pt/zhF6z+eNPPb/nDzzdvWCYTc95d8hr58KZfPP/MYy8++/jC1+Z1n+lEeP5Pf/jFrf/zsz/+zy9u/cMvGva+2rh3QdPO9x0G1df+TfboD/i/5QqM4tDf/Hv5S7/D2DFjHrlz0mN3T3ni3ose0T8OhzAyBBZ6/J6Zj9xJpoYYHJo6axoGhyY/egc2Gt391nOPfvj6U0sXzF26cO6GD18t27nmeGPJucP1PcdbeF3Hes+cajl0pKT5ZE5L3+pm4fuNkkX18kV1qo+bDJvabXknnfUXHKcHzDyhUibkq4W9WuEFneiCVtStEXarhd3KwQsKbpda0G2UDlhUIqdB6TEbHEaD3WCxGx0Oq9dl8wVdvrDNbBWcFh/KkTR+Im9YIm1YLG1YpGhYpG5apGp6S9W4SNu6RNuyRN2yWNf+rvHwR5Zjyxyn17jObfT1ZmFfkLsvx9W308XZ6xrGIcJCwzi0zzmQC7m4eVfi0AgWyvcJgEMZIvILcn38vSAiLzfH3b/N0bvRdmG95fxa2/nVtvOr7BdW2i+sIL4QI2f3Ckf38HtiQNEaR986J2eDg7PRwdlkh/o2OThb3dwcn3BfUFoUhsmgrImo68Oa5hCq3tRtUFjTFtEeimhxhFoZtUS0zRFtU0TXCP6J6JuhmKElbmyJG5rw3j2gKPfJijzSXK90j0+6GyIgJNsFYUfqkPaE5HvDin0h5b6QCtXYeSF1fkRXFDOUJizVKVtd2t5EPB9iATEZOfuhtOMzBDrCVtb6uKEqqi0GDsV0eeCcuJ4lIhaKgEDgn11xnBMK2sUIt+cRHLIeoBzNBIcch6CUo30Yh1goIlxEiOgyHII7hKJttGwXBZT7gEMBGXCIZSEGh0hwbhvBIdKvMPwhbgEjZQelaFBAuXZxXFcR11VFddVRXU0ELpCOpaBhgY4uzg4hL3dxJRFmh5RlIRmsoVwvf6d7YKu9b72td7W9dxWDwaxWOHrAyUuhIYMIHtHHwCGWiCDiF3W9j9kzZOSc3au9/RsDgh0orEuYTsTs0qDD6XGAgii3M+V1xrzOiNcZZhTxOKMeZwwa4RRdBYfsjC8EFrIYwxZDyKjxqeUO8I+Arx3kagQ8rVigV0jNOo3TpPfq1E41Q0QalRM4pAUOqQLol9Nqwhp1mJ0dkqNHQeISCCwcjubcWXHXST73nMgkQi2dO6pzx/WuuM7JOkIjxY4MXeyRYxnmShb6bBz6NBb6G3EIrQlXIaKhHrnMvNAwCMnNNCupKS0xpsSGpEjHSJ8QauMCzY9/9O9f+ovI/7on8EVwKKkKxvjOiEAXF9oSEkdcYo4PBlOD1pTIkhKbYgJdgq9LDpqSIkNUJNedEtg4Sk5795ZVa7Zu2FibU9LXfkbR03+quaEoe8fuNdkFq7cXrtrYumBB1f/8qvnhB/p37wueFblLTtmX7AsVtUVqmjS/Hu8ee2Ng7Jjg2O8Grv9X/5jro2PHxK4bE7nun0LXf8t73Y2+sTdEb/gn99jr3ePGRmY8kGw6Eeo8bfjTDPvY6yPXjw1f/z3/uG8HbvhW4Lpv+cfcGL1hbOyGGyPXf9c79luBcTf6rv9nPx5n7A2RcWNCi1fHjvIdmwo1P/55FI9/47j42HHRMddFxo4Jj70ucv33wzf8cwiPOeafYmO/Fx87NjZuTGTMWP83xzrGXhcYc0Nw7A2h68dExo4NjbvBN+4G7w3jgt+8wXfjDa5vXB8dN9b/r993bd2ZlJjeeemN6ROmTp8wbdYd92Rv3KKRKusqa55+dPb9d9xzx5Tpcx+d/dish6ZPmIKvydux16Yzr/1kFT58/qlnTh85sXtr9puvzOd29/Z1XZg+aer0idPwODMmTk0JcbVNCbETm8f/t7xXHn2eX/srMIpD/+teF74BHHpo5oRH75oMg2g4Nfe5ceivJ+XY2aEhd4hYQ2AhNCgAhB6cgaQciGja/bdPeZCxhl6dc/97r8755M15wKFlbz2dtfzNmv2bT7WUdx9t5Jw6JO4+JejuOnXkWH3r0aK289vbB1e0y95tVb7VrFnSpP2wUbe6WbuzQ115XNl2TnS2j8/p5+IPjzvA5/EG+XzB4KBQMCgc5MslEp1aZTEYHBary+pw2TxeZ9DvjgV9qZA/FcXaHJ8noO7Tn9xlaP/QfGiB+dDrpkNvWNoX2DoWWjsWWg4tsLYvsHe+ZetcZOlYZO5cYjv2gePkMlfXam/PRm9flrt3u7t3h6tvl4uDjNweO2e3o3/PCF9or4sLa4joUhwCHWWsId9g/iUS7PcLoTy/cJ9vEDbRTi+Cc31b7djTemGD/fw6+4U1ju7Vju6VkLN7patnlatntbMH74yJnL2rXZy1kJs5Mlrv7t/g5W7xDeYERHvDssKIsiyqro6SN+INYU0TFNE0xnTNcX3LsPBhTNcU0zcBfmIG7CHFkZwnjM1JY3NMXwfjIqgs9cvzA3JYQMQOCiv2RhR7IordYfmuS6TYE1RiRxCIaB8SbmFtflRfHDdXsjhE2VspextlP0TkaKecF8WiEW4ZYqQ2GESYOIJRE9OXRnX5gJy4nuAQFM0QEaAIFLQ7rt/LaA8EUorr9ydNpZStFjiUcrQN41DK0ZFmdAkOwSYaGijCoBFauRPmg1FDRUhTEFDu8cuzg4qsgHxbUL4tJAP8ZPiHZaFLcWh7QIKVR3sjqoK4riyhr4rp8czBQjVhXW0YOKS9DIdqw2RwiMwOsThE/prUVSFFRVBW4hfv9wzucg1sdxLEXXsFDq0kJmEPDEOWiNjgHE5IqNJybqkZXMTc6LiwDP+H8fRt9PG2B8X7oioU/Z2IOsRBp40gkCPhcySC9kjIHgrZAyF7MOAI+RwhjyPicUTd9uHg3MV+bXb7kMMes1ojZrQmGIJGHTJyYCGnVGgS8rWQRGhQSC0apd2kd7tsIa8TLQt+jcIOIoJ9xOKQTh3UqRkc0oRVqgD2DmEBq1Ds4CEp16M8d0bYe0ag6FO45da4zp3UuVJaJxGpTLBnGhSYHoXLG+TYRNznwaHPQKCMLzTCGmLHh9idquzxarqChWxpNYnJsa1xaE2gFMQIgmgcpUaIlhgpsSEFChJqEwINqzhfDY3i0DW86H4RHIojiikzJWTahMSYlBoSMnVa5oJrR0lNoNakWJ8WmyixOSVSJRWSuNwYFunOlrceKa2VnRfLL4jOHTuZn7tv7dp1a1eu3b5hy9EDLU6hNLq1wPCN60RjxxjX7IhpveaDXbKNTeqDXf4L/IGHntBed73zJ79xP/yqe/FH1hmzzP/670AO78OzrfPfMz3ykmPWy5HX19qeesX2Xz+P/M+McEFb+OiAaMr9kuuvc/32F75XP3C9tsX92nL34tWO5943/9MP4j/+ZeTlFa4Fa52vvmtcssz9+kr3hPs83/ony6sf+s7K1TkHBv7rZ9EbvxG8cUzyunHJsWOi477h/f5/hOctCby9zvPIG7aZDwWefsv4y987/+nf/A/MdbzxofPJV8Iz53pe/tDy6OO6//q9f+4C52uLtXc/4372LdcbbxvvesT1L9/z//CHvt25lMr07qtvTJ84ZcbEKR+/855JpXGZbRdOnuk6frJwb+4rzzzXc/psRWHxPdPvwBfs37nHrjetW7YS5/ffdXd7Y5NGIhMP8HVSRdb6zaCg6ROn4lMzJ02lJXpKrk/JdVQY68ZG/4xega/EFRjFoWv4zfwl3wU49MD08Q/dMRFE9MQQEX0GDg1vaJ17P1jo884OAYdmz5oBXwgjQ0yDwjRk5MBCD0xHXo7BoemTsJ71zece/WjB08vefPrjN55cvmjernXvNJXknD1U3XO8mXu2U8Y5o+B29589dazz2MFDZwo6+rOPStcdVS7tVH3YqvygUba0XrqmXritSbD3EK/syMCBY30NJ/qajve0nezuPMM5cYHX1S/hCBUCuU6iMChURo3WajDYTQanzYTlKiG3I+ZzJ4KeWMzt9an6tcey1c1LtI0v65pehPRNLxtbXjW2Qq+xMrS+bmhboD/0pr59kb7jbcPh94zHPradXuk8t8HVvdXdl+3mwCPa5YA+Fw7td/OQkcuHfIMFI+UXFPiFUD4LRUFBbnBwr4+7E9/C2b3VeWGTs3uDq2edq2cN/oGfwaHVkLt3jbtvjYsRQMjDWevtx3E1ozWe/nWe/g0eQkTZQfGeiLwgpsbqGxARHIk6VjFdQ0zfENOBi5qGBf4ZqYShCSwEJQwNcW1tVI2xlsKAPDco34c3/XCEwopd2PBDhBNwEaOQEtuB9oTVuRlp90f0hTF0XtvrACckAudopZzAHkI+V8UhEpkjaERwKG1Dm8IB+EtRPIh+f1yflzAQImJxCAjEekQsDiUMROTcsD9pLkvba9MEh+ALZdyhYRxioWgEF5F+BXxHFofQsh3RlaHd26/YFVBkBxRZQQXBIQipOWaOiBVLRwSQgpLtQUlOUIorkBfTlBBrSF8V1R+I6muierDQlThE8nKkXwEVc5fgUGVIUeaXFHoFe9GggKkhR98G4JCds9rBWeXsywgGkbN3ubNnmZMhoiEcIkSEeTPzuU8g63lEK1e6e9d5+zf5udthP/rE+UFYhcZjUYco5DT6nV6fIxxwRCL2UNTmi1jcIYvbb/F4LV631e+xBd22iAtEZI8iF5cRarVtcVbYtUratLU+rdKtlNglg0YBVyviaVUyi8XgdVlDHnvI54pEAsl4mAJ6gY7UCjvCclqVR6f2G7RBvTZEVrJqw0pVQK70iaUubF/tHzB0n5dfOCMUdMssAkNYCQpyp7UuSuuktDCCEI2z04ahEm12oVCmQW7EdNBfxaGRLDT8IOzJ56nV/iuF2pkqOUpzCQ6RvjiGheAFpcUGVgSEBFpWiUENq1EcuubXzi+GQ7aoRJ+QmpMyIJCZFlspiYGWWWiZGce0BH9xppTEREkcaakjLtfhLzQqtiUldlt3f1XW9qxVa1avXbNm85p1a1dU5uZbJSokOQNb8o1wWr4xNrxkFaW1hk73+tr7hXua66Y9pvj2d4I3/SlafDDcLbF2nUv1cAwrPxb/8AfRjXtTMoe9+awqtyE2YAqf6uaOn2Sben+osycosYneelc5dqzzO/8c3l/pPybXlnaEhdrgGcGpf/pn63//wrOn1n/wfO9722KDqsSAuO+hRzXXXRf8ZF1SYo6093B+d1N47JjkN7+ZHHtjcsx1iW+M1f/gv+LZ5ZREb6455i8/4qzqkj73ruDb/+n9YCMt9ATPiLUFHcEBo2TRu5ybp6cazqWlBml2o/HAybTMYt1TofjRf+h/+ANX9j5aYX3vlTdmTJgMPXDn3c89+dSLT82DXnhq3pyHH5s18855j8+e/eDDd0wC50x+5N5Zz85GuP4e8vUTJz98933PzX4KX/n0Y/iH0zvAVNMnToaAQ5TUSkkt+PcCOjSKQ18JEhh9ErgCozh0zb+fv7Q7Aofuv/0vD86YgMjc4/dMZQ2ivy8OPfUA2Wj0xL3TsWUILPTIndOYBoVhHJr6wO2TH5k56flH73n31TnLFz0HX+jjBU+ufvu5/G1LOw7sO99Z23+qTXD+qIp73iAekHN7u0+fae84XdPRXXpClHdKvuOEYttRxebDys3tik1tsg3Nog1N/G1t3J3t/fs6OAWdfeVHOfUnue3nRGd4qn6pUaSyStRWudamMTgNBpfZ6LaafQ5bCLPgPncy6IlHXF6PgqM8vE3RtEjd8JKm4QVNw4uaBnDRq7rmVw0tr7HStczXtb6ha1ugbXtT275I17FE3/me+fjH9jMrnV3rXBc2wyZy9e1w9F3EoWFfaKQ1xAbkPDwIIFTIyi8oykiI3rBCRoSIAsKCkDA/JNgfQMXCwC53b7arexsWE7l61rt61oKIWBaCQeTuzRARA0J4vwvhZM2Q1oKI3AMbvPwtPkF2ULI3qiyKofNac4AQEYZYtAejWszk1IOIiB2ka4zrYQ01EjvoIgJlWAg4lDI2JUFECH2pS8lQ0DAOERbCzlOy9jSsBBrtCmNTqhKbUneH1fsiGrhD+0LavLCO4FDKdhA4RDnbhtROu6DOYVHODpaORrpDaTvGh2rjxnIGh/LjhvyEIS+m3xfRoUobNtFVcQg9CvlJMwDsIOVspVztaVd7Ckfy+J3DugyH2G+KZUQJa2MMy460pQHV/sAQDgUU20KK7UF5FkRa5i7iECJzbGpue1CK3OC+CBoUtGVgobi+mrCQAfuLDkb0B0e6Q7j4mTkiBodYg4hxh6oiqvKgrMgvzvMM7nRxs5yczU7ORmf/Omf/1XCodxkMIiYjN5yUWwoKMp9bhhJCe/dqN2ejn7styM8J8Hf7B/O84iKfoiZsOBqxD0ac+pDTGbB7A1avR2OxCGT6/kFNH1/ex1PyxXqZ1mF0e+xh/DuCx5mAMgtY7QmsGIKwcRXWEDGFFC6ZwCQa0A1y1MJ+tVpicVlCMX8qFaYSoXQ8lErHaCpJB3wxrdquVtoQltOqh3EoqNOGsIlIofBJZR6B2DHAN/f0qM93SfrPSTQ8nVeOGSE3ReSE8ZIGXeigK3CItGlf2pTwGTj0GSB0TThEyhLIltXhNu2LJ5TalmZKFDI7heQEhxgW0qdFethBV6UgsFCMpxp1h67thfOL4FDK6IhjgktuT4JaFVZKbKNlOlpiJqaQxEi4SApPz0DJDCngkMycQAGgzJCQ2JNSa0pi7e88tWX9xtWr1+3ektO4r0h36mxaawnvLLCMGxf+xrcj721Iqbz69kFV3uG0yB1v61P9+L+dDz8eERgiXIel4VxC7AofPSL4/e8Czy1PaT1I1rmO9KRkNmfnhcbv/Ej70z/Ga84k+X7p4mXKcd82jfmOesUmS+nZEy9vSIjMnubuQzd+y/7N75uXZEk2Hqib8hLdZ/Ke6T81bZr5G+MMjy+gZdbgsb6u393iG/eN4A1jEJlL3jgmdv03bN/7SXBtXlxu0bX3+o4IulftPfM/kzTXXS+/8duxmtqQUpw4p9RX1jXdcIMWLlZRa1zhdLd1x86IKKWX885G3be+b/vRf7p2llIq59IFS2DpAGNAODhhjuzJRbH20YxJjMgXX/ZZQkHkESaQ2x+6694ULqzYkhaZqFBs9I346BX4ilyBURy6tl/OX+a9GBy6DXpw5oRHEJm7Z9rs+25ncGi4R+GSKoUR7hCsoeFFQ2zpNvYLXUVP3T8Dg0mP3jUVG1eH6hMmD+HQFLDQg9MmPHbn5FeevP/DN+atXPLCisXPfLJwzvr3XyrftfpEQ1Hv0XrumXZxz0mtoMeqFBplQmFf36ljZ1s7zjUc5daeEFWclJSdUpSe1Rae0eae0u44od52XLXtuGLnSWXeWVXpeXVtj/oQR3uCp+sW6QVKK97FKXQOtd5pMHnMZo/N4nXYAujL8rjiAU8q7E1G3cChXuXhrQwOvawhRITjK7qm1yBDy3w9o2Ec0rQt1B56S3tokebQ24Yj71tOwCNa7uha44ZHRIgoBx6Ra4Dk5a4IyOWO6E6ALwRT6AocGuYiAVZtFgVFRSFhYURUGBaCiHJ9/bu9fTs8fdvcvZsYIoJHBCha7epd5e6DYASxvtDlOOSBUwQc6l/n4m7w8DHivzMkzYsqS+Oaqpi2JqarjV3EIRARC0WXsBBrCiWNLSnTsPBhfRytBuriiDIPA0JhxR4GgbDtB23X0G6IxaGweg9YCPVuYQ1wKDesy48aSlMkutZIOVsYHDpEuzpGshDOh3EIRITPDqFRa8JSFzNWInEX1RfEDCAibBHNi+hyYyQ4lwnIJQz74BqxRzhISWNhylJJOerJ93J1pF0dV+IQy0VDNtEQg2HQyNIY0VcHNcUBVV5QuSuozAmqtodUWWFlNkSgSAZlM8csv3SrX7oNXQt+aQ4Tk8uPaUtxlZiYXG1MfxAsNIxDUV0dQIhVZohIXRshAhTBuwMOVYQVJQFJvle418XLdvRvYVhovbN/jYuDVOTqYXfI2YfxIYTlCA7Zu5faLoCC0MMOClpO2tjPr7B14+uZgNzgrpBgb0iQFxQW+iRlPkVtUH84aufFXNqI0+YxWMwSleDkuVMH6toLi5vyCmtz81vKq84ePq6RaHz2oM8R8bpiXlfSZY+77DgmCQuZo2Ahg8arljlkQrOAo+Z1KwS9KpXQ5ND7Y55EKkilgulkKJWKpOkkTaex+zem1zi0asil02CUKAB3SKdFlQIat8nGIbHEyRdYe/v152ANdYmFfUqrxBJWu1M6Nw3BHRrCIUrvYLYJfWZT3FU75f4qCP0tOMRWxn2WhrasppSWJHwhxhoiTQkiXZpxhEYaQawdBAqCEjx1gquCRsNy1/Dy+YVwyOAACKHZL41pLkY08YIMyMsxH5phGTGyUDJrGlAk1yelugSEv1aZTXWOu2Pjlo1r1uZu2SE9xfEIdCmVO7J1n2ncGP+3vxvbiClHu7jsSNf8zdF+VUTrEzz8tGnKPanjnJTMqa04meI59cUVp372y9C7G5Iau6q+i7e3KjKocB7ubv+Pn9tvmRBrPRWW+YTvrur+0+2+5Tt05e2G/CbR23tTUovnLLf1O98N/N9fRzYWCjcUdDzwclqs8V3o67/7TuN1Y11vrEqqzaHT/d03j/fDHYLGjEuPHZu4boz9Bz+JwR2SOwa2VjmrjyMQKHp9ker6G8Jjv6l/5LkYVx4R2mpm3qkZc53t13+IVB2OqEznt5db6s6llUHe0o2q73zH+W//7t5VRClsp8rqXpvz7P0z7oJmzbjz/pnDuuv+mcMaeTvO2dvvfOAS3fXAHXfNnvVg6ZYdDIWSWCkdHsWhrwgLjD6NUXfoGn4xf9l3YXBoPPTgjIkP3zH5sbunPX7P7bPvBQ6xnXKXN8tdgUMgohF68I65Q3rqgZmsYDeBsh65c8pDMyc/NBOmEFhoGIemPjh98kMzJjx537QFzz78yVvPrnyb4NCyN5/a8snrdQVbz7dXck81Cy8cUQycNYr73Xq5x6gxKuT95/uOd3YdPtxz+Bj38ClRZ5eivVvb0ms4yDGVc8xFXGcRz1PC91YL/Y2SwFF54JwqMKDyClQumdap1ru1epfe6DZbfFaLz271Oe1BlGURa8ibjvhScY/XLbugPrJF2bRY3fAKy0Kahld1TfOvikPa1oXatoWatjc1hxbpDoOIkJr7wHpymfPcOtf5je6ebW4OiGinm0uatYeJiFlDlCmRY04+BYeEoKBiViFRSVhUEhGXRSUlMWlJBGiEMm7ePj8WE/XBI2JTc2tdTEyOJOIICK0fYiHiDvkGiLxcaJ1nAO7QOjd3vZu32TO43S/aHZJhJWhpXFuV0NUkdAfjhIIyYlmItYaG3SGGhVqHlTbjQ3wWKFWBCmmGiDA+RBDoMoGIgENgISiiZXFof9RQgnI54BDtaqVdh2g3AZ7PxiHms8iztSWtGB+C03IRh6L6PAhzROAfloiGcAi3ZHAobamiHA0kkpfBIQJFI92hS22ikTjUEGZwCC3bSP2F1DtC6uywejt2vEIMEUE5ODJm0baAbGtACjraHVHuR0wuoa9MGGriuFCGgzFjXdSQIaKovo7g0BARIa+IaS4iNVKIBIfIqlZlaVBa4BPtc6Ncm7vN0b/Z2b/BxVnn4nwKDvUuswOHepbZupfZLqB9exWK2q3d6KBbA47y8rJDon1hcX5YXBQSFQbFxX5JhV9RR3DIMZDwqMI2vUEo6GnrqM3ZteO999e/Nv+TF196/4UXl7+5KHdLFufUuZDVG3KECRE5wUJQAjiETm2zIaTHclWpTTKoFwyo+N1yCUetEZrc+kDCk6ZCNB2mKPhCwUQ6kiQ4lKIj/rhR68T4kI7BIb3mMhzC9lU7j2cgU0Nd4r7zErVA71E54zpvBoeYcR1Ka6f1jDX0Vyuzv0wcIvuFMCbEHuELkT1CbIM2JlJE+uF0XHwoFMeyUAJHmELcjEZx6NpeP78IDmFdFZgnBc5hlJYZU1IDKv4SRJq4WBOTaiJSTVKiheJSTVSmiUq1cQnBoajS6JQoa3P3b122vLGwxC1DABQ32sI79umuu873i59GNmwPtl3w5qLB+3XFso3u1h7jyi3C7/zUMP0hd2ltsJWv3lZ8/qY/Ca//vue9jaH2s+bcg6ZVe9zVHZFzUsuWPfJJD0W2lAY6L0g/WTnwxxnhrbt9JRX99z1jmL/R0dhhOdAycOsDqe3F3tP9xgNNzpKDntom39Fj8cNH+n72a99T73pajjrqm3jTZrjH3ZAce31y7DeT49CRMM7yf37l35jt7Dhq3Fl84fEF7tqjpqy8/p//IjTuG7L//n2isctc3nH+//y3b8wNjl/eFMgq9Bzqkq/ZYczaH2g/Y163WfkfPzD/27/7c/YmFdq4WEnGrqS6JAKHYl1SjGkry5BwbkZg70rBZMMUVkJqwrxWQmyMi8kRj4ArTynwnwyx3ZJSbTocGX0bPnoFviJX4BJ36KTQfVbsgY4cPbF0/Z4l64tzmqVNp3lZWyo2VHTUN7b8I570pEmTru334/+z92JwaCL0wPRJD86YjL2o6Dl4/O7ps++d+eR9RJcVbX82Ds0dQqA596M+gQhG0+OMNfTQzEkPTMd3uQhCzOwQWGjiY3dOeubhO7B6dfni51cueX7F4mdXLJqXs3pRW8WuvqMHB8+0SXqOafgXLDKez6gI2Y0+s0nGE3YdPXey8/zJo5yTJ/mnz0tP9qqOD+g6eMZWob1Z5m9WRpuVsUPq2DFN/LwuPqCPinQBuc6nMXj0Rq/R4LGYvXZbAL4Qw0IRrzsR8KbDfjoWSEddTrvopLJzg7L5LU3jMA7BGrqIQ8QauhiWW6g79Kb2EHDoTX3nYl3n2/oj75qOfWA7vcxxdrXz/AYQkYeT4xnA7qA9Hh4aFEiJwjAODbUmXMUaCggJBQXFJUSEhUrDorKYtCIuLU/IK+KycnBRWFgQROlcf46nD2bUJnfvRg8HCMRS0HrfwAZGOIHW+blEPh603sfb4OVt8PA2unmbXLytXtQqiEEvBVF1WVxXHdfXwLiIG1DaBl8oYw0Bh4ZMIWINsSCUNrdBlOUQZcE5bmyIw/fQlKItIKLMjSj3XMZC2AuEZakRDTJsudBFHDIWJ63VaUdDBoc8YKErcAgGEYiFHAFCh1kcAs+kSLcBUmcYH0JJXUHMuD9m2A8cQmouaWQdIYwM7UsY8xKm/SwOpUxFlLWadjaxeby063Da3Um52Yc9fDUoAncxYTlbS9xcH9JVBdRFl+JQNllqpIYVBiICC5Ejg0YkPheS74BdFtMUJfQVKWNN0ohrWxeDLsUhlj+H3KH6KCa4iA7GUDGHRUOqiqAcMbl9HgFYKNs5sMU5sNE1gGKMq+IQijRWOBCWI0QELc9so+pZi/p1e98G9NEFBLsjkvywpDgsKQ2R/5uVAocCirqQ/nDM3pdwSf16yeCJo9Xbt296/fW3H3ro1TtnPj1l8mMTJz018873XnrlUFWtR2cNo1nBHvY4sGs1yq5bBQvp1B6l1Coe1PM5Cn4vKnNVBmTkdL6YPU77KCoApdKBRDoQS4fidJwCDsUCCbPOpZbbtConInZGHQoYQnoYRJqARu2Ty1xikXVgQHvhguz8GSG/V26SWgMad0LvTes9tN7NzPMw80JGsNBfs4aurFK4cr/qZfNCwx9+xuAQW6XACrNDV3WHmF2rhIIUZlAQu1A1ITPG0Z3N1GcnhKQyITmoYQUEygiOEFhoQMkqNqAYxaFre+H+IjhEGQNppSulcibVjpTKkVa6U0p3SO2KqOxxpTWlNFNKM62A7JTSkVbbUxpnWuNOa7xplTcht4dkNuGhCz21R30iY1JtS8mNKbXFvnO37Bs3xMbeYPyXH0l+/lvFj3+l+OZ3tf/yQ/nP/yD/wY984653jRmn+/F/y372x3Pf/VfjmOuCY74l+d4P5T/7lerf/0v6/R8J//tX3Xfc2z9v9sC3/9X2w58N/vzXnH/5gesb/6T9wf+R/ehH5jHfNPzzf4h/9t+i//pPwbf+XfPoMx2PzO74v7+Q//g3qh//QnrzrfLFb3b8+D8tN/yH5Bf/w/35r5Tf/k7sxm96rxvnHXd9ZOx18evGBr/1HcO//4T7818r//MXouu/qfy/P1P9+Ne2G74XHHeD+dFnkn2q0BGe5E/T7OP+1fHNb1r+z3+qf/VryQ9+pP/hjyU//R3/B/9lvm6c+t//T2BfUUruQICQVnhpuZ+SBaC01JuWeobkTkuJKJmXkYeS4RxyJbXulN6d0njgpCWUzqjSGlfYKJkD/wVRBkManrDCl8YtkdHZoX/E2+rRx7yWK3AJDg2o/K0cZytHlr21bleHvKqTt27b3hV5zR+/m/NxQVttwygOXdtv8r/zvRgcmgSxpg3a3h6+A/QCP2fmE4SI7phz350MEbHLWGc+NQu6Yy50/x0oP7hE988EDmUo6P4Z7CIjxOTgOD18B3rk8F0mMN+FFMoxglM0CdbQ7HunvDrnvvdfn7OCsNBzwKHV77yQu+mDY/X5vFONovMdiv5TemGPTckPWFQJjzXhcVmVmoGzfac7z5451n321MDZs4NnL4jPchRn+NpTYvNphfu0OnRGG+nSR3sMMb4pJjGGlaag1uQ3mf1WS8BmIRTkIX3BYa8r7PXEfN5k0E9Hg3Q8mArZTIaBNsmhlYrGhZrGV7WNr8Ia0jS+pmt+HdK3EOlaXtfi2PqGtm2B7hAEIiLSdy4CEWk7l+gPv2069p715Me2M8sd59a5e7e4OdvJNlXebg8PE/D7vFgxRDYLoVCbEalPuDg1BBDyY2pIRKwhvEkNCEtDovKoqDImrkpIqlPS6rTsQEpWnZRWxiW4vSA0uDfA3eHr3+7lbPVyNnn6N3rRHQcNbPQCh7jrIT/RRRzy8zf6+Ju8vI0e3iZiEPGxEicnKNsbVhZGtWUxHUrP4GDUjcChxmEWIm1yppYkcMjcmra0UpY2ygoBh4hBlDTWkf5oEpnbH1EhHgYi2kO2ow7pChzaF9blRQkOVaQwzONqoT3t9FVw6DBwBdCSdh+mXEdoIkJEiMylsEHVDJsF40PAocK4kSEi4/64MS9pQqE2QGhvAlzE4FAcOARMMhWlbRdxiMJjMjhEkcc8QjmvJCKSzSNElMGhSuBQSLM/rNnLukPQEA6BiIYnpsBF2wNyQNHOiDovritNGqpTxoMkVTiEQzEjOrvriTU05MWNwKH6mAYiRAQcCiuAK3le4U4XbzuSKw7OBrCQi3H5XENhuZF5OQaHsIEKm3mBQ1jOuxqbeQFCzv5Nbu42/+DOsDg3IikKS0pCkjKC3JKygBQ4hCWwh8KmrrChX8851V6wd/1rLy+6964XJ9429083P3Lz/9z7P7+9+w9/eGrmHXkbNxvFiqgr7LNHPFgxZCWd2iZ9EL1wCrFFxNNwe6QD3WIJV2mUW4PWSNKdojwp2puifUnan6R88bQ3CiKiYxQNJvInLDqnWmbRKl16tQ9JOYJDmgAq5lQKj1TiGBw09fUqL3SJes8KZf1qp8IZ0ftSei8FHDJATMkbm3b7PDh0pX10WY/cVXHos1nor+CQjVbbaKUVC1VTGCmRGmMSPRTHUayLiXQZkwH1cQwIpVgi4qszYgJyQzikiI/i0LW+GH4RHGqrX5u386ncXU/u2z0nb+fTBTnPFGc/U50zu2zX44X7Ht+3//E9+U/s3j97/77HC/c8WrL34ZJ9D5fkPVyS/3BhwcP7ih7fVzwnt2RuUeVz+WVzcosf3V3w0M7iJ6ry5pzdOqdz2yPV2x8+tOPpozsfa8t+uHP7Y53Zjx/a8UjjzgePZz/ateOJtpzZrTtmH9n6aGvWYy27HuvMmte5fW5H1uz2rU+0bHvywNaHmnMePrbr8dacxw7uwCPMach6sjl7zpGtj3VuebJj85PtGx+vy3rk4LaHS7Mebcx64uSmx5t3PNa4e0711jlNm2e3b3m6ecPjTZueaN0yp33TU7ixbuu85g1zm9Y93rjusc61c+o3Plm/7rEj655tXj334Lq5zatnH/vkscYtb7TU7ThWV1j84TO1y5+rWzO7bc3c+vXPHNnwzJHVcxrWPV2/4Zlja57sXP5U7rYXNmXP3ZQ9L2vX81k7WL2YtevZrF3PEO18NqMdz2zNZvU0UQ40NzvriZ1Zs3dnPbV3+9w9OXN275q9a/fsvdtfKNq0uGbTsgPr1xVu+GR39vNGo/Ba3reO3mf0CvwDrsDlONTS52zpU+/cWZPTqqjrMlV2DGzdU/DKK+s/yh/FoWv9Rf73vh+DQ1OGxTZfPzQTRDQDRDT7XoJDT80iYliInMy9/66raNYdIKU5s4gdBJGA3L3I3U3DjtdH7gRlsdYQgS48/hAOAY0mPDRj/NwHbn/z+Yc/Xvg0QGjlkmdxXPveywVZy860lA6ebZF0H1Zzz5okfU61IGzTpP2OdMDrM1nFfYNdR86fPdp9/mT/+bP88xcEPRxpL1/VJzb0Kxz9at+ANsDTh0SmiMIc0ZhDekvQZAlarUEH6rAQ73FFAyjX9mBeKOr3JgL+dChIh4N01J9w65TK87XC1k/kTW+qm+YDhIhgDbW8oWtZMCwNiKgNOESkb1+YEcGhRfrDSwxIzYGIjr5rPvGh5fQy+7m1zp7NLBF5efCI9gKHyKLVQfTFscVxQ90JzLAQ6wsBh/AmNSwpC4srogAhcU1CcCDOr04JDqSFNWlRbVpSQ7hIUh4XFoQH9wW5O/3cbM/AVjfe7/ZvRJs25IFTxF0HMabQsDXEukMbvSAi/mbIQyJz2/ziHWhBCKsLY7ryhOEAAl0wiNAalzCChVg1JU2oLoBaEiZM0bSlrK0QdgRR0DARGWrQFhBRF4RVuVH1XkYZHIpp9kYhLdwhbAdCWG5vCBNEutyosTBhKU/ZaylXE+1BWI41ahjscbM6iiPlIWLOGZEv6KRg2lgbyPiQoShmLIybCuKmfIaI8uImKDdBBBYiH8aMuXHj/pSlmLIfoPG9SDDvMI3HZATWSruPpFyHU85OKE24iKAR7eygMc6EZjlrU8x4MKQtD6gLQ5q8sGZPWLMzrMmBgEMMEe3EoBRTHbGDiczlBBU7MC6FtUgJfTmxhkx1cVN9nFAQDKIGVmChq+JQXNvAEBEic1VBWbFPtNc9mO3kbnUObHIOAIfWuQbWuBmxs0MMDq1kRCrmRqwhwk7etdg95ezH33WWX7AzJMoNifNDYvx/rJTgkKQ0IC3zS8sDipqguiWgPWYTHj3fWJy37N13Hr73lcl/fv5Pv3/qpt8+cfPv7v/dr+7+7a8e+NOf1i5eLOvjRQgOhdG4DRzColX4QnKJTcjTcXtlnPNCfp9UKzP5rMG0n6L9NO1L0Z4E5YnRvjjtjxH5onQEUTkq4YlZ1Da1xKRVuHQYKNcEUC4HFlIrPAqpUyy08rj6HmINDfZ3CfWD+oDaE9f70wYvTeTJgNCnjQz91crsvzo19FdBaJiFSGsCIwwOZU6II4TNqgAhSo6oFWI/hjgQSKiNCjVQHEuEQEGM2JGhDA4NsxBOLsWhxIAiyVX95+jeob/9NfGL4NA/4I3T6EOOXoHRK/B1uwJXxSFH4znjwXMW4FD1SXVJG3dX5ZltxR2j7tDf/jv8H3KPy3CI5SLgysMz4eoMEdGsu+bMuutJ2ETMyVP33/3UAyN0/91zAEuz7kCybva9aE2As3Q7xHQnTIEezMTkwEIQbKKRODT+kTsmvPD4Xe++NhvN2mAhFofWv/9ySc6K8+0Vgq5WWc9RLf+cTT7g1YujTj0dcmHIIOb16mXqvtOcrmPAIU5PF6+ne7CfI+bzVUKxQSKzSFUOucalwm5HU8BoCZmtYYs1RFgIqR5XlGwZ8ibCvlTYlwz7EwFfKhCgIhE6EqJD3qhFxhcdLxxs/IDgUPMb2ubXwUJX4hBjDRHBHboMhwyHFxsIEREZCRF9ZD29Ah6Rq2eLu2+7l7sLROTj7/Nj8kdQAF2OQxfnhYpCkpIoaEdSlRAdiHKrAudLPKcL/GeKgudKw90V8f4qSnSQltVQkoqkqCgymBckq1q3IwflGiIiFGp7BwgRMQE5Foc2sBrCIRARkQdHAaZc0AKXi62mGPePkxGX+iEQ+htwKMUaRJriCLasqnMjwCFCQfsYgYUwOESW/0Cow44AijDqw+BQ0laTdjbSnrZLcego7blCBIeO0S4Q0WHgUJqUX1dHDcUxY1HCDCLKHxJBIJaFro5D7o5PwyFwEXQ1HKphcKggpMkNa3aHNTtG4lBEszOqJtURGRySgzDRp4f5pcKEsTJpqkmaGRwyfX4cgjuEsFxFQFrgEcAa2oaMnJP4Qqw1dBkOgYJWMBomIkARVvGudfStd/UDfbcHhLvgC4XEBQwLYZdrKXwhIll5QFYRkNeEVM0uSSu3s7Bo7TsfzX1o/swJr4z/w8t/+Z8X/vy7eX/+3WO3/PqB3//qvpt++/a8p/qOHQ/YPS7M4JkDFmMA3QkqmUM8aOT2KnrPCXg9EpVY7zL7Et4kHQQOpWmcuONpT5T2x+kAiChOe3EOLorHHSGTwqwUGXQKl0bh1ii9ZBOr0quUuaUim4BvHOjXXDgn7j4rEPfKnTJbTO9PGXwUWMjI6lOKE/4mEMpsExrq5h5pEF0bDrFVCkjHKSyoSYAjRBJxcIRE2phAA0UH1ThioSrGhIZLtFkcQkbuojXE4BD4JzGgZKQYxaFrfkUcxaGv23vP0Z9n9Ap8xa7AVXEIBpGzsdvG4lBphyivoXd7ySgOXfNv8r/zHa+KQywRPTRzGuaIAEVYFvTEvXdCs++7C3py1t0jNfs+fApfAHZCjzYoCNE4JO5wd4AQ/B+WgjJhvBGzQyQp9+D08UjKvf70Ax8veGrlkmdYAYfWvf9y2c5VwCHRuUMKznGjqNulHgya5XE32mPcGDKgomGX0SroHbxwsvvCyZ7erv7+bj6/XyQaVMjEOpXMqFFZdVq70eBCiTZmhJx29GiHXc6wxx0LEATCutV0LEjFgmnsPAkF0qEQzeAQFXAFNPxz3I49goYPFKhSaH5L3bxQ1fQGuEjTspC0JgyLVGwv0JKkHINDHW8SEWsILDRCR942HH3PdJwQkb1rrePCJlffdswR+Xi7A4P7AoN5gcyW1YKR5dpwh0hxghjFCaVxcUVCWB3qK3cez9PWb5VXrldXb9bWbtM3ZNva90QulNPiOlp2kEJwTlgcEeT5ebs8DBExHhHcoaHI3BAFDeEQWsUyIJTBocHNHsFmvzgrKNsZVu0nBWiGamS6MqYQfCEixOSG3CFz2xXuEIaIWilzS9rUmIKzpKuIaoqimvyoJo8tTohqAVo4EhC6iEP6XBaH4uaShLU6hfEhN9oUMDg05AJdyUK4JYNDDBGhAs6BfrmamKksYSpOmguTZmIQJUxo08Z+ISIyNcSI8YvyU5ZS2lFD3KGLOESIi2IQaKTY7BzjDrXT2PoKG8qAHoWSoHp/SLM3rNnF4NBFDeEQPCJm4RKWLCn3AQsThtKkqTplrkuaG+JGdD+grRuOFhbaDhtEWPR0cXYoqmmAkJRDlUJYUUmsIXGuazDbxdvM+ELrkZHzkEqMtRCBIpKXg1a5+gFCwzgEs2iNs28ddhO5Bpg1U8LdYXFemLAQGUsDCwXEZX5xGTmRMmE5eU1A0Wjsq27JXb7ixYfm3z3h5am3vD755jen3fLWjD8tmH7r85P+MOcvv3v4j79Z+Nj9pxvqfGab0+K2Gr0GrUcpsUkERj5H1XNOCGtINqixGTwRbzwdTJF0nDdOu6NE3hgdTNLhFB1M0J4w7Q7R7kjM6jdK9CqhQSt3qBkcgi/EWEMuscDKG9BxehS958X8HplOYAhqvQlDgDL6MyAEFrqqL/T3YqHLdg0NDwhdeUJGhhhfSG1DfTZZq8rYQVjZGReDgogjNAxChIUYsU0Jw30JQ8NCpDvuEmVYKIND4KLRZrlreEUcxaGv2FvH0aczegW+bldgFIeu4Tfzl3yXT8chUgH34IwpDwOK7pz+6J0zocfuxhLVOx6/586Reuxu3D4DX/PIHbfjiwFRGECCmNEgtkTuMmU+9eD0iRgcQj33ohce/eTNp0fg0DPrP3i5Ys+a8x2VcIeU/cet0l4frCG7OuU30WEncIiOR8JujxITBF29fWe6Oec43B6uYEAkFcgVEo1GadRrLEa93WJy2W0+lyPodoW8nojfy7AQyhKCVDxEJ8NE2P8YDTMsFEFYLumy2KS9RwcO7RA1LlU0v69ueU/d+ra6ZYm6dZEGaltEtgwRkTY5Zl6IsJCh401jx5uGjreAQ5ewELjoCGlWMB5933T8Y/Op5dazq+0XNrp6t3r7c/yEiPYGhbkBsl91KC/HWENBYTFK5KLiEowGJUQVkf5yy+E9guJVJzcuOLry1ZNr3ji9fuHZTYt6drynrd2S5FTTskYQURKZOowbCfYhCgUTwDOwxTOwidFGyMeDMr6Qn7+JFQtCkE+w2cvIJ9yCGrSQYm+EROYqEoaDKbCNCd0JTTiSEwaHkhaSlBvGIeTlSFiOyctRlhba0pw21ScNBxCZi2mLYtr8mC6P7U5gMnIZFsKyVCwIihpyIwbgUEHMVBK3VKXs9UybAoNDVwWh4Rvdx2nIcwJohEKFhPVg3FyeMBcnLUXAoSFdJCKWi4hZZC5IWUtpZy3tbrkMh65mQzEGkb0dOEQ5WpKW+qihMqQpCmv3h7V7I9rdUe1OKKJFZI5AEXAorCLjQ0Pd4mAhsGVRylQBayhlrk+aGxNmeFmNrAgUDRHRcJUfWfqEmBxJytWFFYjJYWoo3yPc7eJnObmbUI/uBgiRDCTbE8jgEBuZ618NHGKICDYRsnO4BeCEYSGwUE5QtCcsyQtLCkISGI8AIZaFyoFDfvQowCaSoq2hxietl53Mz1vx4uJHJr9xz/gl90788P5Jqx6dvvGpezY+fe+yx2YumTXxxdtvffvxWZ2lhU61xm12mdCCoLCL+QZ+v7q/W9LTJRAMyM1aR8SXSGM0KIruBJhCYdoVpN1hYgqhXztK0SGYRWHa4aOcwZjFZxTrVQK9RuZQyV0quXsIh5wivonL0XAuyNCgoOTrXCpX3BhMm0K0KUCbfLQJ1hA7MsQYRNeAQMN3+bT6hM+JQ1onQIhQELNHiDQloCaBzcWJmFwc4wjFBjUxVGYPia2Mu9iXcBkCXZwXYn0hojhHnuxXJEdx6JpeP0dx6Ov23nP05xm9Al+xKzCKQ9f0u/lLvdNn4xBLRCAcTBNBSNBBj9wB8pkxpOkP3zEdN+KzSMGxYkDoM5QpUQAOPTJzwvOP3vnOK09g9eqKxfNWLAYU4Thv44cvH8hd391ZLexqUw2ctMk5QZMs6dFTQSsddlBRL50IJ0M+i0Yj5PT3d13gnOvl9gwIBoRSgUwhUWuUBr3WYjI4rGaP0+4nLOQO+73RgC8OIygSpKIhehiHEhE6xrJQmAoH4zaDXtrTITyaqzy8RX90o+nYRvPx9eYTa03HVhiOLNUf/kjb8Z66bTEj7Bp6EzhkaF8IFvp0HFqiP/IOiMhAiOgj88lPrGdW2c6td3Zv9nK2+7g7CRERgwg4hF2rWLp6EYfikrK4uDzUX2w+srM398P6D+ftf/7ufU/NKH723oqXHqx45cHqNx49tX6BqzOXHqynpY1pSS3wKSTCPNJe7+BOD4iIt9XNxVvhjR4uWpU/Lw4Rg4jku2DpFKMSGmVxLAhlRFgIVHA5DqUZIqKJDuFIWZrSprqEHouMSmPagphu/xARkZEhgNCwooZ9UWNezFQYMxXHLZVJWx1pU7gqDnmP0RfFgJDnJHM8ilWqSVs97p6wlAKHUoSI4BFhuRBUkLJkoCgBmwiyFKTtZbTrILGhPJ1kash7NPPIV0nlDePQIWyJTVoOorMhpM0Pox9cuyeixaoQgkOEiDI4tCOsRuM2i0MYmtof1WI/LKyhqpT5IKwhsBCDQxeJiEARS0QXy82x07Yxpq2Pqg+E5GV+SYEXU0OCHCd/K3CI1KMTHMqwEHDIcxGHiDvk6ics5Oxb6+IgIAfc3eYX7AiK9oal+8FCqJIjLCQpBwuNwCHk5cqDEthQNR7hgf7m7ZsXPrxw1p8/fGz6xmdm7XzloeK35tR++OLBj18qe+eZnfMfW/nU3SuffaQ9f49ZKHLobQa1Qy6xDg4QaIE1xO2T6pTWIJoSEhRN0XSCptEg5wlTjgDtDJKAXBQ4lCZ5OUeQsnnTNl/U7DGJdcpBvVpiU8qcwCFIKXfJJHYh38jtU/F65DKuxqZwRE2hFGGhYIaFgENfHIQ+IyZ35a6hy0whOEKssFNVmQEh9MXFRzhCBIRAQYNMOm6EF0QcIfTFDQleEBJxrIbh5yIF9Svi/XIoARziyFP9itHZoWt4/RzFoa/YW8fRpzN6Bb5uV+BTcajhvPmdFdnr9hwcDctdw+/uf+hdgEOzbp9ype6/nVg6Q6VzJDt3UQCey8R89n5Gl3zl0Ifsp0YIE0oTH5w+4dE7Jr78xD0fvD5n+SKAEIhoLo4rF8/b/NGrtXkbgUMIy6m5p+zKgbBVkSbWkJ0KO+iom44jL+f3WAxKoYB3oYdzrmegZ2BwQChhcEgNd0hnM8MasnphDcEXCnijIX88HEgSFkJGLkSDgpJDikfoKKAoSkWCMafJoBOc1XMa7ZxqF6fC218eGCgLDBS7e/Ps53fZzmUbTm7QHFmhaP9I0f6eqn2Jrv0tmELGzreGcWikQWQ8soRxh4iMx941HnvfdOIj08lPLKdX2rvWubo3ezjbA7zdIUEuiGhoiKgwIMSu1eKIqDQurYwKK8wnd/cWfXjggyezn5q68YE/b3vgtj2PTMmfPWP/7On5c2c0LJ6tKFsf6SpPg4hk9Ul5dUSKirB8v2gvKsjc/O1u3lbXwGYX8Qc2oUSOEYNGw9bQ4GYvxLpDwi1e0RavGGtDUQOARmy4OpUJIzGI0uYmFMexYnEoZUWBAauLhQqEhewdNLwUG0rnMG5UG9dXRHXFEV1BRLcfq1GjOvRcE6EFmxW6DRgcgjtUFMf4ENumgIYD9GiTeoOhqaFLWAhcdCIj30naexylcEl7I7J2CUtZ0lqSsBRD6EtIW4vSVhAR0nFESUt+3JyfsBal7BW0q472tNLewyMQ69jV3KFjpMjOgbBcG2VvTJoPxAwlWJRERp50eyK63Yx2RSHtLtAR4nMh1Y4wZofQp6fJi2kL4/pSTA2lzMQaSlmacPVIEQXpomiOG1k1xdnU3PCiJ319QkcaFCKqyoC0yCvKdQt2OmEN8be4SRngeg9vnZeZBLvCIIIjtIrpVCAshMCkl5cVEKI4gbBQRF4UlhWHpMQU8olKvaIyb+aIE0BXuR/ukLTaw688V7FqzQt3Lp71l43P3l+w+OnaT146vHFhV/Z7F3Z8eGLrO82r3yh8+9ndi57rKNil5Q6YlXqN3CwRGrgcZd8FcX+PWCHWexyhFBq0wUL4k6bpCBoUQikYQZA7SOgI8kZom4+2eSm7L2b2GMU6xaBWKbYqpTCICA7JpQ6JyCrkobBbLRrQ6CQWn8GftEYoS5g2+YkvNLIg7ov4Qp+NQ5cNDrE92kMi61+ZaBxxhFAZJ8OOFBKNI2VxKEtgBoSgK+NwoKCR/MMiEDyfK0EoYwoN4VCsT5bok4GIfvxv//4PfYH4Wj74KA593d57jv48o1fgK3YFRt2h/32vHcCh+26fcplARxdxaPrkWdOnzJo+9fPoqkSEGy+77/14QIJD42ffM/mNpx/4ZOHcizgEg2jR01s/frUuf1PP4WqE5eAO2VUDYbuCCprpqIOOOKiIg4656Jgn7DEbVVIhp6//fDeLQ1KhXCnVIixn0NrMRqfD6nU7gn5PJOSLY0YoGkxFg2RkKI6YXIRORenkkOJROhUDJsUDDodbLw3o+VFdf1zXl9L3UoaetP5CXHUmJOn0CpvsAxXG7nzNmR2K4+vlnUs1He8YOhebroZDRiAQdPQd47FhvWc4/oGRENFSQkRMuQJWBoGIgoNDRCQoDAiGcajaP1DCrV5e9sEjG5740/K7f7f+3lt2PTKpeM4dpXPvLHhi2r7HJ5e+cM/ZTW9qD2b5z5amJY1pZX1UXhWWYw6kwCfJ9Yp2YaGQm5uFHTWIS3l4EIrF8H56w9C8EOoTtjDK4JBPvBU45JNgbSjKAGAQlcUNB5Km+rQZRNSctrRAn4VDACGCQ9AhytqcghliBD+QCuyoviCq3x8j21FBQdj/w4hpxI6ZIIJDMXNZwlZNuTA+1EYMomEcupyFjl+OQx4UwTUlrAcS1oqkrRRKWEtS1pK0NUNEgCKGiwoS1kLyKXsl7aonnQ1eWEMjTKeruEPAIYwnAYdaKXtdwlSJnyWiy2NwCD0QeyP6PRE9gSLgUFS7O0KmiXZhz2xEvQ+2GFOuXZliYnLgQ+bqkZAhevmIzC1xAkVXwaG4Fm1y1Wy5tke4C1NDDlhD/M2X4dAwEcEsGqqYwwQRNhGhV3Czj7edHRaKSAoismL8H4OwkKTUJypzC0pdghJGpW4hVOJFZA7ukKTKyy8/uv/9ZXMmvffAbXvfmN28esHZnPcGC1YoyjeoKjZKitdy9i47uvnthnVvnyjdq+L06qRqqUDL61f290h5HLlSrHeYfIkwRSiIxSH8iafS3gwOpR0+2hMkcvppu5d2BRCii9v8JplBxtfIhWYWh+ARwRqSCM3AISFXoxIaHRpXxBJM2yO0FdYQWOjLxCFQEAU7SI1tM8weVeTipNgRCQrSEjEglClLYByh4UQcChKwQYgdCmKNoBSjT6OgK92hURz6Iq+1ozj0FXvrOPp0Rq/A1+0KjOLQF/kV/eXc96o4BDqaRdyhKffDICI49LlY6PN/GYtDD9x+25xZ0956/mHSKUdicnNXLn5qFaNtS19tKNzSfbgaRdvKgRMOVX/EoaBCwCE7ISIGiqBEwOo0qhQCHq+nh9vLEQwMSoUylVSjBQ5prBaD02n1eZyX4FAslI6H0nijRnAoRsQSEcwinCciyYjPH3XbU14b5bXSHjON8gbU2bn0aZs6YZJEdAMB9VmXtNPCr9N1FyhPbFF1fqzrfNeIGaFOYhMxe4cy40OX4ZDp+LvG4+8TnfjAcPxDIzyisyvt59c7e7Z4+7P93F1+PpoV8oOCgpCgKJxxh6qd5/OO7Hx923PjV9z/2/UP3pI79/YDrzzY9uaThxbOPvjy/SVP31H6/N3N78/t2r5Y1bAtxj9Iq5pjipqIsiqkKA1gZack1yfa7eHnoI7MxYUARcQdYnHIMwgWAgWxOMQQkXALi0Ne8faAdGdIkRtWl0R1VcwEUQMMIsraAqUsLYwjNOwOsQYRZodYawjqJEcySgQiOhhHBba+JIalQHqs/cmAUNKYnzQWQGwF3BAOlSZsVWlnHcEhdG0PZ9hYYvEdZ3SChiM0Ul4E51CN3Zyw1cRtFQlbGUtEaWsJZSNiPSKCQ4SFCvGplKOadqPC7tDlOHQ5d8EvYtsaOjA4lLLVxk1AO3BdblR/OQ7FdGjMAxShaw612nti2tyEvihpKE+bqtPmgwwLNV2BQ2QQKzNHZGzElifWIIrrmDY5ZXlIVugV7fEIc1yDWc7BLW7UXfCH3aG1Ph50iUeEWgXMC5GO9QFw73YsWg2L90ekhWEpTKGSELrjJOU+UblHUOrkFzuISpyD4CIit7DMI8IcUZWbW96xe8nSJ25b+tiE4nefOb71PW7uJ6qKDea6LEtdlrFmi7R47YXdHx/fsay7tkjd16MRKUU8VX+vfKBHCl/IYUR9QoKKMabQMA4l0pQ/DHcobfembB7iEUE2D2330b4IHYglPRGryirja2UCk0JiZ/JyTnR2S0VmMV8v5+vMcrvf4E9Yw7Q9TFtgDX3hSaEr3aQrZ4eu5guxdlBKZbkEhNj1QawdxCjDQkw0jq2JIxQ05AixCATBDhqpRL+CVfwqIkk5iMUhaNQduoYXzlEc+rq99xz9eUavwFfsCozi0DX8Zv6S7/KpOJTJtsEX+rzW0N+EQ/dNG//A9NvmPTj97ZceR7n2qiVPr8rg0JxVi+dkLXu1sWhLz+EDF3EI7lAGh0BEdjpig6iwLeQ0GBUSGES8nr7Bfq5UIFZKVFqFQa+xmvQOu4W4Qz5PJOiLse7QRRwidtAQEQGKWEXTKUR6IpjzjhGFonQgRPkDlD9E+YIpjyfptsac2rBN6tVz7LKjxv4q7ent2qMr9Iffg0dkPHyRhVCocCUOmQgOvWc6QYjIePIj02kQ0Qpr1xpn9wZ37zZf/44Ab29wMD80WAgcionL0K+tO7q9etnja5/4Q/a82yoXPND+4byu1a8MbFg4sH7hmU9ebH3r8drXH6x+86Hqdx47tu1Ny4m8lLwprqyLqmrDysqgsiwoLwpI8n3CvZ7BHW4epvC3uDB5wt8IgYU8JCMHCtrqE2IHK7RlJA4hL4cdRCFlUVSLQoVabA7Fu3ngDcEhsmuIxaH2tK0DRxaNKBtrDYGFWCEy1wYMIAaRriyuR3k3CtYgEBFYqJBRAfrfICwLYtyhETiEqZ5hHMqA0HHaf4L2nyS6hIgQnDuSdrUkHQcT9qqkvSJpL0vZyzAgRNlKGSLClqEiKGUDCxUlbWVp5wEGh9oz32L48T8Th5LW2rixLKrPR/0DGXm6qL0x/VBXHjGIdmO9UkybFzeUJE2VaUtN2kKuHrHXSNSQcYfMrDt0OQ5liEhbG1FXhBRFQSmx+DzC7e7BrWAhNwiWv8HDXzcclrsMh9Co7u5H+zY2SmUFBCjUzotIi5CfZAJy8IUqfOJyYI+TX2LnFtu4xXZuiYOHD8udg2UuQTnkE1a7BypacxYunzNhw7wZlR89f3zL4oE9H6rL1trqtkLmAxvlRcs5ez7syV8raqvW9/eqBTLRAGEhVMk5TZ44SuTCNI0d8RgZuugOpdO+UMruSVvdoCAobfWkLC5iEIWxhDVNRVJuo1sh1DHuEHDIASkkNpnQLOXrNSKTS+sJGQMJS5C2BGgzGhS+WGvCVZN1V7ZpD48JXRwQImUJAKGk3JyUkQGhmFgfHXKEhruz2fq44dY4Yg0NdSSMdIRSA6pkvzI1QkmOAik4TAdBLPyMFECIqFcaZzSKQ9fwCjqKQ1+xt46jT2f0CnzdrsAoDl3Db+Yv+S6fgUOfH2/+1q9k3KHxD80c//wjd7z36uxV6NdeBFMI7tBcsBC0ffn85pJtfUdrLsGhoJGOWqmIlWUhOoqjNeY1OfQKBHSweEjQx5HwBAqxQiPX69RolnNYzG6Hze91hTA7hP1CV8MhChk5gFCCEQApjQqsaJqKUukIlE6H06lQKh1Kp4LpdDCRDIQT6Kfz2iMufcAsdClOmvoqdKe3a46u0B5+lywa6lhk6GR3sC65Gg6hcftd0wkQ0XvGkwwRnfrEfHqF7exqx/mN7p5tXs6OAHdfiJcfGSxKSCpiwgpJ45qCxXdtefrWqiWzTqx7kZuzWL7vA23eUvXeDwVbF51d/uKhd5+sfGPWnudvr3j/CUnjlpikIaluiqOjWV0TVleFVCCiYr9kvw8OA1Jz/G0u3hY3AleZYaEtQyDE4tA2WENEkiy4Qz7JDr90d1COVaqlcV11Ql+L5BtlJUQ0hENgoU5GHSlbO5S2tVMZHDpM2w/TDhw7KFsL2qUThqqEEbm7orihgCEi+EIsDhWmmBY4sizIXISu7aStMu08SNoUPB3EumFBhVDQCToAnaQDp4j8IwU6Opp2tyaddQnHgaSjMuUoh9KOcgpEZC+lHCWUoxhK24uT9hLwEuWqpT3NtBffYqhE4UoQYm/JuEP40TD2UxMzlsYMBVfg0L5hsygMHCKLlVCal48fOWWupqwHKWsjIUlEDQkOoYWCiJkgYlvLM7UKWHfL4NDBiKY6pCwJyPJ94j1eUY5HuI1NM3oGN3oHN3gH13v563389X4cL3WHMFDkJRultgQEO7BcKCotzLAQCciRYSFk5Bz8Uhu3xNJfYuKUWLjlNn6VQ3DAMVjtFFQ7Byu9OO8ra92+YN2zU3NeuffAx88dXv/6hay3ZPlLTVXrzNXrNKUrBHvf6855m1u8QXui0cTrUfKEg70ibFw1KixhV4SwUIiigkx3XIohIjI7lEy7g/CFgEPDIu4QInPxJPmaJO23B1Rio1JkUUkdhIgkNrnIAhySDxqNMrvfGIiYg0lLgDL7aTOsIaZN7u8og5u+Kg4Nd2erbLSSbFNNswNCpDKOOEKojLu4RIiZERreIDTcnc0uUR2uSRhpDbEsxFAQUaJPzjo/cY7sEhbiEFOIVXQUh77AK+coDn3d3nuO/jyjV+ArdgVGcegL/Ib+ku76ZeHQA0yt3EuP3fXh/CfJrqG3QEEjcGjF/JayrCEcOm5XcTA7lAoYqag5TYiIYSEGh1JBi9+mVosH+L3nB3t7xdxBuUimlul0KrNBZ2OLtj3OUMDzaTjE5OUYYXwogeAcKCgKKMoohbqFMM0eE2jlJkG7RCIUTYRCcZ8zbJO55CfM/VW6s9nwiHSH39V3vG3ouAKHmPEhE3yh4yiXI+4QMYhOfmACDp1cStq3T6+yn13nPLfR3b3Nz9kZHMiNDBaiNTvCLx2o+GD/wul586ceXjOPt2eJtnS5/cBa94F1trKVqn0f8LYuOL3i+QMLH9g2Z/z2F6afL1waEdYnlC0xVWNM0xBWHwyrq0OKiqCsJCDNJ6m5wWw3P8sziPfWWy/1hbb5RVl+EY5b/ZJtfkmWXwIcyvFJdvllecQg0pTHdFVJI0l84W09SuQYd2gYhzpTICJ7R9rRARyi7J2UHc3UwCE0EICIDqVgEJkOxI3lMQaH4gSHMu5QyoQGarImiMEh9B8AhyrSTqZNAdaNbyQOAYRYXRWHjqXdbSlXQ9J1EYdYIko7ytKOkjRYiAgshKRcFYVaOdKjcEUe7wooojzHKOw4cranUdVgqY4ZS2LGq+GQgRkiIuUKZLFszJAfNxYz1lAtZa2nbReNNYaFMvNXQzjE5OWMTQwO1Ue1NWFVeVBR6Jfu84p2whpicAg+HsKNmxgcQtZxg49oPcM/pGWO7CDCsl3+Bv/g5qAwJyzeG5UWxGQlEWZYyC/GaBCZEXIOlth4peb+EkNfKexNm6DBIz/kV3X6lR1+eYtHXO8R1JrOFTVnvZH16l35ix+rW/Z809Jnjq1+gbdjkbZ4qb50hWjPO10bXjm65hVOwRrT2WYL74K8n8Pv4Um4crfBlfIlwEJky5A/SYfSpFA7hiNYJ0bZ/UkzYSFqiIgYHEJvPoND6JlzhdUSbGI1qyQ2hcgiF5llAiOOGqnNqnYHzSjjZnHIS3DI/DexEKykv6orcAjWEFkixFCQ3AxRMhO2qaakxiRbn40lQkMzQlilOuwFYYkqu0eVFdmmyixRHR4TupiOIyxE7KBhZVgIODQEPyMpCCAEwR2K9khwHHWHruGV84vgUDqdTo3+Gb0Co1fg63UF/u4wNYpD1/Cb+Uu+y9WrFP7ew0JXVimgZfvxuya/9uR9H78xF+4Qi0OMGHdoxfzW8izO0QPCrhYV94RD3R92yFNB4JAlHbMyRGSBUwQiglkU8xrMaqGw/wK/54JwgCsTSFVoU1AY9Vor2hRsJC8X8LsjYV+cdYcyg0MIy12alwMLERxib2Q/S+goc8SnUEDHHNPxCIUjoCjud4VtEo/yhJlTpj21VXP4E13H+/oO2EQX3SHT0XdMR7F3iGUhRic+gJCXY3DoY1K9DYPoDIhoLYjI05Pl79sV4ubFhaVRXklP4ZLit2YeePe+rm2vyAo+MFetch1c76vb4Kpaq8//WJyzqHv9q3VvP5r11ISNcyce27EkImBxqDmmaY5oGiKaughsIhUzSiTN98NqEO7wCbN9wu2sHcRQEM7JkcWhgGRbQJIVkGz3S3L80p1+2d6gYn9Yjd1BZUlDNbqzKczAWFvSQzjEkk8KHpGDFaAIx8MUYSFWHWlrc9KMmFkFcAjWSsLEiAwOFaZNRWlSAVeEduwEREoOypFko1zMYI/vMO07NhSQAwWdHhLOGTQiwTnYRHCHYOO0p1yNSVdNylWVdlVAGYPIUUY5MgZR2lmScpQRHHLX0d7WzOMPJ+WuEpk7zuDQkbTzUMqGjuyqmKE4ZkRYbmRSjj1nChX0hIWQpmNYqBwxOcpaR9saKVszXDIKbXtWwkIJRkzFHOsOMcJCJ1NTTF8X0VQFlSU+WZ5PvNsr2jGEQ3CHgEOMO8RHFo7VBqTmIPRuM+3bAKTNQVF2RLo3KsuPK0rjioqwtMIvKQMLuYTFjsFiG7/UNFCq6yvT9lWa+c1+zemkYyDtGUw7BxLmcyH1Ea+oSXe2qGHr63veerDiw7l1y56tevvRhvce7Vr/omzv28q897s3vtzy7mM1ix/r2v2JravFxDkjuXB2sLtPLVKGbL60L0Z5Y2k3om+RtDdG+ZE4jdG+KPq1Kas3bXZTlos4lLK5KLefRjw1mYY7FHSFdTLgkFEtNisEBilfA6nFJrPK6Tb4QuZg3BpMISaXsYZcn9saAghhN9FflZseuV+I1McxOERYyEJJTWmJMSXWJ8X6BFMZx2ooFKeJM9uEMnYQvCBGV3bHIR2XHlANp+NGghB7zuIQcYeuEPjnokZx6FpfPL8IDsViscjon9ErMHoFvl5XgKKGU91/HzL6VBxasa0YRduLlm5d8P6GrOLO7SUdtQ0tf5/veemjTJo06Vp/Q/4/er/LcOhvjb1d29cjLPfg9Mlz7p2+8OmHli2ct+bt51Yvenr14rmrlwCHnlq5eE72yjcOVWYPHK8VdTWrMzikSGN2KO6gE650wpmODRlEUXs6ZPNa1CrhwGBfj4AzIOaJZCKlUqrTqsxGnd1qcrmQl7vCIBpu2R6eIPqME9Y7YhWLUNhTxCgVD4dR5xC1izzyw/oL+5WH16o7PtF1fmA4/I6xc4npyNtEBIfeM6Fi+yIOfWg68SHTL/cxwaFTn1hOLWOJyNG13nV+s7dne4CzJ8or9F/Y171/YfV797Ytf7w3e76i8H1L1Spv3YZg42ZvzXp9wUei7Le6173c9uGcvBdnbHpqfEfWgvBgfUp9KKFujWtbI5qmqLYRRBTV1EbVVWFFSZAQ0V6faJdPtMMvIlCE45BG4BD2DknRLLcjINsVlO8NynNDyvyIuiiuK0sZSSsAiX7ZWtI2DAthQIjgUBpyQJ2UEzpMObGr5yjtYksIYBPBSqpPmKvjsFYMhRgTQncCiAjWUNpUzOIQKuBStuKkrThlL0074d6g9g240kn7GRwijtBpOnhmSDg/yehURsjReTvS7uaUuy7tPpB2V7JERDmhctpZRjuxd7WEcpWmXcCtatpTT/vbPhWHwEWMTUR5T7A4lLS3xi0HY+bKmLGIVOEZc0k/+FWgCBUL+0F9SVNZ2lKNJjp0c9P2FtrRmiZXDK5aK0AofjUcSmITEawh3YGQqtQvz/dK9jLWUPYIHNrI4BCScgAhdn8uacVg5eVv9g1uDQi3h8W7YnKwUElcURmVV2OVEOlOEJY4BcVWXrGRU6TtKVH1VOi4DS7F6bhTSId1dMxIjl5p0toXUh5Xnyqp3/xG0Xuz61c837ziuQPAoXcePrPmOdGuxdI9S86uea5h0YMVCx88uf0D4/FabVen8NRh8YULVqU24Qqm3eGUM5hyBOJ2f9weSDoDFFavYt2Q1Ush3gZLx+KmhwwigkMuLxUIk/GhSCriDpkURuWgSjmolPMUkn6xgi8zSg1OrTNg8kcsgbjZlzJ5KJOLNjlpI/Q5DaIrcMjgoS+T3kPr3TQ7KTQyHaew0DIzDRYSG1IiXVKoTQg0l2Xhhhu0M0uEhmaE4qjMHqqPY9NxaRyHxoTYGaHLTKGRODTMRRk6GgrIsVNDsVEcutYX7S+CQ/+I9y2jjzl6BUavwNfsCoy6Q9f66/nLu99IHLo2trmGe7E49PSsmUuee2zFm8+uWfwsg0NPDeNQzqo32qt2cE8QHNLwTjrUA2GHMh220QkPnfZTSR8VdzEVc2ytgjPmtdj1qJgbFHC4gv5BMU8mF2vUpFDBkumXswdhEIW8mbrt4XI51vzJaKhZ4UouIsNFV8EheETJRDiQ8lujZr59sFlxPEd1eJX28EeGToJD5qvhkJlYQ8Chj0bgEPJy0DLL6eX2s2uIQdS9NdC3M9qf6zy+7cLu11qXPXpi3byerS+Ldi7UF33oqVkTbNjorFwp37W4b/1LZ1c+e2zZvMo3789+dkr75vnB/gNpTXtS2xbXt0Q1YCEYRPVRzUHUlEVVFWE5Q0RM3ZxftNMnzPGLIJaIWBxiraEMDqFrOyTfQ4hIkRtS5Uc0RQl9WRJEZKmnkP66DIcIEbEsNBKHQERHmKRZE3oIEubyuLEobiJENBKHmDrsYRwqYXAIS4GaaV/HVXAodJYOnaFDICKWhRguGoFDKQaHqItENIRDrgwOUe4DtKeR9h+i/Yz7dLGwDp11Q0JbHdYZZXDocNLeEjPXRI1lMWPhp+MQWCgvpofxVUpYyHaQsjdQ9mawEKO2ETjUnLCQbbYjrCEk5RrihtqIFh0YhT7ZPo9kl1uIqSEk5UaG5YbdIRaH2J5AaJNfkBUU7QhJdoel+2Ly4pi8PCY/EJEeCIqr0RfnEpbZB0tN/WChYtWFMjWnzio5HnOIicua9NBJL1HYTPuUcSNHfaa6aeuSqk+ea1372tH1r3WuePbosqd7Nr4CHJLtWtK9/sXOD59sev+pszkf6ToqlccbJac6dbyBoMmC6aC0M4Ae7aTdG7e442ZPyorWBC9hITNwyENbsWWIEW4hn/LQTqwhCmAlEe2LxR0Bq1wr7+eLeziQpKdfzRPZ5fqA3hm1+GNmf8LsTYOpvggOXQlCuIWwkIfWuUh3tgqrVC0UxETjKKkRIJQW6ZMCbUqgvSwFhyAcECiGsjgmFBfjqmJcJSjoMpFoHNsj169g9Rmm0GUURGyiIRAa6Q6RsFzPaFjuWl47R3Hoa/bWc/THGb0CX7UrMIpD1/Kr+cu9zzAOXQPVXPNdgEMPzZjyzAN3vvPCEyvefGb1Imgug0MoVJizaslTOasXAIcGjtcIu5o0fITlsHdIlcYC1qSfTofoVJBOeGkQUczJLiCiIp6wy25WqzA7xO/lCfpFUoFSSSaITCadzW7yuKwwiMIBN/rl0uwaVqweYlNzFzW0g2hkiC5Txs0MF7F1C8M2EeMUpbGqKBkMJFw6t6JLebZQcWQDInOGw+8bO99mcIixhobcIbDQ1XHoNDwibCJaxhhE67znN4d6cyJ9eyxta7t3vXpi/dNdG587u3Ze97pnJDtet5V97DmwUp//LmfD8yc+fuzIB48dXz6v6b0ncl+e2bb+Zc/5MkrTntK1xXRsWK6e5OU0tcChuKY6qiwHEYVkBQFJrl9MiMgv2hEQE6coIIa2ByXbQ7LsoBQ4lBWU5YTkwKHdASKWiApi2pK4vjJpwjxMAxatku44ZlKIuEOMhnGI+ELEHWIMIixUdbSk7fUJS1Uc3XHm4jg2rpqKkubitLmYYuqw05AdSTkM+cAdqmSqDhppXzvtP8rk4hhriIAQKwaHWA3jkK+T8rakPfVpTw3lqWaJCKJd2LhaTrvLaHcp5S6j3BW0p4b2NdEBsBYenK1nGM7dnbqsxRvuUNrVmbA1RU3VEUPpZ+EQWIgZGUqZyylbDWWvpx1N+MHBQhTRCByyNiXIPtZMjwKpUiAsVIdO85C6xC/P80p2u0U73BkW2u5lwo1sm4JPsMk3CMEL2uLlQ5tZXygoyglL94RluWFZfkRWGpVVRqQ1IXGNX3jALah0DFaYB0r1vSXqC+Wa3oMmwWGfvj8dMNJJH/lvKo0JuTD+U6JD1pRDZuw9dGTf6vp1Czo3vYkO997ti/q2LeBnvynZtQQ4xN/6xoV1r55Z/0Z/7ipNa6nmWIOh74xXJU+53LSbsFDaBgpyJy1uTApRrB1k9qRNnrTFRzuwa4gxi2z+DBqhaBtriBx+2h1O2n0OVOVfOM87dYx/+rj0wjmTQORV6qJGR9LqS1h8KQumhoBDMIWu5g4h6nZ1v+gKL2gYijIg5Ka1LkrtSCutZIMQpoMgiSFFHCF9SpgBoYtTQOw40NBQECygOChoBAiN2Jp6sS8b3dmXeUFXks+n3TLsCIGCWEW6xdFuyejs0DW8gI7i0FftvePo8xm9Al+zKzCKQ9fwm/lLvguLQ9cMNtd2R+DQo3dOf+nRWR+8+tTKRc+uWjRvzQgcAhTtWL2go/pKHHLSySB50waBi+IeOuamY+CiAIoO0rGIz25XSWS8Xh6/TyDmyYlBJDfo1RYLGrfNXo89BBwK+1JDREShGuESHBpCo8+PQwSNwlQqnKRCgbBVoeU0y0/sVB1dZTjyofHwO2aw0BEyNWQ8lhkc+lQcIu7QJ5bTn9jOrnR0rfGe3xjqzY707DS2rOLsfb0766XebS+eWjn7xEeP9G94Vpe32Fb8gWT7q6c+erjtrbvbFs06tfKZIyvmVbx1f8vq58zH9lLq1rThEItDYXUdFNEcRF4ORBRTV0dVlRFlWViOBue8gGSfX7Q7QLgIUJQDISM3hEPbGRzaCQXkKFQAEe0JKnMjmoIY9oqa0JaGkRjMw7SR7jh7ZwaHLrpDhy/HIechytGcsh1kiKg8ZipFrTa4KImknK34EhZC84ET5XI1DA7BwDlCWIWQz6fgUMYmQvXcYcrXmvY2pL0Eh0YQUQXlLmdAiOAQ7amkPbW0r5kOdNLBY0P1DAxxDbfVocXbi/TdCdYdYnEoYqz6HDhUiDa5tKUKMTmwEGVHQK4ZMbmUnShphVoT1pb45TiEBoWDJCanKfUr8n2yPR7JTo842yPK8gizwEIsDpEmdIJDmXp0r2Ab04qRhdEvMG1Yujci3x9VFkfkZRFpZVhSHRDV+ES17sEDdl6VeaBC31OmPl+m762zCY8GdP1Jl5qOupnOkDidwvROjMa/E0S8tN/ilXMGGguP7V55asdHnL1LRfs/Ee59X7BjiTBnkTjnLVHOYkH2u/ydH0lLNps6Ku0XDgfl/LTDSgewWTUAFkpbXIzcKYuH4BADMGm4Q2AhbxQuEO0JEy4CEcEmsjObWAkUhXCLV6aUnTnJaW/iHW3V9nR5ZdKYzpAyOzB0lMKDEGuIBSFGV64JuvotGAq6lIhAQQYv4wgREKLVTkrlSCusACH0xSWY6SDk4uAIDZtC6UFNiqdmdZGFmI4EgkNDjtDIVarM4qCLNdkozv6MLNxno9EoDv0dXylHcehr9tZz9McZvQJftSswikN/x9/Y/z89FHDo2pDmi9wLOPTEPTNenf3Ax/OfXr3kudWLn1m7+Ok1SzA7RNyhS3DobGPGHXKoqYiLTuGfsSPkX7LjfgJChIX8dAI3xul0KhYMmTT6Qc4gt4cvHJDKhCq1VK9Xmsw6u83kdtsCPlc05E2G/SkIHlE8RMriroSiz8Yh1iMiYpa3krhdhMKqoqjLYhKdVpwpUB/faDz2ieno+zCFjDgyU0MsCFlOfgiZiTA49BGOllNLracxOLTMeoYc7WeWO7tWA4cifdmx3l2m1lX8/W9x9yzg7px/YcO886ufGtj4nHrPm4bcxYObnj/78aNH3rn/yPsPn1v73Jm1z9e/93Dbmmd0nTlpdTNlPISw3DAOhbUHoZj2YFxbE4NHpK6MqMrCiqKQLD8oyQtK9wUke4KSnUHJjpAURASDiPGIhnAoCCJS7AoodgcUe0OqPETm4oaKlPkAJohoUg8AIiL92gSK0CxHZoeISEZu2B1yg47wqda0owlElLRWg4hgE0FkIyqq3ogpxDa/lZIuOCc2sdaQvUDeNgaHTtDBK3AoPOQOZWwiDBcdwTgQ5WtM+2pT3uq0F0RURROBf0BBpYzKgUm0t472t9KBw3TwODGXMi4TjCYQEesUMSDkPZGGPMdS7s64rSlsqgobS6PGwuinzA7FDHmIAibNFWnrAdrRQDtITG6YhQgO2aBWHBM2hOVGuEMmlGvXhDXlAVWRh4nJeSQ5HvF2rziDQ8PVFz4hlkShFZBQkFew3StAyhEcuzMo3RuW74+AhVRlEUVlhIwM1fiENR5BjQMs1F+h7SlTnYeqzbwOn6Y36VBSfgsdC9CpBJ1KEiUSdCxKR0J00JOyacy9Rwfr8jgF63n7Vwhyl3JzlnC3LeRBW9/gb3tLuON90b7lysps58n6iPBC2qKhgz6yqssXoRx+itS+EYFhMnXY8IWsfsqNdavonUuhWYFyhdJ2P8USESJzCNTZA0CjgEKl6DrV314vOtFmG+yNaJRJg4ky2dNGB8NCw77QX8OhSyqzURk3Qjo3BQTCUQMKslNKG6WwpeTWpNSE4uy4SJtAR4KAVMOlRijTDgcWIjikHFaChwEhRWJAfqXi/WjKzijRL0tyiBJ90is01J1w6XTQcEaOPRn2hUbdoS/46jiKQ1+1946jz2f0CnzNrsAoDn3B39Jfwt2/LByafe/MN+Y+9MmCZ9YseW7NEoJDa6/AIe4JEpbT8k46SVgOs0MOOhVgUj3IuvnTEbhDPjoeJERCJbHcJJ1Iee1umUAy0MPlc4SSQYVSotUqjEaNFRNEDgtjEHniIW8CHhEbmYO+CA6x5hJquLGhKBEIuHVCLadOe2an8cRa0/FlpmMfGaHjGDcn80LmE4SFLEAgAkIfsjhkPbXUlsEh9Mt9Ahxyda1icSjet9vWvl5c8o5o/2Jx7iLhrjcE2a+Js19T7VqgzJk/uOFZzpq5fWvm9ax7hrP55XMbXjj0yRPHN79oPJydVjVShtaEvjmqZcNy9WFtHYNDdXEc4RExRBRVlUcUCM7BJsqHUxQEEUl3hmQ7QqAgWXZYDmtoB+sOMTjEEtGekCo3rC6I6WEQoUIanQoN6Eyj7QwRjWChy3HIc5QmRNTOEFEj4xGBiCoSlvKkrZzsS2WKsLEdCJ0HTPnBpTgUvBSHIl105CwdOXOJwqfo0FE62E4HmtK+g2nfAQaHUJkAHEI6roz2lkKUp5z2VtO+BjI4FDxCk0cewiG4T8Ahdh4JzQ2+05TvdArynky4jkStLSHjgZChLMLgUNSYd2WPQsyYRxKAlkpiDTlJTA4ZuTTjCw2pNWVvY6CIEROWIxXbZGSoIqgq8iEmJ4U1tMMjyfaIsf0py4cFUMxwFyygEUuiYBZle4U5PtHOgGRvUJYbUhRElCVhhCFVlSFFdVB+wC+p8YhqnMIDVm6Vrq9c2V2m7q0x8dv9mt6EXUH7bXTYRypBEkmm1Y2iEyk6mqDDUTocpIPelFnu6OmQHNjJz1/NyXmna+2L3etf5m1bwN26oHvda9ysd8T7V+nq9oZ6O2m9mPY76Dj+hSBNhxK0K0yRSBuDQ5nVQDj3E/PHD+Ki6Ti2EiUpbwR1C+mROGQjOBTXGc3cXvHJQ5ru40GlMG3WU2Yzi0NDi4Y+nzs0jEOZPaqoSWCEUBwoCLk4lT1FKMiSlllSEnNCYoqL9GxTHFgIZQkjWSjF1xAKykh1kYUAQlxFkuCQ7CrqlyZGKMmRskr0SUYIH16cDroMgdjKhMtAaBSHvuAr5SgOfc3eeo7+OKNX4Kt2BT4VhxrOW1ZklW0rai/tEOU19I42y33B3+Z/x7t/WTj05H0zFsx7eNmCeauXgIieHoFDTw67Q6RK4WyzjnfSpeoPWWXpgIkZ+PZTYKGoh8GhADFo0gkaJYmMIoGgXq3lc/jcvkEhjxhEKlTMKU1Grc1qdDktmCCK+F3RoCc+nJqDR3RZZI70azP+D45Xzg5d4g4xBhFTz02lIvGww2CXHDdcKDKd3mo5tdZ0crnxxFLjiY+HRPjHTJq1GWFY6NQn1lOfDOHQUuuZpfYzy1gcivblJPv32js2AIeEeYsleUsU+99W5i5W7l6o3PG6ZOtL/PXPCje/KMuZL86Zz8t6rWfzSyfWPdOze6Hz5G5a1UTpWpK6ptgwDgGKtA34MK5tSOjqEzrYRAcwShRTV0QUpWFFMWwizJyEpHtC0l1BKYiICM1yGRxSAoR2BpW7g0rGHVLnR7VFcUJE6FQ4SNmY5jT7IdpJrCHaBexhxbhD7uO0m9lk6jlCew+T7mxXMzVERAlLJbYMDeMQU/6GCrgKGlUK6Np219PeFtrPRNoItDBhOcJCV8OhyGk6fJwKdqQDzWl/PQwiyldDeQ8Q+PFW0t5y2lfGqIL2HaD9jXSgnQ4Cn1gcwiMPJ/FYG6qLDp6jAufSgfNJ79m4+2TE1hE01QeMVSFjadhYGDbsDxtyw4Z9Gen3RQy5MVM+8busB/AD0s4W2tmWxryQ4xAQKGUHCBEWYkU8IrZx29wYIyND1UFViV+Z75Pv9Ul3eqU5Hsn2v4ZDYKFdYKGQPD+sLMSq3LCqIqSqCiqqfbJqj6TaJap2CKot/CptX7mqt0LNqTEJ233anqRLSQesdAjFCYjGxehokuwFAqJAWEAcilNBTMVF6ZAzpuFpDhVzC1Z3b1l47OM5XaueFe14S5C96PTKF3s2vinOX21uyU8MnqFtajqA/xgxV0fRwQQZDYIXRHDISxMu8tImpuHaEaYDKfJdsJg1kqZ8UeAQBUeIuENeZpSInFMWu18uNg2cd4k5CYOcthooizlttqaNdsqAdBzkGKGr5eUAQlioyoqFIvRls4k4tQN2UFpJvKCEzJKQEgpKiI1xoQGKCXQsCF3mCyEml+ZrhhenprjKFFcxUkliDcEFko4UQGiYfy47GYlD8V7JxaaETyGfK3GIrZXDcXR26BpeDUdx6Kv23nH0+Yxega/ZFfgMd8hafGiwuF0wikPX8Lv7H3qXLwuH5sy6Y+Ezjyxb+MylODRn5aLZF3HoeI3obFMGhyzSlE9PeuRiLirqSYVxRFIOTlEcthCz957gUDIed9nsEqGYy+EODojEg3IYRBq5waCymMkEkc9tCxEicseGPaLLcIjk3wA5nwOHhjsVmIVFaGVIJQMen7bf2l9rObfbenar+fQa48kVppPLDMeXGo6zUIRCORyXMruGlpNhIdQnsEm5M58M45D/wsY4Z0e8d7e2fnn/voXcvW+K8pbI895R5i5R7nlLnjNfuPkF7tp5oi0vKne+odi9YDD7NU7WK30758sql0Z6i2hNM6UFDjUP4VBDGJ0K2kaYRQwONTJERJyiuOZAjNhEZJQoLNuPRrKQdDeIKCRD+CpnGIdCyl0MC8Ea2sfg0P6oFgZRMfYIkcicDYUBjEGUYSFQECs4QmChS3EIa0/dbcwQEXq3azBHlLRWkUVDzKZUhoXQAleZwSF0bRMc6vhbcSjlr0/5atPAIR8qE+AFVdG+SgaEAEUVtP8AHWgkPhLBIaaqe+RUUrCLDl2gw710iEOHBtLBgZSfk/R2Rx2nQxYQUUPQWB0ylocMhaEMEQGKckP63Ihhf8xUCL8rbatlGxSINeQ4NIRDGRC6SEQsDjHWEGJyfrTJKXIxNeST7vDJsr3SDA75JdmXuUNYoUuyc6jBEO8NyUhALqouIwFIdVVICRaqcosrncJK22CFiVeh45Sreys0A7Vmcbvf0JPyKOkI+hh9hIVCEVJvHU6CgjI4FEmngwmIjqfwn0HKoTGdrOMVre/e+uaxpU92rXpGvGuJcOeS48uf6968SFWR5TleQyl6abuG9rmIrcTsWiU1CRYf8nJkWarFT2NNEHDIhBkh4BC+F8Nd4RTtjaSBQxl3aAiH0DtndST02qBCHNfJaYuOthgosylttFJGO8NCnw+HgEDDldlaB6W2wwsiFKSwEhCSmmMSU1RsjIkMMSEcIX0cIDRIBBZCUxxbEzfsDhEWwsgQWw1HdBUcuoyF8OE14NBVXaCr3giCYmeNRnHoGl4fR3Hoa/bWc/THGb0CX7UrMBqWu4bfzF/yXb4sHJr7wJ2Ln39i+ZvPZnBoyVwmLIcdrBl3CM1y/ccOCM9kcChskaS9GjpkoiM2KmpPhe0UpsCTmBpKkG325B+ccUxTKL72eg0qbCHiDZLGbYlMqFRLdXqFyaS124xulzXgsYd9zihSc6xB9Bk4xBpErC6aQlermGMNonQoFDKJ7fxWa3e+7XyO9dwm85m1ptOrTKcARcuNJz8xnlxqOvkJAMlyavmlOAQWuohDvvMbYpycwJms3tw32lc/iQWswty3xfvwTnShJOcNefZ8uEPctU/zNzwrznpJmvOqcMerSNMpKz5yHslKiw7QujZK18rgEFu03RjRNkV02EEEg6gxrmtK6ABFRMNEFMPAibyQEJE8NyzHm+zdIVKxvTOs2A2FlLtDKrAQrKF9YTXBoYgmP6IrjBlKk+aqtBV10k20k7hDI3yhETjkOUF7jjN91kdp3xEsS6XdqFlD7zaGiA6kbMChCgaHSimSlBuJQ9iU2kz7wS2XukPRc3S0i45elpcj7hAd6qSCLSl/Y9JXlyKRuVraX0P4x5+BIgpohFsuwSHYQWfpMOsOnaOCPaAgOiKgw2I6IqXC8lRAmvCJYm5uxH4+ZD0WMLcFjHUBfUVQX8wQUR6RPi9iyI+ZSlJWJOUYPmSr5K6GQ8mMR9SaQljOWB/TVwfRJocGBeCQfI9fvtMn2z4Sh4aa0LEql7QmoFbBL94RhJWHvy9FUURVGoXLBxZSVQUU1R5ppVNUYRssN/PKdBwE5Cq0nFqr+HDA0Jv0KukY6hkREgUIwf+J0aE4cmsETmIUoZQIlQ4kk744BUZKxFNus6WrjV+yqX8nwnLPXVj/vHj3ksGdS06tebl/x4fmxrxw9yFKw6NtGtplo70BEA6ScpmOBBhEZF4IaBQgSTkIOOSN08E0vgvtj9OuEIUShctwCG6SxUmZzCm9jjLqabORNpkoo4Uy2ihiCv2NOAQQ0tjTGntKZUsorAk5sYPiYCEGhKJCPQRHiJhCBISI4vyLODQiHcc0KHwKDiW5V7GGPg2HLo3JkcjcSHfo4kIhUqI9QiO2r2I3K6lkQEkdCrsHlP/5o3//kl9C/hd++1Ec+qq9dxx9PqNX4Gt2BUZx6H/fKwNw6P7pU6/UF2lK+Gv3nXz/9EnzHrrr7RefXPnWcwwOgYWeWvv23DVDVQo5qxceqszhHGVx6IRb1RexiFJuDH/r6JCRjpiosDmNf+ROoHcb/9qMsFyMCCepWCLgc5uNKpFI3M8X9gskfKlSpNLI9EaVxapzOk0wiIIeR5itVWBb5mAyDeflRrpDVyLQyFtGNm7jHESUCkcjVpVLfNTRX+7q2+vs3W7v3mo7v8natd50Zo3x9ErTmZXm0yvMp5Zbziw3nyb8g3khG3tC9LH97FLnuZXeCxtCPdsth9c1rng077Uprcvn8Pe+Lcl9Z2Dba9zNL0u3z1dkz+9f/dSFZY9xNzwtyX5JkfuWofoTd+e2eG8hLa+jda1QStscBwURHCLWUERH3CFsZY3pmhgigkfE2kQHE1p0cFfFVKURZVFYkR9W5IVARPI9qNgOK/ZAIeILgYUyOBTO4FBBlBhE5UnzgTQMIpINAxG1jwjLDblDBIewzAdEdJQUW8Mg8rRRzuaUvT5pr0naq1OOypSjIoUGBSxIdZVTaNlmw3Kug5ntQOhIGBmWIzgEDeEQTtjz8Ak6dIQKtqf8LUlfY8rXQPmwaxWtCQdpP7iomoJT5K+hcB5oooMwndCjgEkhBoSAQ+GzVLg7HRqgwiI6qqKjOjpioMLGVMiQCOgSPmXULQo7+gLWM35Tp0/f4NdVBvVFIX1+GNaQLi+qL0ya0K/NlijAGkKTHrGGhpWJySEpZ2/FFqOkrSllbojrayLa8qCqEOXaAfk+NPj55XCHLsUhMQwi2EEAIZTLYZoI63Hx95IXURZGVCURzICpK8Oqar+iyiurcokZFuKWGfrLtH2Vuv46i6DDr+1NulTEF0qgpB4BOVBQjA7EKciPdBxGhlKEUsJ02pdMeGJUEDZOnPLY7eePcIs2c3e/37dlfv/WVyV7lgh3v9O95S1h/mr30crk4ClaK6DNGspmpZ1eEpOzM8IU0LAIEfkJFOHECSKKkQkidCqQxawIyDF12xCLTyRc56LNdtpkJTJANiYah/zbsEaG5ZCFc16izKSQk1CQ2ppSWRNKc0xuikqNsIOiYkMMAggJdNBlIJQY1DILVVVxnhJKcC8qszXoCndoeF7o87hDBH6uIikIZ+RCIfYcNw6L9NFxFOjphoBAaZ4aIktdeepRHLqGF91RHPqavfUc/XFGr8BX7QqM4tA1/Gb+ku8CHHpg+tTLBDr6a0jzRb5g8oMzpzz7yD3vvYpo3PMXcWgJu3foqTVvz8tZtbCtYgeDQ81a7nG3EjgkTLnllF9Nh7R0WEeF9VTETJYOkU1EaN/2E2F9SiKQDvsibrtdp1EKhOIBvoQnlA3KQEQ6ucGkttsMHqfZD48IkTliELEVc5fiEGGbK+wgMih+NV9oZGQuFYpGbTqv/IyLV+Ph5nu4e9z9u1ycHEfPdvuFrdZzG81n15nOrDadXmE6vcx0+hNLhoJYFvoIsp392N613H1hg6trC6/qvb3zJ6988FdFb9zdm/OWrOCjgaz52DUkzXlDuXNBz8onT75/f9/aOYo9r1sqPw4czkr2FVGialrZQGuaKG1zUtPIhuXC2vqwriGiAwtlFNPBI2JxiB0lqktoaxPa6rimIqbGKFFBWAHbITes2BvGsJAS/doXcQhVCky5XH5YUxDRFcMgSpgqUmyRGiGiVjTIkS1DZHaIxSHUVaOW4BRpbPMfJztVYRB5Oyl3W9rZmHIcZHCoCiLl2q6KtBNCyzY+ZHEInQdsBRxQhxnpiZzLjA+BiDBElEGj88ztoBoMAh1LBw6n/ICitrS/lfI3U/4myt9A+Q9SYKEAcOggHWimgxhJwuAQ85hQGPc9R4X70iFBKqJKR81UzJGOuNIhdyrgTPrtcb814jWEXPKgY9Bv6fYZjvh1DQH0H+gKg1rgUH7MUJIyo1/7IO1oJFuGnOiNIBpJRCPmiGCO1ceNNVFdeVhTFFDuBwthvxOsoctwyCfZjryclzRub4N8EoQYwULIyMEXKoEvhJGhoKrSJ69wSytdkiqbABm5UkN/ub6/2shrtEuOBnX9KTf+w3GRcGk8TvoSQgnKH0v7YilPNOmJQBTKr4FAwXTai7xplCL9bzHa63L1nOzJW9e9fXF/FvYOLRDtXiLY9e7Arg9k5ZtD55spJYc2yGi0HVhtTFk2uhCGRGwfRhnmYU7wWbJ3KESOZGpo+LMsCDEFDMPdcRkviHWERuLQpeeXViZQWgetdQCEkkpLXG6KyYwRqT4s0YVF2ggroTYqIIpnRIaFGAoiIBQDCHEVUdTBYRyIqUlglSQBORWgiBF2qspZU+gzcIg1iEYqzpHE+q6UNAYcukwooAMCMfzDilnkCgTSpHlaRphlIlA0ikPX8Ar6RXCos/NwWXlZSQlUcub8UYHmhMhwiiM7fvhMa+fJ1nOcE+f7z3ScbDtx4hB3oKt3oKOto2mwt9UkrDBIK02yCru83CkrdcnKPIoqn/KAV13uU9cGNGVBzcGgrgqFNxFdZUhXHdbWxvX4N6yKEP7NxVynFDaeO3P0+JlOgbx7UH1qUNsp1h7j6o4Pak+ozV06fZdWecZu5NuN/X47N2Dj+S28oI0fdPCCLp7fMRh0CiJeadyviHkVcexZ9qtjfnXcq4i5hWFbf9TeH3Nwo/a+iKM/4hqMeyQhu6S9rbm9reVQW3sbdIgcW1sPMcJJexs5knPy2bYORu2H2toOtTa1tza0tzYeam041FLf1lx3qQ62NQ2puQ5fcKi5vo05EjXVtTbWHWpt7uzo6GjH/zrJsb29sx1n5Jwchz7V3t7R0tzYVH+wuqqqcuiPzWb7qr0nHn0+/89egVEcuobfzF/yXa6KQ6CjfxgOYcfR5IfumPrC4/d9MH/uqsUvDOHQnLVLnlzNJOWAQ9krF7aUZfcdPiA43cTiUNQKdwg4pKKDGjqspQgUGckoEZaxJtx0Am/1IA/2qFAhV9Ln8FtNJqVMLhiU8PgSrlAuUGikOoPSYtE67UavA0NE9hAMoiBa5i4t3UbRHEs4lxER3kZ+Bg6RsBw6HULxmF3vlZ918mvdvEIPL9fD2+fh7nNz9rj6dtp7tlvPbzZ3rTd3rTGfXWk5C49omYVk5DJJOeIOdS21n1vu7N5gPrXx9P43Njx9y5Lp/7l1zvgja16UFSwd3PHmwJaXZTsXqHYv7Fn15KkPH+zf8LS2YJGvaV3qXB4tqKKltcQdUjdQmsakhnQnAIE+E4cak3oIUFQHmyipq0loMUpUTGwHZX5ECf9hX5jMC7HWEHGHGBzaH1YDhwrD2sKIDqXbJaRammwdJa4I6uMuwSEPFvicJkREcAirgWATsUSEyFxL2lmfctSkHAcAP2lnNViIeESEiIBD1ZSrhvbWZ/alwslBHXYY3ALyYRS9wKibjvXQsV462kMUwdjPebg9VPAUFTxBBbBWCD3doCl4QW10sJkKNEFkcAg1dCFMDYGFzhGFQVM9VJibjsjSUWMq7k4nguloKBkMxn2+mNcT9rqDHnvAbQw4VQGrwGc469Md8mkP+DXFfvX+sK4waijHNFTa3pB2NFMoUQAIXQWH2E6FlpStMWGujeqrwpoSLLfFQie09qGvwi/P8cuzWXfIK9kOFhqhHLAQ4wvl4+8opi4nLKSuCior/YpKr7TCKa50iCot/HLDQBlYyMRvckiPB3UcdGrTAfTIBegoU5yAdBxMIW805YkkXOG4M5RwhnCOWyhvLOmKJpwRwBIdjNBeh7P3+Pnc1Sc3vdGzZT5n23xezpuDu97m7f1QWZ0V7eukdcQaoi1Gymq/HIdYLroMh0BEw5g0/KmMKZQpoyN7VD97m9DIBu0hL4hMCrHROLUNLARHCCwUlRkiEn1IrAULhYUaVhGBZrg7bgQIqeM8sko1OiCP9svDfdIoRxYbUMSJ5IzQHacc0uU9cldaQ1e9JQYcuoouxSEOKhnkBH4I/xD6yuT04AjxtWm+bkhatuzux6Nhub/9JfSL4NCMGTOvu37cmDHXjRk75v65k1eU3L2t9fEVxY/Oeum2GY/f+siLU2fPv/fOpyff8/if3n737nffu++Ou/60fflv2zd9p2Xn9cfyvnlu/7je3DGc/eMEJd8WlXxLVDVOWvU9Vc11mprva+u/Zaz/nrXhelPDDcbGb1kav2+u/56p+d90nd9p3Puz556cce9Td67JfXZb7RMbD963tW7W2sZHt9Y9UdT0TGPLK6218482LO0/vlo3sEnfs1FzZrXu3Fr1hZVqzkplzzotZ5NdtNurKPJKir2SUq+i3KMo84gLXfxs47nllu4Vtr515vPLjL1rLLzNXuEOQ/eOqRNunjzhTxPHTx4/YcqEiVPHj5/6l79M+stfJjLHycPC7RMmTLttwrTxE6ZOHD9h0m1/mPKX3075828m/fnXE2/9xcQ//mzCzT+ZePNPGf1kwk0/JfrDTybe9NOJt/x80h9/NfFmfM0vJ9zyi0m3/HzCTT/7y+9/OXXS+OnTpt0+ZdrtU2+fDk2ZNn3K1OlTp0+fNn367dNvn8p+ePu0KdMm/PmW3//qJz/413/97ne/+x3mz5kzZ76ub77tdvuRI0dMSA6jMuof9iedTkskkuPHjweDQfabgDDxfU+dOlVfX59Mor/32v/gmWs0Gjyax+O59kf533PPz4NDgzsKD28qbq9taPlH/FyTJk362383/j99jy8Hh+6c8uITsz6cP28EDj25ZsnsVYtJjwKDQwuAQ5yjNYIzLA71jsAh/Ds3hoi0dEhPhzFKZMkobKaDFjpgoQJWym+Lu80+i9aklMr5PCGHJ+GKlWQNkcGgtFp0hIiIQeSIECJihojY3m12DdFlOEQ+RGnW58AhKhiPExzqcvIPunhFbl6em7ffw8v38uAU5XkG9jr7cmw9W63dG60X1lnPrbaeRXYOc0RslQJpU7B3LbOfX+3o3qw7sbEt+4UPH/rNS3/5/vszf1m1+FH+vvclue9Kdr+lyXtbk7toYNNz3WueEmx/0VD2bujwNqqvmBZWwR1KSQ8klQcTqvq4un4Yh2ANXekOsQZRUt+UkQHn9Ql9bVxTGcNoPoGigrByf5jwzzARDeNQAYNDBWFtPkJicVMxKgRSttq0vQkkcBGHSEzu1AgcOkn72NQcQ0SedsrVzBDRwbSzliEikpobcodAR9jEWsfgEFN7EDo5AocAQkAgDh3tp2M8OjZIxwR0VEhHkXMT0ZFBOsKlwwN0GHUIKEXAOBAwCdgDL+gkFQJZ4aHQ0w0KAjvh9vN0uIeKDNAxCR03pBOudCKMObR0PJUMx2P+SNjj97u8Xrfb47L7HOaATe038ny6kx5Ng1td7lUXh3RlEcOBhKURtAMLiHIeAgulHLCGWA1H5ggOpe3NSUt93FAV0ZRmWEi+l+kxH8ahLI80awQO5filCMjtRoiRYaEyhBvjpDC9Jqw6gHkhn7zKI62yDVZaeBVGrFvtrzLym5zykyHDQNKhogN2OuQnxQkAoSB2/iSQWEu7IylnJOkIQSmsAHITJZ2huD2YcIQoT4T2Idtmtl/ovJC/9tTWRee3zO/dOr8/642B7EUDuz9Q1eZEecdps4JpfrNQVhftQFnCCHfo03BopFnEnmdwiPWFRujToIjFoUxTgpPWOKA0yhLUtqTSmlRY4jJTTGqMiPVhsW6YgjIsJNREr4ZDMR58IRVYKMKRQcFeUahXDI+IIaJhHAIFDeuSWu1PwyHAz8hPXRWHmMVEWNWKha1EoCA2BTdSFB/VdoSFUoMXlQQO8Udx6Fpevr8YDt2BF81xY64bN27c3U/ctqz4zo3ND22qfXjee5Pue/ovMx+79c4nJ9w9b+L0J/707Msz333t0Yl/+HnWx//Ttvl7rVnXHc2+vmv3dRd2jzu3Z0zv/jHC4m+Iy8ZJK8Yoyr6lrLpOVfNNbd1Yfe0YzYExytqxmsbrjU3/ZG78nq3t+9Vrfj73kdsn3X/HgtVTdzbdv67u0TWHHvlo/7SVe+6uO7S4+9y63lPrhD05RkGeR5LnEeyw9K43d682XFit616r5azT9290iHb55QUBRbFfVhJUFgUVBQFZsUu4R9+7Xt+/3sDbpO/bqO/fZhlEreUefd/uqRNvmTzhzxMYFmJx6DZQ0G1gIVaTb7tt8vjxU8BCQzg0ZeIE3HrTlL/8bvKffzP51l9OuvVnE//40wm3gHygn0AMDv0M5IPPTsEXAIdu+eXEW3414ZZfTrj553/+w8+mTPoLYaHJAJ5pt0+aPH3yFODQ7ZOn3D5x2owpt98+aQo0fdLU6ZMBRdOmT5tyyx9++/3vf/+73/ved777HTDRlTjkcrkWLVo0fvz4rq4uFiQSiURhYeFvfvObmpqaf8Rb0MseExizfv36OXPmPPzww2+//fbAwACQ4xq+r16vLyoqkslk/1AcSqVS58+fLy0tdbvd7JMEwOTn51dUVOzdu1ehUMyfPx/XLR6P4/m89957H330kdVq/Zw/Dp754OBgcXHx57/L53zkr+aXXRWHtAWlzSs3F368cf8Ha/e+vWLbiy+t+yi/bRSHruW3+D/gPl8GDk166M7JLz/5wEevPzOMQ2tgDQ3h0Oq352Utf6O5JKvvyAEGh465lT1RqzDpkhF3KKAmBlFQx0h/UQE97YeMtN9E+83pgDXhs/htBoNcKu7nCjl8GU+qFGq0MpNRZbPq3SOHiIKeRATd3cxiVpInilx0h8BC6BxGh3AszixWYXTZ1FBmcChC08FYwq73ERyqc/FK3Lx8F68ANhHk5Rf4+Ps93L2ugZ3O/u32vi327g3282ttXatsZ1dazy63nV1hPbPc3rUCN9p7tqmPbT646Zm3Z/163s3/snDi/8175d6e7MXSvPdV+981Fr2vL3xXtGM+d+sLgpyX9aXvRo5tp7llaUFFfLAiJq6KKWpjyoMxdX2UWToEDcfkSJuCDuNDjXF9E5QwNCcNzSlDSwpHU3PS2Jg0IjtXE9dWxjRlEXVxWFUIL4hxhFgiYnEob8gdYnEIObHCmAkF09Xoi0NOjMnLMWE5NChk3CGsN2XF2kRMcM6H3u22tKsp5ahPO+poRy0Fg8iBqSGAEOsX1VDug7QPpdjMjqDQCSbSBmvoApwcwkIAobiQjkvphJKOq+m4ho5r6biOjmnpmJooiiI1ORoR6Ih4CJNQk9DH3J0xlHASukBGhsKcdGSQiqvopI1Zb5VAMQeVotKxdDyIHsKg1+V1Od1Ou8Njt/qsBp9Z5tV3u9SHnMoDIKKArjpkOBgzNydtqNVuT9k7Uo6MsJp2JA6RNUTWxqTpYAxJGFVRQIGRIbAQVtxis9MOWEN++XafbBiHsuEI+aVY/QRTKBeWXUxVkgALkXW6B6Pq2pCqJqCo8ckOuMQHLLwq00ClceCAid/okB0PGvqTTiXtYzq1gyE6gGGhBGEhTwyjO2lnOO0IJ+3BlD2YdgSxFJVyg4vAQoEEtqO6ArTbmzZrLGdbeos29uz+YGDnEu6ORehRGNz9Lrayaut3xTE4ZFHSNiNts9MOL+0Kkggcq5GRuSv55yIFZUaGSA3dpSxEGVzQ1W2iYRxiKuNIcbbClmSKs1GTEJeiMs4QFekjQrAQYwoJiCMECmIFa4h1h+KDJCbHgJAyylVGBuShfmmQIw71S3zdg/7uwXCfODogi3EZoUebiNhEjFOUwaHPQTsX27dZHGLvwj4CGrqxs4hJ32WSePCCUGRHD2ovEzUChFgoAg6h/m7UHbqGV8UvgkMzZxAcuo7BoUeen/FJ0R0fld2+uW7Wos13PPz8bffNnnjP7PH3z5t4/9OTX3h+9ouPPPi7n/524Yt/bs76cefm6w5vvfHU9uvP7bjh3O4bu/fdwM+/XlB0nahkjLzoW/LysbKq65Q139DUjFEeHKeoGaurG2s4OEZd9w1l808XP/azh++7Z/zt055ffNu68pmbW5/e1P7oJ/kzVu28t6XtIyVvv5G33yYodAmLfaJCn3CXvX+dtXe1rW+DuW+TYWC9sX+jU4hNCcVBZUlQURLEP9+oikOKsoA4z8JZb+WusfLW2vrXObjrPYI9fmmjltMyZdKtkyf9ZeLEaRMn3c7g0JTbbpty23j4QpMAQrfdNgm3kM8S4QumT5w4ZdLEP08ef9Pk23436U+/hfkz4ZafTfjjT4lBhJObfzqeCCdgoV9N+dOvJrE4dOuvJv8ROPSL2/4Am+j3M6ZOuR3mDxBoylTg0O1TpsyYxpDPRIJAtxMQwu1TZ0ybfjtoaPLUCX/58w9/+G/fISgEILo6Dr3//vu33nrr1q1b8SYe75sNBsPLL798yy23HDhwIBwONzY29vf3s64I3vcrlUq80QcvGY3GSCSCt/4NDQ3RaNRisZSXl3/88cdtbW1+v/9zvv9Gs9KmTZveeecdoRAbP1Q7duyYN28e/BYgGYfD2bJlS3Z2tlQqxXfv7e0FhOApbdiw4fDhw+x33LlzJwgKf/bv3w8QwmcFAgGeG3sj++fkyZN4YngQwAaPx8vJyXE6nezTA9vgdnzTVatWXbhwAd4O4LC5uXn58uV79uwB2+AHPHjw4MhHw5dxuVz81CNxqKqqCrcgkIiL8+qrr+Jp+Hy+jRs3vv7662Kx2Gw246fAVcV3xNMrKCiAhQV8ys3NZR8EF6Gurg4/Cz6Uy+W4O3AIPzK+F0ARfy+4OP9Qxvucf1l/9y+7Kg7ZG49f2FzKqTgqR9H2/oaulSvzlxceGsWha/gl/o+4y5eGQ3Me/GhBBodWL0GJAnyhJ1h3aPWSp7cum99YtJXBoUYt9yhwKGIRXA2HGCgKaGk/Kw2NrgW/ngoYUECHyaJ02O2zGZVCgaCvX8gZlPLkSpFuiIhcdpPPZQ3CIwq4Y2FfplYBHhFwiGynZMiHsFCUhIwIDg0R0RAOUfEohYptpmUbe4ewdCWasGt9JCxX7+KVgoLgEbl4xZCXX8QSkZe3z8vb7eHucA9sd3G2OXs228+vt3WttZ2FWbTa1rXGdn6jrTtbfnhj1dp5b939q6dv+v7CyT/Nf3XWuS0Lxfve1Ra9byr9QFf4rmTXG/2bn+vdME+e+1bseA7NLwcORQdLI6LysKw6JD8QVtaG1XXQ1XHI0BQ3AIdaksbWpBFH4FAriChlakoa6ohHpKuOadFXVhJSFowgostxKKJDoQJwqCBqLEpYKohB5IBBhOVCGB+C/4N1Q8zsEPJyPrDQGToAnSZLTklw7jg2EVFuGCnYRISg3UHUJ6Qd1eR4GQ75kXMbxiH4PMAYmEKDDAip6aSBTlnoJHoCnExy0kPH3WSujMhJx1DOjv8zWOk4hs0MdBSMJKdjYjoGK4lPR1Cc0AcWSoV5qag0HddTSTe26tL4NzxSVUgW/Caj+P8GsnI+h81lt9odFqvbbPKaNR4D36E+7lA2OZU1Pl1tyNAQMbXEbYcYtcftHXF7e5KBomEcomANoUHBUpcwVEc0eGuSH5TvA+oE5agyBw4hKbfdL8/yybZ5pNsYdwgBOSyAgim0P6YuiqtLktpKZBrjYCEVEdat+qTVbkm1TVBl4laBhSyD8IWOh01c0p3gt2ChKo3kgz9M+6I0BoSQiHNHKGcICAQlbT4o7fBTTiCQP+X0JZ2+lMOTtjmTJl1QzFF3VHCK1wuKVspLVqpKVmpKV6mKVyhK15ha9iUEwCE5bTPQDgft9GUmgq7EoSvzclfgEEaGLsOhq4IQxbYmMNNBmBECCFFKW1phTTLrg9iyuIhAN0LakSB0OQ6Bi/jqIRCS+Dkib5/AxxkMDAjcPQOu7gF/32B4QBzlSmJcKYjos3HoMucn2ieBMCl0lYoFFoS4cmwuSvOUKSLVcItdiq+mBNorlRbokkCgEWLnnUZx6BpeFr8QDs28Y8w3xoz5xrgxY7/x2AsztzU+sbnlka2Nj2woe/zxF2955qV7Zj1067wX7nxxwYPPPHnX87MmTrx12nd/8MPsZTcfzflh547vHM++7vzOMb25Y3vyxnLyxwwUXjdYeL2o6EZx6Q3iihtklTcoq26QVo9V144z1N+oOjhusOm/tr3333eOv/nuex/97e9vXbn20a2FD6/Kf2hD8R3r99+btfvR423LrYPFyCD4+AV+QUlAVOIX5zq4Wyx9a+wDGyx962z8Teb+zU7B7jAzZxhWlYc0FSFNFfpXQvL9du5mOw/abudtcg9u8onKPBKenCOfMmn85EnjJzHAg7wc4Gc8g0PEFGI0YcJUfHZYEydOnYg/4+Ec3TLxz3+YcOtvxt/6iwlgoT/+ZMItPxkP3fzTCX/8xSTwz59+DeFk0h9x/M1EsNBNPx1/y+9unzBh+pTbZ7AZuanTpk2eDF+IfEiCc6AfuEFAI3hEQ+7QpKlTJ0z60b/9CCD0vU/HoZUrV7755psvvPACgARI0NTU9Mknn+AWvC/3er0gHLxZh4cDKpg8eTJMJBg4zzzzDI4tLS2wdMAYAKR3330XoNLa2oovwzt+gAT77jkWi+EtPoBq+A84atj/wadgTPX19bFfjG8H7AGudHZ24nEAWrBKYF7hWwA2ZsyYAYoAezz55JOAFuAZeAPcAuDBkwGl4CsRY8M3wo+AHwdUc+zYMQDJ0qVLd+3aFQgEwFcgH5zgewEwcJcFCxYApfADPv3003gctVqNHwEPAjiBz4MnBoBpb2/HOZgNGKbVasGHS5YswY88zFRgM/YPcAjfF4AHhsF/QXja+ElBO3hiuJjI123btm3z5s24AnjAm2666ejRo3ga+BazZs2688478ZinT5/GF+NHO3HixOzZs2tra0FNeEx83787jXzpD/h5wnKja1iv4bf3P/AuwKEHZ0y7sk3hHzg7NGPyw3dNfW3uQ0sXPLtq8fOrFj+zilRsExxaveTJVYvRtT13y9JX6ws29XRWCk43aAaOOBXnwyZe0immfXCHtIwvhKOWDmiIWQTLKCOcaym/Jh3Q0VEznXShXyERdFl1SgmXy+/pF3CEEr4SRKSRGQ0qq1nrdJj97Cai4d7tSJCKoog4TIgI2BNlxeAQS0QjZ4qSMQpKxah0lKKwwjIYipoVbslJB/egk1vi4ha4CBERHPLwQUSF/sGCgCA/INgfEOT5+Xu93F3e/hx3b5aze4vzApH93GbHeXy4W35oc/myOW/d8avnb/3RB3f9vmzhI+e3LBDtXaIueEdX8LZi30J+1kvnVs85vfxx0c758eM7MThECSti/JKQoDQoKQ9IK4Py6pASYaqasLo2gnfP2jrWI8q4QxkcgiPUwoBQS9rcljK3pMzNaXNTytSQNB5M6A/EddhmUxJWF8IOgikEayishoarFDA7hEKF/VE9wSEYRAlLddIGq6clQ0Ruhoi8GB9Cm8IwDg0TEbJzqFvA8lZ8fVPaWUfsIDQo4OiqZXSQcqNru5EGDrFtCsQd6iYsFGVYKKmmU2Y67aDTHtKlkQzSSaYWg1kFxQjnSEAiB4lGtQBZ40uQyUonDHQSPpKCikmo6GAqPJgMiVNRFZW00ukATbGLfYfWWSVBvPGAP+h0emxWh81sc5gsToPRpZfaNedsyna7ssGjbQjom0LGlqilNUJ0KGI9FLUdijFENIRDbWlbc9pSnzQdiKFBAZypyEWDH1PfhzZz/PNtTlCxPcDgkJeE5bKxgwgZuYiSsFBCW5rUVqR0B5La2pj6YER5MKSo9ctqXOJK1CcYB8qN/TU2QYtHcSJi5KTdSnikdNBN49XRF6R9qHSLUJ4w7Q5TziCFVjeSbfNRVk8aQgsCeMblTTs9SYcrYbNHDXqfmGs6e0hQu2egeJ28aqOhdoupdrOlbouxZpO2epOpeU+0v4PC7JBVR3DI7afdIUJErDIGESaFsGIVYkaGMt1xOBnRr8DeSBoUPBcRCEG4TF8cycVROqK0zpnSOpJqO0nEyc0JmTkptaQk5qTYlBAZ4wJDXGCMDhqifH2Er4vwtWG+JsxXh/iqyKAGYlkoMqiODqrjQm0ChQqD6ghPGRqQB2EH9QldfXxH74Czb8DTz3X09dm7e92cgQBXQIhoQBojkTYZjrF+eYwjj2PCB8NFIzXUhUA+xXzxkBCEI0pkjCB4QYSC0jwVxVfTgxoKEmjTjNhNR+z5FSIsNNQGrh3uBB/FoWt4dfwiODTjjjvGjCX+0NhxY2e/dFdO85zNTY9mNc75aNf05xfetvDNR+Y8PvH1lx9+5vF7Hn3o7ifun/7YrHt//bNf/Od3x73/6vjj+bec2PFv57Zf37dnTE/emN6CMX3F1/UXXz9YfKOw9AZRxT/Jqr6pqfhnY8U3VQe+oW37Lrfu5x/M+8nMP/33PXfM+MnNv5zx8IMHa9acOPJ+ec3cDVkP7st9pKnqDe7RDV5hqYe/PygtC8kq/JLSoLzIJdhh4250C7c4eOudg1st/VtdgtyQsjKmxctBZVhbFdEdiOiqA+pio2C3TpCvHazSiApM4iK7tN2m0Il4tsmTpk6eNHkywSFMBzG5OEJEk3EkmgAvCPxDhBN8OB7UNHEaeGn8+Injx0+AbzPhTzeNJ84P4w7d+nOMEk3+86+n/Pm3k//820l/+s0kAkW/mYzBoT/+cvzNv5o26bZpU6ZMn3b77WxYbvK0aZMYIwjHiZOnIyOHGwFCuGUibmFScxOnTB0/+d/+7UeYGmKGh7571bAccAieCY6wX+BLrF27FsjBvoMfxiGQyXPPPffEE0+wOIRsG0Dltddeg/ECgsJ7d9AC2AZ+C6wMvKcfxiFYPUCLxSP+4KFYGwp/wBs333wzEmIj35pjcgYZs4ceeghPCSePPPII7lJWVgZ0AcngkbOyslavXo1vhG969uxZFq6AEHjO+AHxIb4pKA53AYzhe1VXV3/wwQeAE/wIQB3WacFTxY+AR3A4HLjl3LlzfD5/mNNgPYF5gCKAHFg969atA1DBK8MPexkOjXzmwCEwzNSpU0FueDJ4ZPazYDkE5/D4+BHwDIfZEsCGnwhX+9577wVYDuMQnirrUOHbAaJAdzCUvnR6+bs/gVEcuobfzF/yXfB7/aGZt19JRP9QHHrk7mmvPf3wZ+DQ1o9frdu/oaezYvB0vbq/0yY9Q5I/DhHtVYzAIbAQZsQZ+SFAUQaHUoCiiIlOOmkKb5H9QYdJLRLyu3v5PTzRgETKV8qFGpXUqFNZLQaPw0KICJuI0Lsd8qfCASocpCNBgkNRCMPnjK7EISwjAggRFsLOFiyyjCTTPm9QL3aKjjq4NU5usYtLwnIMERV5Mu4QcKgQCgmLgoKCAH+/n7vPO7DX27/L17/Hy9nj7d3j7d7n7y2UN28p/fCJxTN/NX/C/137yPj695/qz35TlrtEk79Ek/eWdBdJyp1bM+fU8seEu15PnAQOVVLC8vhgSYhfHBSX+SFJeVBeib2cYXVNRFPL4BBJzV2KQ01DvlArg0NtKUtr2pIhogSxiRDKqohpEZwrCqsLULENFgIRRTT7mWa5YRzKBw5FjSVxc0XCWpu0oU6AJaIOmhARDCKQz2U4xATnMEfk6aRcrZSriXLVMxNEICLg0MGMCA410L6WETiEnBuGhcR0AsE2I51y0mk/TaEiGn8fCRrjngkoPUIp5hYoQViW8BLDRfi/R9KCZF06Ik+FZcmIMhUzUEDodJhYQsN/8OICjyiVxkuP1xew291Wk91qsNr0FrtOadNwrMqjVkWzS93g1TUGDE1hUwuRpS1ibSM45GhPOjtIrQIZH8LlbUiYamL6iqimBHNZQVJoTjY7hRW7wsqdIYJD2QEmLIdNrGAhv2xXQJ6HOa64piypq0xoq5gCwJqIshYsFJTX+qQ1DkGliVum66swcRs9shNRsJBTRiKjAQcd8GEEiPIGKQ8ZDUo5A9h8SrwgB0reUASH5aceGmM/Nkz+uGm3h3I6E1ZrWKdziwS6s0cEjcW9xZsHiteqardamrJtTdn25mxz/VZ11UZ1bZbzZFVUeJrSy2ibhXZ5aKc/0xoHHMqE5UBBXtqKVULDPdo4YUq3h4V9RNjQavRQBjQoDEnvponAQh5a56b+P/beA7rNw8rWnSQz97235r6ZO5lk5k56cVGzLIkSJXb1btmWbMmyerV677139t57770DIHoHQQBE70SvBAkCINo7PyApTuJkYicZT+4TsxfWTxAAITgLPz7uffaRm/0yk1dqnJboPSKdWwBLVMMbVFUettI9rHCzVW6WysNSu5gqF1PpZMonGbIJhsTBlIwzxBMsgCKZky0FTTDFDobIBVVykKNjiR10vp06aqVwTCSWjkzXEMlqPEFHJumpZC2ZqKeQgYjGaewp+ijSrPASeIRu6h9TaAToJQJ96QBpYgi3dcNQEMwCvczCcRTBkAIcxR+goFekFHKHQhQEbeCgl214b3DoG5xB/ywcWrYMzKHvfe8f/sf/+IfVaxceORV3+lLc7Qefnji97Mjh5Q9vHzpx4MN9W1dvXRfz0cqET9au3bx+xbKYiJ//6D/+8f/6nwmR/5F3b2VX6ScD2b/G5v6/pKL/m1L4P1gl/w+35B95Jf/AL0cMIlHdP7Jq/qW/5FdJNxbERfw4elHkmlUr35k1+4c/+WFFXXJ/yy3B0E0J8Tq+8wy+9wwTfUNKTrRyC628QisfJoLgPb9sQlQyLsi38tKNI891rIdm3gsj76lpNMshqUZMIXn1lBIqMasn5SUT8ooxfpVyFCPnDEu5FLWQpJdy9DIDl2GIjkqIjooPmT+xCAhFvgQhiMktCflC0VG/ZQ0tRnAofmFkDKLFsQuhVWFRZGTEXCAiBIRCjlD0QsChd4GCoiLeXQJ5uZBHFDn3raiI95bGRseFYnIJsbFxoRkhYB4AHkSLkeOwwtcAEYEgQRcdueSHP/hBKCmHANEfwiFwSCCatXfvXrBf7t69C34FfHB/jUPgacCnecAAsIzCOBQTAznAJR999BEYLPCRHfwTcIcUCgVwBRAIEMvrcBcABhAFgMTrL7jB659CIA2m2cERCp9MIC0GeAMBNkAR+I1wDD+CXwdcAURx7NgxYAPAG6AU8K8Aov4UHILfBQYRPCDAFfwDAUVeuzow7QPGUbi3AJ4zkAmAB1hPAHvw//+IiAjgLrj+a+EQ5AzBHIPnDL8LXtWwEwVBPngC4E3B0wZUg+cAvzecpgMfDA7gR3D71zgEBhf806CYEZ582F/6M0sa/uIk8xd5wDc49A3emb/luwAOfbg84b8Sh9YvjflqHDrzyZ0zSLMc4g5dPlCbfZ/UVcZGN0ioXbpRzISSNm3gvMQhMH8QXwicIlFwHD75CYN2kAjxjuyyoF3uh+Ac1HBPh0wDr33apteK+KM0KptEg8gcjznKZ4tFowqpSKOSG3XqMBFNhIrmvBNARBOBqckgeERTzpfW0B/BIWChgCsQdAMOeaZhzl7KMo50GZiVJmahmZlrRsaH8szD+ZbhAutwgZ1dMD5S6BgpnOAUTYwUORDBtwUT7Hwnu3BquMjFKHFSiyfIpYLGZ4VnNp9e+vap2LeSty/tvrmHk3FaUXhBW3JRW3xBkXean36U8WwP6eF2TsZhZ/+LILMwwC70sAqc7CJ4cIhMOEZLHIIy+IvgpOQlEYU8opdEBEm5UFjuq3BIA04REBHMETUCEcFiHI+iEojIJStyyfJdsjyXLNcVKlEIWUNhdwjycoVuVZFbXTqtrfTp66BTIVS6DfVxMCAEobhXOAR5ud8IEnRgHPUFLKHFrOamgBkMopAvZKkNwtSQpS5grQuVy8Ey1q6gAyoQoFkbYnK8IDLkAywE/4nBzIGVU95gAOJtgaAvEPQCCwVgBxUi4BpEoSvDlz5v0OcBkA36ppCWdo8x6B7zuRRel8rngakhICv4295vT7uGunx8vsCUy2OzTeh15jG5ViOHlkKpVsrSiDA6UadRDJ0K9VC9PakOEZGmDXAI9NIdQnAIShSavZo6j6oCWGhKAm3mOU5R1isWSpsUpUyIkh3CJIcAhHQnhFgI0okFLlmZR16JZORgQ5S8FhkZEtc6RHV2QZ0JRoaGK1T0CiW9zsDpnZBRfHp+0KoKjhuC4+aAzea3jHvNDq95wmtyeI3jXoPdB6YQwkLWkCxBnSGg0fqhDkGv8+m1U0q5bZSrxKOHG8uJRYmE7LuMgruSmqea5mRDa4qpLWWs4Rm/9A676Da/NkmDqp1gE6dlQp9K5R8zBHWWoAkKGKBQIeQIwTahL+OQBlwgEKxkhcWsIY2NB9XjAaUtoLD45WYf0ogA7XDQjmCCy4AUvjX5JAbYoAoI5BxVT3JVjhG5gyW1M8R2mshOFTrIggkQSTRBkkyQpA4iSGIlCs0EvpE4aiDw9ASukcy30ITjTImFJjAQOXoc20jgmEk8E5FjxA8bcEwtjqbCkpR4gnQII0IPKolDegZZSyNoKHgtmQA2kY3EdpD4k8SwBE6SMCQ4EEyByEIXReSmIvLQxB4a0ojwqoPu1UTQy3YEqMmWAQshWbgwCHGVYQU4oN8QkQ+cot/Vb6whFxNicuGpJ8kbHPoGZ9A/B4eWLVvxd3/3ve9+53/A7NDCiJkff7jkg/Vztm6J3Ldr+a7Pll4+s+PUoU+2b1r66fqELRtWfrxxzYdrly6NWbhl5673Etb9/ff+6bt/9w/vvPXTPdtjbx+NTLr+bvmzX3amzehImdmS/OuKpz9OuvSjy7vf2rZ85qJ3f/n+rNkffLB51YqPf/nj96Lmz6uvTOawqpiYJxLcPfnQdRn2moxwU0W+p2G8MI1k2XgFDn7RlKgCISJxsVNeZBdl6kcSdSDuUz0v1zBaNS5rmFTVOENTjhPKKmjxnpA3j41iVDypfMQq51rGxAaD3KKXTXHoZsChKISIQjgEhQowKbT4JRchjlDUl3AoCnGQYMRoEdQtRMZGIIqDy0WIm7QoMmLOkgXvxix8NzokBIegdw7QKOLdmPnvItbQvFkJoVxcQkxMGIRe49BLBPo9HAoT0dfCIfjQf+nSJbApwCMC/PgyDgH8QDgN3JgTJ06EcQiiZZAcu379+oEDB+DzPfBGOFwH9ghYLjBvA/Dzp3xifj07BAAG5hKYVGDgAFYBSMAQDpQWAC+BnwODN2ChAH0BJ8Bvhx8BKoAd9KfgEDwNgCgIsL3zzjvAUa/9HziARwZ6gYwc/GqY0oF2OEjNHTlyBMgQ6t3A0IIwG3DI18Kh8OwQIB88OLxKwJDAb+EnEBcXBy8OfBvGISh+APjcuHEjsBC8vPBMXuMQvJ7w74WHAuSDJwPe1Juw3JtmuW/wNv6Xvwvg0EcrloFBtD4+5suRub+eOwQ49NHqeHCHrh3b9aWw3Kd3ERZCcAhmh55cPlCVeZfQXjyMqpNQO/V8zKQKcCjkDiEDQuExIYAfYXCcj8guCBERDI5Lgja4HnrnxoIuGBeBD7tm/7jBppTI2Sw+lcqlMri0ES6Tz+dIRXyVXKJTK0xARAbtuNkwaTO7xq0eIKJJB/zRIghvehASRtyhUFLutUEU7lQAd+gVCwEOeQOTThdUNAiIelarkVlmYeZbmNlmVo55OMfCzrOwc0HWkXwbB0ZdYeC1xM4tc/BApZO8Utdo2TSv0s+t9jIqpwil45iikbIHuV9sOhv39uUVswsObsA8/EKQc15Xds1ee8tRd9tSc3Os9LIg8zgraT87/ZC57Z6PkB5k5PlY+e5hIKKCyZHCSW7RxGjJpKAMzpFT4kqXpHpKWuuS1bnl9R5k3VBo7xDUyqlf5+XavJo2xB1CcAghIpgjCqXmGqZVNR5lJeS7puRFSKEc+ELyMAj9Fg65lEBExdNjsJi1yqurf0lElq6gtQ8plENKFEIG0UvhguNY5Bh+ZANk6gxa2wKWJj8QkaU2YAVBrVw1XAZsdQEbLFRtD8DOImiBczGDHmFoXghYKLSHN+BDYm0hGwcRfPeSgl4dwDWAScgl3CDwSj4EisApmjYHPDqfWwuFcsjqKuTOX1FmCveb9vqdTo/ZaFPJNCrpmFoqU4vZaiFhTNCjEzSaxPVWaYND2TihaplUt09pO12hvJxHD3tX26f1LdOwaEhV5QpZbVCKEGIhGApKd4qBhVInhaCUkOAgbUKYPgE3kOS7pMWAo2DTeZTw3w75zwfzYA5xrU1QAyykY8O8UKWSWavjdNolRI+GFzArkPoEmzlotfnN417TuMeIyG2wTyOTQjYkGgemkAFMIVNQq/PK5E4Bb1LIm5KLphQSu3BUxyAL+tpI5dnYnMeEzNvM/DuSqidjjYmIQdSSpG54Nlpym5Z9mZp3e6Q6Vd7fZKTibGzWBF/oVYyFvCYrYjfpwHcCX8ga2iZkRywgxAWyAf8E1Q7kUjUeVNiCcqtfZvGKjR6xwSPUe5A6BETuUc0UV+3kqBxsxThLZmGITVShkSIwkEb1eK4OO6IbYuvQwwbUsAnFNg6COCBDP9fQz9ENsNUDLCWKqUQzlBjmGH5YR2DriSPqIZa8nybtpcj7qKoBumoQRFX0E2UDOPEAho8a5Ax0s/vbRfgBLZuoYeEUVJSUMKDAYDRoigHFNqFGzKgRC5rzWjYM147hjg/xJnD8SQJCRy4K4JBkmi4FeZmwGii8IwikCAwrA+yX8o8oYRbo9+2gLyOQd0QOmh5B+h5Cxy99IWChKQaAEEw9iUBvcOgbnBT/HBxavnzVd/7uH7773b//7ne/GzHvvU8/Xv/x+mUfrFn8+Scrd21bs//zjbs+XfPJ+vhP1izd+vHGDzau3rg8enXs4m1Hjh3JKF21/czP35r5f/399/7xf/70h//2z7/65fffnfHTiHmzYHImet7MJe+9P++dBXPeen9+xJJNm7fvP3Jo3fo1b/30F59/tGqoKVmIh0hbsYyRrSAmjuEe6LA3zcTbRuo9HeuxmgWjhnlOcYVTVO4QljskNZNKeC8q045mjXFTTJI8l5bq0fEmx1B2Rf2EumZKWzM1Vu1SNUwoB8ZGBYpRq5zjkwknVPJxndqhVTt5bE10dGh4JyoeQR0o0Q6F4paEMnLASOEfvVQ0gkNQtL1ocWzEougFi2PnR4KAiKCAGzyliGho3140A2GhhZCUA3fonbAvFDXvrYg5v4qLXpwQuzQhKm4pVMlBfQKSjvuNHYQ4Qotf2USv/aJXB/+pOwSGDJAAfEwHDwecip07d3K5XPA0YHQH2ABIAIZtwPmBa8C0AccGPp1DlAsoCOgIKAUACcwNiNjBlA7cBXwVyNqFyw/+FByC2wAbAA8AOXz88ccQjQMuCqfdICoGV8Lzgf4GeHzAg3B8Dq6EpBz0E4DlAok4QKbw74JvoRMCMm/wLTwmPG3IyAGWwI/AYwGwgdDd76Ty4F8H6LJv3z7ob4BEH8wshX8vIBmgCPzzw94ONEPAMwSUCoflYLgIuDFcjfA7XzB6BC8I3BGqIID0gNnA/4EXCr4F4IEXB149eHpAm/BPAL8L+Ad+F2QL4Qu8L3hMoE34VwCewX8XMOXgp/D04N/+Onz4J76qfxM3+4PuUCNRl1jck1GDK+l6Mzv0Dd69/4p3gRT0xyuXb1oW/zvjQ39tHDoMOHQcBodezw4BDm39DQ5d2leRfhPfVsgcrBZT2vWj6JfukBX4B0AIBLk4gB+whgCHRn+LiGxwPfwUHCTonVND+3bArnHr5WYJTzHC4NOoHKhVoLO5LISIxAK1XKJXKcwatU2vsZsMkxbTlN3qGbdDxs4/4Qw4p4JONyKXOxDGIUAjhI5CRBSKyQEL+YJT7mmr2S7n6TmDemaDkVFqYeRZmFmvcAhYCKAIKlDzbJx8G7fYxi21cSHnXeUYrZziV3mFNf7RWt9wlRNXYuzMUjWmEJIvpe1adT727Ttr3q86vpny7Jg094Kp4sZEw92plgfOloeW+luK4vOc9MPDqQdlZecsHQ+m8elBep6fke9jFfjYRdOcYjev1MmDUaKXUOSSVoOxAI1kodWrYRwCCwhwCMgHJohafxuHgIiaQ3NEcJv6aXUN2BpT8FEeiAhZN/SVOFQABpFHHVrMqg2tITK1BC0dQVsvEor7ChwKERESogPvqDdg6/BbW/zWRr+1zm+t8SMsVBWwViPH9nqfrdU/3hcAHIIGhWlZ0KcP+u0IC/nBF/oSvbwmojD8/EZAQa946Te38UFPAjJTNG31eywBMIvCRtNX4RD8EiAir9fvsE9qVQalRK0US5WCEaWApOL3aviNBmGdRVJnl9eHhog6pjSgdhdE5nRtHn2rR9vkHqudAqSUQV8fTA2BNQQsFMIhUVoIgcKCNu1QoTYsfZIWuBWlr1io1qUID4A1TEjrbMJqE69Sx4YeOajVrtawW+1S/LSOHzCrglZ90GoOQPLNYveZxqdDLPRlHAqAY4PgiiGoGfOKBVYGSY3tV+H6jSzSuIBtHqFrKThRbyuzKpeS/4yec49beF9W/VRd/2ys/jkk5VS1T/jFtxjZlwnpl/GZt2ilqYK2WiW6z0AhjnM4bol0WirzymQBlSaoNQXHYIOqJaCyIRaQ3OKXmf1is09k8gmN03ydi6dxctSOEZWdpbAxZRaaxEKVmMliM1lkIAp0ON4YhqNCsZWDw7BzUtpHl/TSJd00cSdF3E6WtJElrWRpC1naTJI2vZSkkQgSNeD5TThhJ1E6SFHi6GMEphrHEA+QRjuwI00YdgNqpBHNb8HKe6niLgK3ZYDT1jfc3kXvaCN3NhK7atlD7Qr2kIKNFlK72Zjmke52XtuAqIUgbSYrWijyVqKilaxso4LU7XRNB13XxTT0DpsGRiworn2I78ALnUTxFFnqosjcVHlY03TFNEM5zVR5mapplnKa9VuV2b4RBehlTQIcfEnTbBgTeqlwTA7BIbrExQSJoA3vDQ59g7Pjn4dDK74Dk0N//12oUpj33uzNH6z/aO2qzetXbdm4ascnH+z8dMOWDcu2bFi6fd3yTzasXb9q+YaYyN0b1zx69uxEZnFcYt3VVvKV+/fWxMf/4gf/+k//9z//z3//2fd/8bOZC2ZHxcVt2LRpy2effPTZp3v27Nq0YfXquOjdm1dg2h8pR8rUrDIFPY9PThcPF0sYRUpSunronpF0T0e/p2LdFTPujCFrhcqtgqoJeZfPPOK3SqfNHJuqTzVaPGVmBBxOv83rM2ucOpJjrHNK1+zWNbk1XQ4NQS3UKkVWpcApFRtUSrNOO27QOwWjOhjkiYkB4IlDWAhJx4VwaEkMgkBQ+QY4FCai0AHg0MLFcQuXxC2Mil0YHRcRHRuxOC4iKj4SfrR4SfTCuQgILUQcoTAOxUQADr0VCQ0K82aG2uTiAHuWLoFbgxsFLAQHv5WOe5ma+30cWvSfhOX+Jj43w5MEtgmH5b7uEwb8AM4BpoKmB0CUr3v3v8jtYU4J7CZgSCDJ/yM74r7Zq/THcCi5tC+zFv8Gh77Be/df9S6AQ5tXL9+0PGFDQkzIIHqpvyYORX+8Ov73cejema13T4Ng79D2xxf3lKVex7bkMweqRORWLW/QoaBM69lBK/BPeEYImAfsIGAhXnCcG7oMQ5EwaAvZRAgUSQJ2acCuCFqVfpMcSg6MYo50mM6jABExOQwujy0SjColIgg9GVUKy5jKotNAe9ik2TRltrhs40BEgQlncNKFaCpERKDQAVI3B4VyPqhPmPIFXdNgDbmNWrOQrh3u0jNqTYySEA7B3iEkLGdh55uHEXfIMpJr5RRYeSVWbpmNV+HgV08KatzCmml+zTS7cgJfZOjOklQ+Y+fc7b1zPGnrsovRbz3dFNl67jM64FD2OX3pFVv1DUfDnYmme5a6m4qis7yML5gp+7nZR5SVl+ydjzyoFBcq2Y1N89PyAuxiH6fEGcrmOXjFEwKY3a8MEREErsJEBFuGGkLl2k2hTjkEh7zaNp/mtUEUSs1pm32aRkh5ecdq3coKl7LUpSwCI2hKAWG53NAldG3ne5CwHKxkBRVNq0t9mqqAvi5gbAqa22A66A/jUIiIkK45sI96ArY2v7XJZwX4qfHZqvy2Sr8VVO2z1XqtLT57rx8WBEEjHFhDfuh/g3khD1IB92V8ee0R/Q78/P63iIkElhE0x4FHNBmAugUolIOpIQjd/eFNd0BErimPxWRTSpUKkVjB58hHKQpe3xivQcevMYlqLZJaO1Kr0AZE5Bxrc2qgXAHU7Bqrd6mqJmHpqrRgUpw7iVhDGVOiDJcobUqYCnIK05zIHBEAElKo7ZIWeRSlXlXFtKraAxXeyvopeZ1TWjcprbOLayz8SgOnfIxVrqRVqJkNJn6/a4wdsCiDNn3AYgqYrT6TDVgI0nEegx18IbceEeIOQXGC1hLUGgPQgCQVjjOIiv620dZKYWeththv5VLNwxQjDa8d6pa0lPPK0zgFjwXFD2UVj1Q1T1Q1j8dqH6urH4khLJd7lZJ+GZt8BZ95n12VJ+9t1uIGzTSiY4RpH2bYh+nTQn5QrQ4otT6pfhrMH6FxalTn5IxNsFUOlsrGUAD5GMlCPZGvIfDUWI4KM6JEjSgGhuV9iKTdDFEnVdBO5reRR1tI3GYip4kAGmnAc+pw3BoQnldNGK3G86pwIG7FEK9iiFuO4ZajR8pR3LohcQ95jMgyMblWNt9A4/J7CbT6Pmp1L7Wqh1bZM9KAVvTShB14Rm03ra6D0thKaG4caq1Bt1VQUA0CVp9ouJdDaaUMVJFbami17cPVKG4VdrRyiFeF4lVh+DV4QQ1BWEsU15GkDWRFM9ARXd3B1HYN63tHjP1c0yDPjBq1oPlWNN+G5tsxgnGs0IEXTxDFDqJokix2UqVTNJmLIQe5mcrpYZXnlabZ6mm2KiwYjvIMgy+EyM1SuJgysIZCOBTuxHvjDn2T0+Ofg0MwR470yn3vu9C0DTj08ca1H61dsXnDmi0bV3+8fvmWjSs+hpjcB8u2rInfumHd2qUJG+Kjjmz/sL4kN7ukZENi4fbCoWqhVYTt7y19lv/k4tXT2z5dH7V5WfTO9cv2b157ZNfGo/tXPr28uTLlEL7hgZJcpmJWiukVQnbdCLOMwyri8ep5nEYRs0xKTBqjQGXcQzXrtoJ5Rz2caBGUTqmxfqsCWbg86Q5MTPhsmkkNe8qq99g98Ncen23KbeE6DX0uU7vL2ObS94/rKRqxfUxmG5NAfsKmUU4ZdF4TFNcLzLFQ6haz9NX4UByk46KQcoU4ACHAJIAlSLcBCIGdA9Vzi5bERSyJWxAVuyg6duGSqIjIxQBCi2LiF8UmAA1FLZoXHTEzKmLmkoWz4CAGmSOCioVfRcz6OVRlwwOFFgq9qkwIsdBL/gl1J4TrE17NC72cJgpbRtFfwqGvLNr+Zh9k/+vv9Y1xCBye9PR08FhIJNKf7ln9Zf+Bb3DoK1/PN7ND3+St+du9D+DQljXLP1wB7lD0+vgouAxrXULMX4eIojcsjf54VRiHICy3686pz0NF25/eP7P13mnQtvuAQxd2lby4hGnMZvVXisktOm6fQ06Y1jGDVsAeMIhCk0LIAdBRGIfCguo5ftAGEoACNqHfKkKyczZ50CL3m2VTWrFeMCKmAxExRqBkksHnsaUCnlIs1MgkBoXMOKa0aMfset2E0ei0gkc07ptAiAiRcyrgcsH0SMA9Bf3aIRaa8gecvqBz2j8xNW2xjKskBi5ex2g2MCpNjEILIxcRUqWQb2EXABEhkbmRPCun0MottY+W20crJwS1blG9m1fjoJeYh/L03ZnKhhRewSNK4rXmi/ufboq+Evtu/s5VqFsH2YknpVnnxgrO64ovGssvW6qu6SsuywvPjGYeYaYcYKUdFBacVlde01bdkBdfUlVdn+hP8lNyA8NF0yNFQEQT0NzAK56E86WowhWComl5vVcJkTkgIhgQgkQcQBFMtrR6te0IESFqDcuvA7X4tE1eDVSi1XrUlW5V6ZSiKDw15JTnhJvlAISmQ/KqAYdKvGPlXm01DBFBZRwShIO9q7/rDkFS7pWQ9m2I0vWFDKJmn7UhhEPVfiCi3+BQsxfBISJSKAfWUGDiN/1vv/9u9CdCkQ9GiWCmCIgIgnNAQb9pk/sjJwzvNGQpnVq1RiEWy/kjMh5JzulVcxs0EF0TVBtFNRZJg13eMoEQEajFOdYEYX2nsmpCVjohLZiAPU7i7MlXvpAzxEIhHEp3CgGQEBbyyIqnFWVeVZVXXYtYc6pGl7LBKa+bkNXYYc2RoNLIq9Cyy5WMchWjTs/rcSioPli3atUFLcaA2eI1WqYNNo/e7tLZXDqrSwuygNwai2fM7NOaA1p9QCl3c1nqgTZ+YwmnNlfQWKTDtI2zcDYmwU7D2vB9+u5aVUOepPSFpPihvOSequz+WMV9bdUDTeUDVfl9ccFtTtZ1espVWsZdfmXWWHe9Bd9nowxZKBhAKdVgu5Uy5BfxpoXCyRGxjSG3UBUGklSL46vQXMUAR9bPkvQyBJ0UfidptJ3AbcNz2wi8FiK3ichpfCl2PX64Hsuqw7JqccOgmiFEVUOsSiyrHMsqww+X4tkleHYxjl00NFKM5RbjOHBQhGKXYvhNZPCXpoRqn1rrU+unRGoZhkGrH6DWDNCqeuk1ffwOghbHkfZT6fW9lPpOUlM7rqUJ016L6qzADVbTKU1MWhOJUInuLcQ0lBIrmxjlA8OlQyOlWHhwdukQpwzHLcVzS3GcUhy3DMcrx/Eq4HJotBInqEYwSVRHBlKS1JNkCCzRVK0MdTtT3cnUdA/retn6Po5hkGdCj1qGhDac2I6XOEiycZLcQVFMUpUgJw3RFF0xRZdPMWQuJphC8im6bJImAU3RpS6GDC6d9DezQ9/k/Pln49B3YXzoO9/5h1nvztj8wVqgoA/XLvt4PUARsNDSjzcs+2jD0g/XJqxdGrcqNvazjzdcPrW3v7ZgZLDj1rMHR3OKthfWZdbW1vU0DXSX4NuSGO03eD2n5QMXlT1X5F2X5d0XJN3nRJ2X+Z0X+X03RzApbHoJg9dGE3Qx+C2M0XbqaDd7pFHKKpGQkxS0h7A1yDz8yDyS5BBV+uE0N+X3TwUQTQYCDl/A5nVPTjvHXVM2n8/hdVtHXeY+l7XNbenwmNEOPVMrduvkk1qJTauYMGogCew3G6eFAi14NrEAPEgiDhkTCgXkwiwErtFLhXAoDkoUFi6JXxCdEBEd9/6CiJ/86Mc//P4P5i+MXBgbHxEbv2hJ1KKIuUsiZsdEzo+LXhizcDZk5JbM/WXErF9GzZ8VHwVpPARsQnYQhOXCHQkh5gmDEKK4PwGHvnrv0F/2c/9f79GAKCBy9g0eH9wYSLjBfb9dWwZIDJ7Dt8Vj3+B1+y+4yxsc+iZvzd/ufV7j0Mal4A59GYf+GkQEiBUFOLT5t3Ho7unPQhS0DS5DB589Or+j8Ol5VF0Go7dcSGzScnrHZTiPlha0jATtoyHBsBAIDl6DEDd0DNfwgjbQaMDKByIK4ZAMISKbwm9RjiuFag5bCItZKSw2lTNCFwARCUdVMsgMSPRqmVGjtOjUdj2MEhlh1Yx73OaF4NzEuNfp8LomfR6n3+uE8w1iCgWc0/BHOL9jAmJyk2Mys5ChHe7T0WuNwDb0PCsjF2QJtSlYhgutI0UIFI0UWDlFCA7xkKScU1DrEtSO00v06Cx1V8pYe5q6KV1UlshIv9t4bt+dVfNvLJ1Tc2wL7flZfsYFWc55Ze4Zdf5ZbdEFXdmlsZILULrNzzo+nPoFK+0IP/uMOO/iaPpp+tND7NTj2rq7kwOpPmoekprjFk9xi51QwMorAiJyCssgYu4GIlKAR1TnVcKnbfCIgIhe4xAQEQJFXi3QEShkGSEHzdOahmnNayICgwgKFRCDyKUsCPlCISJCcKgYDCLPWMU0EJGhIWBpR/JyyKKh8PjQlyeIQqNEE9jgBBARLGbt8ttafdZGn63OZ60NR+bg0metA3fIa+/zT5KD08Kg3xwMwsjQH7Zx/lNr6GVeLlS9AIJvX9Vqv7KGvvz9b/0s4A943G6ryTymgK2+IxIOQcruVozUqzhVY9B5LagGjwiGiMblTQ5Fs0PROKGoc8gqx6Vl45LCcXHuuCh7QpQJo0FfCsghMTlwiqZEWW5Jrkda5FWU+1RV/rFa3xjyn8atapqCx5HVjUuqrcJK02i5jlM2xipTM6u1I202Mdaj5QYtamAhv9nsM1o8erNHZ3HrrFMahIJcY2Z3SC61ya02+TTmwJg+oJCO0/Di1nJuVcZoRaq4NtvQX+cg99kJ/XZsj32gzdpebajLGytJVBc+1BTe1RXd1ZfcM5Y/MJU/MpTCNfdlOXcEmbcF2Q/VNTn23vopfO8kadCC7VZ01QqbS8b6G11sknOYaSaxtUM85cCorJcj7mLy26jcZgqniTTShGc1DLEa0Mx6FKNukFGHZtYOMWuwzBociFGNDWkoJCyzGsuqwgILMSsxjPIhRimWXoylF+GYhXgQKx87XIAfKSSyC7CsfDSrGCNuZUywxgLQYhfqu/OrbTqqgNNOAgF3CbqJYzi2fVg6RhgZbhtitA+y+gZZ6D4qph07WIMaKEUPlQ7hS1CYvJ6uzIH6Qlx5PbWkn1WMGykhcEqJ3FLiaCmJV0IaKSIy8rH0PAwtd5CW3U/J6qVk91Jz+mm5/YwCFLMQNVyEGinB8CrAVsLzq/B8MJTqiKJ6kriBLGmmyVrpys5hVRdb3TWi6eVq+0f1KKERLTYPSSw4iRUvtROl49APQQZJQhJPUCQTVKmTJnPSZRNUOBb/6If//u2eQf4Wf/ufiUPwT/7Od6Bn++9nvP3WupXLICwXYqGVkJcDwcFH65ZvWJ6wJi5mXXzMoc8/eXTjPK6rwSBitpS8ePD45IuSZ0mlmSWlSd3Vt0c6rki7L0u7rkg7L0s7zkvbTkvbTsq7zvE7Lo903OL3PWWgUnCUQgK/nQFALxviySkEOZ4q7BNz2iTDFYrhJB3zgYn8yDJ838Qv8djV0+7paTecpAK+idA26XFoSfVP2AOTjoDb6XKYeE7j4JS502fvCdgHJvU0vXJyTO7USuxq9bhB57IafVZwh0YNSIQNicOF6uNCOAQUBID08hKqsAFYQum2yKjYiKi4+UsSFkTFvfXO2z/+tx+A3p0xY1F8/Py4hIjFURERc2OXLEqAhapxsZHzZ0LvduScXyya8xZ8kwAI9JsIHNKOAAoh0EtfCIGi14D0+2G5hYt/iKxhDRdtf0Wz3H/Bp95v8CtgigaqGsJFczBNBCwEPQcw+QPTTTBH9A0e8M1d/hu+Am9w6G/v1AA49OnaFR+vSvhgWexrayjkDv11cQj2DiHu0Oldd8/suHt6exiEXuPQw3Of5z8+PVibSuspEeDrNSM94zL4zEcNWtgI7bwEHmCeMAKFfaHwcegArrfC5WgAbCKkbk4ehMjcuCpoV3sMCouMr+KOCJksDpXFIg+zIUgzLJSNylVC1ZhYo5XpDEqTccxi0dntxokJs9NpdTltLrfdNe1weScghOAGCgqCYQTmkdXoNionNQKrmKob6dfQG3WMMhO90ErPtSE4lAN5ud/g0HChBfblcYrDODTBr5oS1E5xq0z4HFV3kqL1hbEn24GqsPdVSKvS265+cWtVxJNNMd03Do/m3JLm35DnX1bmnVfnnx+DTaxgARVflhZc4Gef42WeG825JC26JS+6y0m9QH50lP7shLjwhqH52QQ6w0XJdTELPdxSD7TMAQ6NFjkFxU5hiUtcjlQ2y6u9ytppVR30JfweDgERvcah13TU7IWqaKhHU1dBam5KUTgJFXPIJlaYGgon5RAc8o6VwASRB4hIUzGtr/XCllVrV8ggQv2eRxRazBrGIfiprddvbfeFDSJrfWiICKAI0Kg+FJbrCzgpwWlxMGALBj2/NTL0O2+HX8kyX5GX+0MsFM7f/UH5fcDGkxa9Vi3midl4Ib1DyqpTsCtVnHINr8oAu4DEQET1dlnDuKzeLq22S8ps4mKbKM8mzB4XZTpEUJOQOvGbeaFUGB+aEmW6xDkeaYFXXupTVPlVtT51Pfx38cB2V2WjE8Ghepuoyiwo13NLNcPFY8wy/UiTXYRyjzEDYA2ZtZAi9xpN0wYAIbNbawYvCEAIkdr0Wm6Vyac2BzUGv1Rswvdzq7I5Jc/FFS8U1amGthJLd62+uVJfV2KoKDAUZ+lyEzWp9zUpt/RpN0xZNyw5N+0Fd8cL71vy7hmz72oybitSbinS7xtLMyZbK9z9zS50u62/Sdlawq1KEzflO4i9NgJe3U+UdNJGW+icRhq7jsiqwTOqcYwqBHXoNWhazSCtpo9W00+vGWRUo0MIBCyEY74UAkJwzKpCNFyFZVYO0cuHaKVYWjGWVoijF+Do+ThGLp6ZR2DlkVj5OFbhEKt0SNzCmBzWBXXuoMEZ1E8GNZMTo9oxklgHCT2GyMISOPkSr0xtGRFK8UwRni6h01WjDAkPz6C1D6KKO/syetAZvZj07t603oY8dFktpaSfWUQYLiBxiii8YqqglC4oZXCLqMxcAi17iJwxSEzrxSd3Y5O7QLiULkJaDymjl5zVT8keoOcPMgsxrOIhVskQuxQ7UoYbKceNVOA5lSACuwKHqBI/Atm/eoqwkS5pYcnahxWdbHV3iJEG+UY0IjNWYMULbQTxOFEyTpLYiWI7UfQfb3Do6591/yI49Pff+/t333przfKETatXfLBq+YdrVgIXwSV8u3HlsnVL49clxG1aGX/ywPbn9y4ysVC7L5LgOsoeH2pK2z9YfIpWd4nbflXYfUXad105cEuNuqPqvyXvAS46L+y6wO2+zu65PzKYNIRKbSMWDAo6uOTO4ifX2ooyWHwSXknkjA6IRjtUo0VjjCc6KlQppBkhdG3T+Fxen8sHKW4fkl9A1gp4Jj3O8Wmnw+eedE1YxeMmwqQJY9d2Tlk6J+1ElUqhVjtVsmnt2IRJN2U3uuyGKenoGOAQ2EEQkAsrOjoWit9iYsEdAi6KhwNkZCgqfvESROAOzYtaOjcm7ldv/3rGr362cOY7c2e8HRkX935M/LxFUVFLomCtKuxRhTtHzpsBOLRwzs+XQKEcVNchOPQqHffaC3rlC71ioVd+ETJf9FJhiIr+28QhmBGCQgJot4NiA6g3AF8Fqg5g6ytUGvwf2bH235BV/gue0hsc+vpvzN/2PRAcWrdy8+plH66IA4MI9Cos963hEEDRg7Of5zw40VeVRO0u4uPr1MNddingEC1oBRyCum3QyEvZR4LjHERwgOjVj6xwA6AjYcAhC0yqg04NdM0FHGq/VTWlk1pkgjE+T8QaZhGoTAKVQ2GKhjlyzqhqVKgRiPViuUGusqg0dq3BoTdNGi1TJqvbYp22Wr1WC8hnMXkNGteYxCFjmwR4PW9gbLhDxahX08q19EITI89Kz7YxckAWECsPlg5Z2UXm4UIzu/A1Dk3yqz3CmsmRMu1gqqztqbI10dKX5yHWO4fqeCUvyk5+fndjVPmJ7czMO/Lyp4qy++rSW5qS65riq2NFl9VFV1RFV2UF10R51ySFt9WVT4yN6aaGLHVFkqzwibTosaL8qaYhydiZau5Ps+Gzp1hFXn65a7TYySuc4hdOjhY6BUVuCdQ3V8CkvgfWraoglAVxuHBYrt2n6/DpXuLQtKbVo2nzaNqnketBEJxr9I7VudWwv6LUqSgCHJoK4VBYnhAOhYio2DVW5tJWTxubfOb2gLUnaPsyEcG8EBoUQAaHQkQErpF9IGDr9lnbgIi8lga/FQRQBAI6QmaHAk4qsno1YA+1aP/hEZ8/HYd+xxdCHvKPgdDLXxrw+zzuqXGLUS2W88gCWqeIViNhVMpY5Sp2hYZbqedXmSA1J661iGus4gqLsNgsyDfxs62CTJsgY1yU7hClgl4TEcwRAQu5pfleeYlPUelXVvuUdV5Vg0dZ71I0TCL1CfXj8GiCSj23RDNcqKLnjzHKLKOdbgU5oBsNGhUBo86rM3i0BpfWNKUxuTQIDoVNobAv5FKBjG6lEcEhrdEvEerQ7cOliZzCB5LSJ4rSp6rSZEV+siztmTzxieLpA/mD2/K7VxU3zytvndXcPW14dM7y/KI96ep4yg1L4nXDs6uax5cVDy4pHl3TpDw05qVYKnKs9UXm5lJVXc5o6QthTZoV1WzBoBSdQ/xGAruGxKoiMqtwjEo8vRzPKMcxK4YYVWigIMAhGOmhVfczqlCMqiFGJZZRiWN9WVX4YYSFQHhmJY5ejqWWYaklYBDhGOAOFSCUMpxPZuURmQV4dimeVYbl1pD0GIlHYPHJbV651ae0TcutkxLTlNzkVmjcMolPKfJr5FMKmUUs1wsleonQphMaNMN8/gAGW9LRl9KHS0eRswYwWd0NOf0lVaSiPloelp6NZ+WSRvLJvCLaaDFjtIgxkk9l5RJpWUOktEFiSj8+uQ+ESwY0Qg6wKb04RD04gKWMflI2ipqHpuVh6AVDzCJ48lhaPoaSiyLnDBJz+km5A5QCFL1oCHKAI5UkbjWFX0cV1FNFjTSwkqQtdEU7U9XFGutma3tH9ANcI4pvxgj+4wdv3KGvfRL9C+LQqqVx65cvXZuQsG7Z0vXLl4HgYE1C/NqE+PVL47duXHnh+O6UJ5dG6X2+cYVdzuosvNGcspdUdnKk5Sq366ao/6YcdUeJfqDGPFKjH6lQ9xUDdwRd1zldd5ndT+j9qX2o3Hp6bd9wR/LWj27NnXsnfmlbQTZGQaeIKMMCrFTYrBwpcCp7pk0km5Lhsdj8U16f0wdBbsAhZCgSKn8m3N5Jn3vC77S7HFb91IRcIaVkZ9w0W4jj41TNGEujUKklkBIPGrXQwxKw6gISnjkmemk0hNeQkSFQqD7hSzE5WBEE1lBo1xAyOLRgSfycxQnvRce+8+4777/7q6j3ZiyY9TZU0M2NilmwJBaWCcXBEtXYeHiURfNmLpz784VzfhkXGQHLVUOtCYiQRauAQ9FxiF67Qy/3C/12sxxMDb1UNODQD37wg7A79JWzQ1BZBsYLFFhDogwa4aDETK1Wgy0D+1XDqz8BP6A4GzwZ2MnT0NAANWtwJXSswa6h8GIiMG2AUsJfZDIZHhCmdABjYAsqNKdBRE0ikUDvHBRMwxc0v0EX3O9s0YFmbRgNgi1AsBYJuuCAhaBpDe4F0TKouYPfAmZRVlYWVFcDFMGC1P+CT+pvfsV/wSvwBoe+9vvyt34HaAvdCq04a5Z/tDIeDKL/JjgEebnMe8e6K15QOgt42Br1cLtNgnFrKEELC2EeGztoGQ5aQ4LjcSCi0JV2UOggLLCJJsRBlzo4bYAdRAGXzj8BuynVfovCrZdNjEk1Aj6XTGEMYRkY9AgOwydhhJQhCQ2vGKZquMM6Ic8kFVrlMGQqtSulDpV0QiWZVIknVaJJxei4hGUeJWjZvXJKg5RUKSWXyslFamquhpZlpGdbXuEQGERW5iscYsOy8CILB6mVG+eVTwmqpwU14/RCVfdzWfNDVctzc0+ufbBcUp/Rdf9U0o61T7euGHx6Sd2QZWjO0gPb1D81Vj3QV9zVlt3SlN1Wl95RltxTlD0aq060thdMDda60Y0TfbWOnhp7d6Wls1jfmjPWkqJqe67pTRon5/hGy3z80ilugZOXP8nLm+TD3ptCl6TEDTttFBVARBCZm0bycm2APV5dBwgOprUAQmEcgm87fbpOv64joIdVrcBO9W511ZSqbEpZPAXlCqpil6rIpYZmuZc4NK0pcY+VTWkq3Po6xCCC5UIQmYPKBAcqNCn0+zgEBhEsZu3z2zp91lYvlG5bQWEoAn0Zh+Ck9ZfAoa8En/8ch0Jl3r5p+HPrpFWrl0E/R7+IVi+mVUkZFQpWuXqkQsurNPArTTDkwy+HEItptNA0mgubEM2jGTZ+xrgwAwwihwjatNOgWW5KnOmS5njk+V5FiV9VASzkh5EhVR3SrA04JG+YlDZMSOrHhTVmXrl+uEhNz1dRC7WMaju/z6tiBnXioE4d0Ou9WoNHY5hCZHRpTDAm9BupzeALuZSvcGhM5xWPqvqb6IVPOIV3xaCsW8LEa9w7F3hXzgkvnhedOys+fUpy6rj81DHFqSOqM4d0F4+Yr5+w3jptvX3WePOs9upp1aWT8gsnJBdPSq+fk929In18U578QJ33XFH0XFj0RFj23NhdbR7ok7ejuXU4ZiWBUUFgVuJZFSRmOYVZTmRW4JhVGEbNIL22n1YD8zz9jGowiDCIHYR4QUg67ktC3KGwZQQOEq0KS63AwQOySgmsQjw4Ntwi2kgBiVdOljTSRQ1UXi1J0s424qGtTmGiSW0jymmotjO5YR2tz6CZHuNPq4a9Wl7AMuaz2Vxms10/Nm6RmUxckRSDI1cM4HIIrGI6t4JKr0S1lQ6W1hIK+yi5Q/QcAjObNJxDZueSOHkUXj6dV8jgFtDY+SRGDp6ehaNnIqJl4ChpGEIyCv28d+BxZ+/Dtr4n7QPPujBJvdjUAWIGipw9RMvDg6g5OFImhpCOwqb2D6X1YzMGCJloUs4QJQ9LzcfSCrB0MLuKscOliDgVuNFqApK4qydLmmjyVoaynfW///XfvvWTyN/cE/gzcQia5eC8+fff+4d3fv2rFfExa5fGrwEcWrps/bLloHVLl0Jx3Nr4BHCH9m7deOnknvRnVwWMweDEmM8upPbk1qUdQZee4rbfkPQ9kKHuy4ceyDGPFZhnSuwLVUiSwWfc/kR6dwqxL6cdV1nDHyhGVT1cv6Jj96dJK2Iyr5zqlFHbtAKygi9RsbTSoWnbmNc54bJPeMd9XoffOxHwOYOIOwTL1TyAQ17PuN89HvBM+N0Tblg3Xpif8/Zbv8zMfjI5IXVYaDYt06RmGQxQrOqwGJxWwxTsKI9BirahOwERHINC00TxcbEJccgBxOeilyyJWrwYkCT6/UXRsxbHzYmOn/XenPfe/mXkzF/Pm/HryCWL34uKXgDIE7c0ZgncAYgobtH82fNm/xwplENqtUP1CciYEJQ2AAu9jMn97qRQyBF6uY8VKhoio+IWIYpfFBUdEfmDf/1BOCr3T//0x9awAvDAqlBYcWM2m4F54BiaoKF9G9qioV8bwGbPnj2xsbHhQgKglA0bNkB1NcASLM+Jj4+HTUHALbAUCMgHeqiBoBITE8HegUZsKFWDawBy4OvJkyfPnj37cm00tF3fuHEDOAeICHql4e4APLAKFsJysCD18OHDq1atgoeFdji4O1RU/x+5kPS/gD3+G/6KP4hDKeUDT3JbHmTW306uTK1AJRZ31Ta+2Tv03+IkAm/r2zas+gTJyy3dtBwxiP47uEP3T29Lv/1FR8kTUkc+4JCS2WYVod0actDMRDgHKCiMQ69ZKIxDCAJ96QCCc5OSoEcT9FmDPlvAYw449YBDEJwLIHNEYxMapWyETUejhtobUQ1luOYSUlsZtauC1VfHxbTy8d0iYp+UMiinoRR0tIqOUjMG1fQBNa1fRelWEFuluDoRppQ/mMUfSBGik0RDiVLcCxUxSUdOMVHTbbQsOwJFuTZWvm04H3awWtiFlpFQWI5T4uCVuwGHRqvtpFxl+yN5w31F3SNp9dPhgvutN4+m797w4KO4vIOb+SWJTlStG1U91Vs42ZFlb0q2NTw31z7VVz/V17zQ1yUbmzKtHcUubEuANhBkDvnpmAADLlFOXKuxu0TZnCZveqpse2zGpHo5xX5+qYub7+TmTHJzHNzsCX6uUwQtZ4VT0hKXvNytqvXAliFtyzRk5MAa0iF2UFgeRAgOeXVdCBHpOwI6mCaCUaJ6z1iNCwq4ITinKkGICMGh4rA7BDjk0ZS5NBVgEHl09V5jix+IyN4XIiIMko5D5oVC1pADwnLhNURgEPX7EYOo3WuB0u3mUO92WCEcmqIGffJg4FvEofBiIx/SQef3wEeMSbNKKybJmK0iWrWYViGllyqYparhUs1IqZZTrOUU6bgFBm6ugZdt5GWYeOlWwCFBhgOISAgTRBlQMTclzvbICoCFfMrygBphIZ+6DhKMIWuofgqWJ4obx4V1Nn61kVOmZRYBCynJpRpavZ2HmpayAipJEP7SqTP4NAb3mN6JyAB2kEdjmR4zT6stHpUJBL5QCIdCYbkxnUc4IuuuoRU84BXcFuZeG31+dvj6F/Tje4YP7RMcOiw5cFi2/7DywBeq/QfVBw5oD+03HD1gOn7QfOoL8+kj+hNfaI4fVh09pDhyUHr0kOj4Yf6JL7inj3AuHuffuyBOviXJvS8qemxoL7MO9ik70LwGwCESvQxAiDRcQWWV0ZnlZGYFHsGhWhS9rp9a20Or7aPXDtBr0bRqNL0aQ0cuUfTqwZDgAMAJwnVYOnKJodZi6XV4Vh1iOrHLiNxiKr+ELiynazt443i5BS8eGxgVtbH4zXReM4XXRlbhRt2w48gJtYAer1k9pWY5pLgpNT3ogGXNTr9z0qpXqVXDUhmRxenCkiqowzVCeadM2S8R9FN6WjBlrYSCQUouFsGhHBIrG0QcRi7JI7lUTj6NU0ADmygkOKCxc6nMLBI1g0BIxgw9Hxh80jv4tLv/SddrDT7rRif24VIGSRlDIGI6EBEan47GpqGGUgcxKQOYlH50ch8mpQcbtpVyBsk5A9S8QRhJYhWhh4uhzgHLLcfBSNK/f/+H/y1OJH9TT+IvgUPfC+PQ8riY1fGgWICidcvAI0pYkxC3Ki5mbUIczA4d2f3JpRN7Mp7f4JIH/Q69f8poFpMb0s62pe2l1Zzltd8S9t0Wo+5LMU8V2CQFNlWOTZFhUyWkPC4+n4oqQKFKa0hNBTJKIatroOC5IPN67aH1mef2dHCJFXo52TSutNitJq0TNo07oEnO7Xb4XfYgkA/UZEJMDllDgBhEYA1NAwtN2b3uCU9XW1vUvDnv/OTffvgv/3T/5oUpK85hHbBOdNutXLtZ6DAoJ41apYATE70EdgxFwyWil6VykJOLi4HwHOxkXRi1OGJJZMSiRRELFi6Ysyhy5pK4ObEJ7y1csGDWO5Ez31o4+92FUUtmR0e/D9XbS+KjF8fHwghQbPzCee/Nm/3ruMULQ9NBX+5LeMVCv+mR+w0FJSwGKwpACOrqwiwUam9YCLD1Eof+kDsE8AM0ApSSkpICS37AGkLc/0AAvCAotoZ9oBcvXoTcGnAI7CdduHAhQA7AEjg/gEA7duwAWwmIJTo6OicnB9AISAkeEPwfYCQotoalrkAygEPbtm0D8we+4ACuh99SW1tbUFBAo9EAjcCVgnWl8AiwaBWeRhiHOjo64Lds2rQJ1vUwmcz/hp/m3zylP/MV+IM4lNdMzageSi4beFbQkV6NfYND/33OHWEcem0QIYUKoYq5b3F2CJkgOrU1+cbBxry7pI48DqZSwWi3CNEuNSVoYiHjQxCEg9QcEpwLB+RCQuJz4RxdSMgcET84KQ16daEWMmcQtspMmQJ2ZWhtkSI4qfc7TFa1kkcmoJur24tTOwqf9ZY8HSx/PlSdRGzMoLTk0VoLGO1wJioe7irm9pSO9pUK+sv4fSWCviJ+b95od+ZoV/Jo12N+931+zx1B3x3hwF0Z5qEa90RPeGEmp1gpGXZaFpKaY+bagYhY+VZ2oW2k2M4tneRXTgtrfbxqGy5T0XRfVntXUnlvOPtqx41D6TvWPNiw5MVHCQ1ndqsqM3y4liC5I4Cr96PKvL0FUx05jtZMe2vmeHueo7t4sr/KNdTkp/UHOcQglxbg0oI8RoBDniJ363pKFS1piuZniuaHpv5EL6swOFri4eZPcXOcvJxxTpaDl+3g5ziEeZPiAqe0xCmHEm0gogbPWNO0piXcoBASEp8DFgorRERdAW2HH4hIB6NEcHuEiJxAREogImRkCJrloE0BIaKxMrem3KWpdEEBg67RZ2pFSrfHB4IT6OBEiIjCIDSBDzoIIQEUoQKIQQSdCu1+S1sA2UQEUATTRK2vwnJhHILtQF/zK+wFfXmC6KU7BIVyr32iV7TzFUk8uE2IghBNhy7hW4/fbZs0CjWjgyJqHZ9UJiSXSGjFMnqRklmoYhWoWXljw7ladpZuJFPPSTNy0yy8dBs/c1yQBXIIs5ziXJc0fxoycuALqat8CAvVe1X1HhWwUN2UDJauNgALWUdrTNwKLatETSsGFlKTq3XUVisb4xxlTYtFPoU6MGbwjYEjZHSpjVNquDR51GaPCmRxK81huRQARSb/mCWo1ngELGFbCSX3Nr/wljDrEuPOQeLxraTdW9g7t4t371PuPqjdc1i/+xDIsOegaf8hy4GD1kOHLIcOmQ4dNBw4oDtwUHPggObAQdWBg9L9B4T7943s203fv5N+cj///jlZ5m1pwUNdc7EN1avqRHHqMKwqMgMxhSjD5XR2OWO4nDpcCXNEWOhRoDf0U+p7yPXdVCjCrh+g1A6Qa/pBlFpQ3ysNUOtQlDo0tRaF3KAexWzFjXZRhJ0MXh2VW0oZLaZKalgOrMrPt/rFpimOTjU4yqzGk4oHaeVocc+wS/IKhyxKp5o5LsFOjTGCkxpoVw+4JoxjYi4Hw2B24oi1aGwpZ7RdoyHoxygqPona0YUubMPnoSh5eEYuuEAkVg4ZPCJGJomeQaRnkpjZ5OFcCjuPys4DFmJyC1ncAhYcjOQzmLk0ehaZnI7Hp6CHEgdQz3r7H3f1PursftDefb+t92HH4LNeuB64iJCGJqRjcGkoYCF0Uj8qsXfgeffA887BxE6AIlx6Lx5RDymzj5LdD20NlOy+UGHD4L/9rx/89zmb/K08k78EDoE7BFUKb69aGg8sBAgEAiIKOUUAQrFr4pcCDp058vnFEzsznl8fIfV47Wqv2+R3m/AdxWX3dw3kHibXXeB1Q17ulmTwngzzRI5NluHSxbjsEXwpi1w3hG9qJ/UVMQgZUn61dKTp4XX2wyONxzc0Pj3dxcPm2s39du8ITAua3Xa7xzblHZ+ahr6ESXtwcjwA9QkeJ4TlAv7pIDR+edwej8PjGvfbTNaHF45f+2h55hc79q6Nipj77shI/aSzzTVZ75roddqGpqwkj5WoHK2LiZ4XGz0/NnpBbHREXMzCuJhFocuFcVHzYxbPjY58L2rRe4sXzl208P35C+fPWbJkRnT8zLiEeTFREe/NiHj7F5HvzVoQGzMjLn52dPz8xdBQtzQmOjYuKnZxRMTiiHmQw0NwCAApVBwHzs/LBjlIyoWKExA7KIxAkIt7SUGhWB6y2+ilYGIpesGiH4bCcuEvSKP9zikB6AXWp77//vszZ86EgByUFoRvAGwDe3Jg9yisOh0dHQVzBrgItqCePXsWdoleu3YN1q2CgwSLdMA7gmr1mpoaMIIgDgeBOrgNEFRJScnGjRvDOPTpp58CR8HXli1bYOsrPDgsfoX+awAnQCMALSCl9vb23bt3h3EItpQmJSXBE4PtpWAxvcGhr3ki/9u4+Zuw3N/K6eA3zzOMQ9vWIwYR5OXCOLTur49DB7dtvHZs51dWKYQLFZ5d3lORcgVVn8ZGlSsYbWYhekpFDpqYQTMr5AsNB+0vFbANBxBrKExEoR6FcJUCVM9NyoJeA4SBgwFX0OsIOo3IGiJYSTQuD7pN8Ncz39SkQSpi9Ld1FD1vSrvcnHqmLeN0Z9aZvvwLmJJruLIb+PIb+MqbhMqblJrbjPq7zMZ7rKZ7w013R5rujLbcFrbfEnVcE3VcEXddEXVfEfdek/bfUg7eVaPv67BPjIREMwmgKN1Oz7Ijo0S5YBPZ2YXjIyXO0UqfqNbLqTChkqV1N2VVNwUFV3EPj5Qd3Phk3cInqyLyt67qu3hQXfjC21sdxLUGsY3BobogujaIrvahqryoKt9QXQDfHCB3BukDQTY+yKMH+cNBATsoZAdGqU5qn7anTN6Uomh4rKi/p+987KZkAw55uYVTnJfukJ2XZR/NGkeIKNchyp+QFE3Kyl0KZMvNtBr6EgB1XkMREFGHF1gIyct1+REc6gzowSZCRommNY0eWEmkrgQoAnnU5UiJgroYND0GbQrlbsjLaUIGkaEZWuYCth6kZQ4honCJAuAQgBAxJDx4RAFbmIi6Q1DUERolavVCxYK9P+CkBb2KYADWaX99HHo9FvSaiL4hDkGLwzSy/tUPOORDPCK32a4ZlrLgj7ZVo8QyEaVUQimSUQvktHwFLUdJzxxjZWiG0/XsNP1ImomTbuFl2uCVF+RMiPKckkKXrNSrrPSpqoGFQhtvoT6h3o2wELJoaEIMLFRtGqnQsUrHaCVKUqmSUDlGatRTui00vJ3JmmDz3Xy5T6bzK01ecIFUxtCYEBwg8BOmoCm5wSk3uGQGj9zoUxqDqjE3j8FvKiBl3xjNv8lPPUe6vAO17wPi9o94n2+X79ij2XHQuPOwZddR6+5jlj3HrHuO2/Ycs+89Ztt7xLr3iGXvEfPeL4ygfUf0+46qdx+S7drP37mLum0LcdeWkUuH5ElXZHn3NY0FVlSPqnOQXT1ALyPQyijMMtpwOQNwiF1OZVcRR+qxw00YenM/uamb2NhJae6htvSTGnsJ9d2Euq6QOkPqwtf1EOv7CHW9RDio6yI39YyiCGOUYR2JL+5gcyqo3DKavIEzxTAEx6aCpgmf1qajiBm1eFzeAD5/kNPEsA0bAlY/so/FqvUZBNPaEb8FkrRGyBJ5HCaFmEkmtA4NVQ8MlqBQJbyRbp2CYZCy5QwqvrqjJ60JldqDz0BTsvC0bBIzh8LIptCzqCBaJpmeRaEBGmWSGZlkZhaVnQvxuWFeIZtbxOYVw+XwSAGTmUulZRFJqUPYxEH0M0jQdQEL9YSgCC57H3cOPO1GPe9Fv+jDJPZjkgaGkgYwifBtN6LELtSLDvSLDtSLNkxSBy61i5DeAyJm9AId/fANDn39s+6fj0PhZrmZ77yzellC2Bp6rZdoFLdsXXzshRO7Lp3akfHiGpvc7Z1Q+Fxan8fgHZeWvzhe+2xnd84havVZbstlad9dJfa5gpgmJeTwcQUULPw9oKWFia7mMRNFnJs2RdWUFJX3UHLn0MjjE+yOsgG9PNXpbbF5h0wBkTkIK5eddu/UeMA5Hpx0BCfCODSJjA8FICznDXinPTBTBOdAi0H/+Oi2ttt7MY+O5u5bc2TVXExP2uRUm8vR5HR0TY6jJ23YSWOnfCQ3Nvo9UFzM3LiY9+Nj58XHzo+PmRcXPTdmyeyoxbOWgBsUOWfRornzI+fPXbxoLmBPbPzc6Jj5kQujFszZ8dH6U0cPHT13dt/Zc/tOnl3z8dbImKXr139w+NAXp0+ePnX8+PZPPl0eGx8eE3rVpv3yIByKA4EXBKV1oVDcEsQUekVBsPAVlryGFTV/IRKW+6M4dPPmTciqgV0DVgwKhQqn0SAmBxbN4sWLHz16BANCgEMQeAPCSUtL++yzz4CFwtgTDsuB5xMufIOZIpggunr1Kkz+gL2zbt26MA79kbAcGFCRkZE4HA6ga+/evcnJyYBDgEAxMTFdXV1w9zc49LcBN1//Wb7Boa//xvxt3wOqFLZtWAkKFSpAvxzgUNRfD4fWxkfB429eFQc4dPXYzlsnd945/bvNcmEcenxhZ96jU23F98md2SJyjZ7X5ZBj/AZK0EwLmCk+E8lrIniMBLeJPG2hBayskCkEFMT7jWAB0YQ06AntqIGVnW5bwKHzW2V+ixDWswbdRiRMEICwtd3AZ9A7ivuLb3VknuzMONyTdWgw7wi++CSx5BS59DSl/DSt4gy9+iyr9uxw/TlO40Ve0yV+yyVR60Vx6wVxO+i8pOO8pOuitOeyvPeasu8GdARpUPd0mMcG7DMjHoEiCyXdAk4RYhMV2tlFk9zyaahSYJfq+56Lq66KSi5zMs+gbuws3bUicfW89DWLqrevwZ7dK31xfbw0xdOQ52su9LUWBjpLgz0VAVBfpb+v2jdY78e0+PCdPmK/jwwZOaJ/mBrg0oM8qovar+0qldUlymofyGvujDXfc+LTA7xSH694ipM3wcke52UDDtmAiPjZiAQ546J8h6TIKStzKSrdyhoPVG+PNfm1LX4NLGOF3aztXk2HV9Pp03b7tT0BbXdA3+3Xd4WJ6GXd3FiNZ6x6eqzSoy4LEVGoXE5dPj1WNT1W7dXWevWNflOr39wZsL2KzIWTckBBCBGRQiIEx3EBOyYwPuiH4Jy912vrnra2T1uhHHYw4GQEp5XIf1AksfZNv35rZChkDSHuUCgC9xsh211/++u1OwQ4BOtfAYfCq4pgjmjSY5VrhTghrXmUXC2ilEuAiMhFUnK+lJwlp6Yr6WlqZqqWlQLSD6eaRtItXHjl8yZEhVPI+FbFNMxuKWumlUhADpkXQliodlJSMyGusUErw0i5gVmmpZWMwVpGQtUYoUFH7DCSBs0kkoXMsFI5DpbQzVd5YeGpzOCWG9wKI8gDl3AsNwIFTckMTqneLTN4AYdk+oBUOTVM49fnkzOv8/Nu8FPP48993rt9Pf6TTdxPt8m27tJs22/Y/oVl9wnz7lPmPacte85Ydp+27j5l2/NK+05a9p007ztl3HdSu/uocuch4fbdtC0f47ZuHD6zW/7igjTnjrYxz4bpUnb3M6v6SMUYShGRVkxiFlOHS+nD5ZSRahLsVGW3YhltA+S2blJbN72rn941QGrtxjV24ho6cA3tuIa2sLANHdiGLlxDF76+HVffSm7rlJDJRg7XyBCKu4eHKyjDJRRhPdtB0wU0zqDF4dNZdDQhq4FILsJTiwicWqYer55WuYLmqYDZGLRqgnZNcMIYmLRCY7pRIeFQh9C9NQM9ZX1dRQM9JTRsi4iOk1Ip3D4sKr+l83l9z7OWwaQuXOogOQNPyyLRs4GIaMwcekiIBURNI1JSibR0hIiGc+jsXCZwEacgZBYVsuAAQnRgIoGzxMgmUjNwhCTU0PM+FHDR/dbOe83ttxs77zb13G/tf9wJvIRNGsCngPpBmEQI2rV2P2jsedjY97hl4Fkb0BEmqRtKGvBp/T/85zfu0Nc+if6ZOAR/Q/xDOLRmWfzqpXGgdQnLNiyNvXJ6z+XTO9KfX2VTunwOhd+hCrh1AY+KT62rTNzfmr4fX3KMUX2K23pJ0HuHDyNDmAw2rpBCbRpgdNVzcCVyTr5Zlu9U1+uYTdl3ybcPEO4dRGXeHehvRQtk/eaJAZN72Oo3WIPTtuC0I+iaCDpBjsCUw+9x+P1OfxA2S/sD04BEbtgMEbRpVJU3DnZe3ES48WnN3pgXu+JYQ1keN7y7NjsnMC4nfdJOMSmbZcOZsVGzY6PmxMfMTYh9PyF2XkIsbA16Pzbqvdgls6KBhRbNXLz4vYWR8xcsWbwgFmgp/n04iFgQ8f7cj9asbKmrRg/0tbQ0N7W11TU1Hz17YemaDTm5BYOD6LKy8p6unraW1oN79iXAQiEYKAIhTlEMGEGgOISCooGCIGMH5PNlR+gVBUXGRkTGRETC5teoBYvCVQqh2aF/+kp3CDwfmPyBCBzYNWvXrgXUAciB6SCIw/37v/87OD/QtQBhOUAaGO+B4gSAHOi/hs7r38chMJegBQF2nsIX0BTwFfzGP45D8HvBawLEunz58vbt22F4CYoTAIHg14Fz9QaHvukp/G/gfm9w6Gu/L3/rdwjh0IoQDq0AHPpwBVK3/VfGoSUf/wk4BF3bSdf3lySe6Sy/Q+1JERAL1SO1VkmHTdphFrcYBHVaSBAMl2tFrU4DPmCDmSIOAkKW0aAFLsNQNBocFwed6qDHAiwUsoZgN4ssYBEgOOTSB2HgFD7UTk/5zCojBz3al4etuNqTfagnc89gzl5s3j58wQFi4QFK0QFKyUF6xWFm9RfDtUdG6o7yGo7zm04KW06JQG2nQeL2M9LOc7LuC4qey7BNT9lzTd13Y2zgjhZ1T4t5CE6RHv/CQEwxUTKQ3axMAJJiD6/cxSrW9T4Tll8W5J9lvjg8cH5L9Y6l+Wvnl62N7Ny2inL0M9GVL9T3zxueXTMl3rSm3nFkPpzMfTaZ/8KR/2K8MNFekjJeljFemWuvLhqvr5hoqXf2tHuG+oCOJtEt6sZsaeVjeeVdWeVNVcNtByY5wAEcKgnhUO44L8fGy7aOZtn48Lk8E+JbISLKnZAUOGUlUzBKBB/Q1XWw98avaX5NRD5Np/8lDvUE9D3+l0QENXSQqYOIXT1sJQLy8ajBI0KIaFpdNq2umFZXeseqfNoan67eZ2iCyJwficz1hTYRwQ4ibABwCChoghScIAcdlAAist9B8I9jfXa01zY4be2ZtvbCccDJCk6rgoHJUOjtz/4KgxCi1xm510T0n+EQYhCFFx/B2iJPwGV26EY1AoyM3SGhN8igaI5cLiIWionZUnK6nJqqpCWrGaAkLTPFMJxu5uTYoeJPXDolLXfJKqHx3C2vAUfIrWyAeSGXHDJyNQ5xlU1QYeKU6ZglGmrxGKl4jFABLKQldBgIA2YCzoyjmrAME37YSuZNsCROrtIl0LjFOjdCPnqPTO+W6F0S6M01OCV60JRY5xJpPcKx6VHxJI3Ir82jZd4Q5N0YTTo3dHJr19a1Qx99MPzxVuFHn8s/3qvddtS466xp30XT/sum/VdM+y4Z91w07blg3nPBsu+ied8Fy/4LlgMXTQcv6PadUe4+Jti2h/rxZszmdfQTn4ufnpXk3NI15zpJfXrMELuhH1/Uj81FEXKHyHkERiGZWUJkQZVCHYbZiqa3D1C7+hh9AyNwSxSG3N2DbWnFNDWHhW5sRDc1YVpah1rasM1t2MZmEKmzg0/EKek0BYHFa6OyKkmsMgq3lmkkqLzycd+YZVKslmNHmLUkWjGZVkSGaSVBK09LUpm5KodINq1S+rRjHq3WJlcoONxhLA7d2tReU9xeW9Bek99VV4RuqqF1dTM7Bsm1veicVlRaGyq1YzC5YxAsmufdmBcD+OQhchoeTCFGDpWZQ2WBX5RJpqUTaWlEejo5LEY6hQVolE0fyWVyIEQHKgDjCESHcaPhHAozk0hNwxKSBtFPunsftHXfa+2+2xJWz/22vgdtg4/bMc86Mc+60M86B592DDxt733U2vWgueNeY+d9oKPWgaedP/jnf/3WTyJ/c0/gz8chIKLvfe/vZ73zDhRtv3aHVgMLLYuHrrmVSyE4t3T9suhr5/ZcPrU9/clFDrHDb5cGxmW+cal3QjI9JaL0ZpY/2dmXvY9YcpBZd5zVeo7edZ3c95iISSfTKmm0Ziq9lzyMG8S2o7prKTVF3VdPYy/ubjmyZuDK3t4HF9kVuSTKkECvE8DSO5vfavdZHdOOyYBzIuB0+KccPte4b3oigGzJ88KKTF/AGwi4g2MjjI7bBymXPiGd+ajn5Nr8gwlDZec9thrXZIvLOer3633TGquOMIzLiFk8G9yh+BhgofmIwBqKAmtoTuxiwKFZiyPnLIycFxEVGREbFxEbOx8miN6fHT1vTlzE/F2fbO5ub81MTkyIXhy9eGF01KLFcbHHzp1HYYYuXb0Rl7D84w+3DPQPZGVkrlu1Nj4yZt3y1Y/uPnh078GaZatiIP8GzQwLgXbA/AEcCgfkkNYEcIfgmrBHBFwEOATfLpm/6LU79JXNcjAmBGVuEHKDt2noswbOOXXqFEAIHA8ODsI0EcAM3CB8s/AiUZj2gUswkcBBCm8XhWteLzmFa+D6yclJeEy4Hm4GX+FHgK9wv9zvnJbgEeD2cC/4gluGHwFuBrcHvoLj1xG+P/t89uYB/hu9Am9w6G/uvPB3r3Boxdb1y7esWRrGIZgdQiJzCbA1NfYvqhhwh9bFL/loZex/6g6FDKLP027vK0891llxEdd+j4FO5JJzOKRsJi6ZhnpMHriP6rjNIefYNQN+Ox0ZHwL+eY1DYSiCvUMOedCpDU7qguPqoFUetEiCltAyIqjenh4Pel1Bz0Rw0uDVcc2cLl5PKr780mDeFwM5+1A5e9A5u4fy9uIL9hGL91PKD9IrESJi1XzBrjvKaTg22ghQdELQclLYikARQkQd5+Tdl+RdlxTdVxTdV5W911X9N9WDt8fQ9zWYhxrsEy0xUU9ONULLAitvaqTYycjX9TwVll0U5J5mPN43eOqDlu0JNesWNq1eOPhRAmv3JuHhreJjO6Wn9sjP7FeePaS9fNxw/Yzxxjnj7QvGu5f09y/rHlzVPbqhe3pPm/hoLPWFLjfDXF5gqSs21ObKSp5Kiu8oym8pKq4ram/YBpICIyWAQ9CmMMnNG+fm2UNEBHk5wKHXcohyJiT5k9KiKXmpW1kxrarxaRAi8o2FbaL2gBaSct0BMIh0vX49qCdg6AoF51phlMinC20lQogIPCIAoQqvKiR1hU9TCUTk1UOnQrPP0hGAljk77F2FijkEhwLjCA4FJiiBCXpgkumfZPkmGN5xqs9O8tpw01aU2zIwbRvyTw4Hp9XIJNgfadn+098SEZvoyzgEOYrXAi76nSLvkBEE/AzWEOIOhfNyQEQATt6gD2qd1OOaYaOMqBUMjrG7ZNA1RywV4nPFhEwpKVVOSVZSQYlqWqqelWUZyR/nl06KKpxSCMJUg1yyWiQdByCEsFDthLgaWMjCK9MPF6uphSpSkQpfOoav0eJaDbheE27IgiWaMBQThmEeGjbjRywknp0unBiRTfEVLqHKLR5zi7UuMSCQYVJkGOdrbaNjVo7CMiy1MYUOBtuEHeRWZjEyb4rybvCen0Yd3dy+efXgBxspH3wysnGHcNN+xScntTsvGw7cMh2+az5633D4tu7gTd3+6/r91w2gA9csh29aj9y2HrttOnpj7MD50e2HyFs+RW/ZSDm2Q/D4tDj7hrGjwDuMnWDRxX0EYvngYHbfYMYANgtNzMWS89HkogFSRR+5oZfa0Uvt7R0eQo2SCTwSntLfg25vGmypH2yuQ7XUwSW6rQHb0Yxua0I1NaCbGoaaG/HtLSzMABeD4fbghxsI0FPHKCWzqqjyfqFtWGvnqnRUIb+HTq8iUIuIlHwCuQBPgRaHVjqvny7F07UMtoE9MsZk8/Fkcldff01DS1FxXW5WXV5mfV5WY35OW0FxX0kNqqQRXdiMyW3D5XRiszoxqe0DiS19T1ugJm7waRfmec9QIrRpo0hpGKiSY2QRoT4BCIeZQWQgXESgAxqlkRlpFGY6dTiLxs6icXIY3DwQc7SAFRITvh3OolDT8IRENOZp/+DD7r57Hd132jpvtnTcaOy4Wd99p6HvQfPAo7b+x219IXU/aGm73QDquNvYdb/lX//p+397Z51v+xn/xXDo3XcBh9bEw1kSCcshLLQsfsXSuBXL4mCmaM3yJVfP7754YmvagzMcbEvQIgrYRX4zD/5INz0uNsuHekovtaXuxRQcplQdpzWeIbddIfc/IWEz0C1P+gpuEnPus3Ies3IejZQ+t6Fr9P2VtBcXcfe/GKvJmSShDb2NnLpUOWnAbDBrHNNjzmmT0zsx6XdNgkEES1d9kxNe56RvyglDRPB5fdrv83td/gmlBP/iDOvWLsypzbSbO0oOLCNWXJuyN0+4B6bdGgiRARd43WMUTOGSyPdiouaCIwREhAiyc4hfNDsa+hEWvxe5ZF7EEiCSmMUxMRELFyx8b+bCmW9FvvvrxXNmHdzx2WBPT3N9XeqL588e3Duwa3tM1KKHTx73D6L2Hjg8HyoQ4pbX19aXFpWuW7Emcu7CtctWV5dXVZZVrF+9ZtG8+YsWzI9csCDy/YjFcxcteR9R1PuR0fMXg2LmL0F6u2Hn60JE4SqF8BrWPzQ79OVTAeAHdBuA5wM4BEwCJXKQXoMYGxz/6WeMN7d88wr8ia/AH8Yhoq6wjVXUwS7p4uY0Ut5UKXzbp4Mvzw5957MNy0Hb1i//ZM3Sj1fGfRAql0MKFf5qOJk41hYAAP/0SURBVPThipg/BYfun9n65MKnGfc+K03ZUZO/r6H8SGv92ea603WVh6tK9pTnf16at6O//YZW2ui1kZGWbcAhc8gdgsEhEIJD/OC4KAhekF0WtAIIieGcFLQCDokDkyq/y+R3WYMgpyFok02rqSZ2i2gwi1p3a6jwxGDOwcGc/YO5ezH5+7CF+4ilL4mIUQVEdIRddwSIiNd0kt9yStAKBtEZcftZWCsu6wQcAoPoqqL3GkjZd03Vf101eEs1eFuFvqsceqDCPdEQk8yU9AlG7gQlW9v1SFByTpB9knF/9+DRdd3b4js3LO5ZHYHfEMP/fIN6/yfKA1ulez8FKQ98pj28U39kj/7IXsPRfcZjB3QnDulOfaE/e0xz7oT83EnB2ZO8C2e4V8+P3L7AeXSBl3RRmndNXXZTUX5NUXPD2v/Czy4K4RDStf17OJRh54PSQ6VnWRMSsInynbJil6Lci3hETb6xsEf0EoeCut5XONQbMIBTBME58IiAiGBzETJK5FHVeFRVIRyqBBzyqctDOFQ1rauZNjSE1xAFbF/CISQvRwxOUoMAPFOjgSmRH+QUBCa5/olh7zh5yoLxWHG+yZA7BNHHvxgOhYkohDSIoCMhLMCecBbuywrhEPTX+qegyBa6tpHxIQSKoMJpIugx+RxKt0XsMow6VHSDAKVkNomIxSJCjgifJiYky4hJcnKSipqmZ+ZAu+A4v9whqpyQVIHACwIEQiaFwhLXjgurraPlRnaJhl6oJBYo8cVqbKUW26TH9piwGMsQwYqhWNBUK4Zpxgybh9jGIZaZMGKl8iA4NzkicfIUU3z1pEAzIdBaOGo9QzZGESnwPNnQsGqIoceRxno7OGXprKxbopzrvGenBo583LhpeffG9UPrt1DXfc754KD003PqXTeMhx7aTic7LmXaL6abzibrTz3XH3+qP/bYcPSR7eSzyXNJzovJ7qtp5lMPR3ecIG3Zgdn6Cfn47tFHZwCHzN3FAT7RK+Eb6VxOB3WoGD2QNYDOQg1lDqIzOlHZbajCVnRVK6m9k9rXNYwf4DMIozQcBd2F6qgbaKvpb61CddRiOuvxvc2kwXZcbzO6tR7VXIdpATpqIfd2kTu6SQ29lCoUrRRPKSZQSgnsRrqwhy3sZ3E6SfQ6DKlkkJA/iMsdwOT0DuZ2DxZ3oSvaCQ3ttPYuRmc3qbUdVVvfXlTakJVTk5ZekZJcnpxYnpxcmZxak5zRkJzTmlrYlVE2kFWHzmnCZDejMhr7U+p7n9d2P6vteVrf/aSu82Ft14P63seNg8/acEndlPRBeiaanjHECHVt09Lx9JBfRE3GU5OwtGQ8I404nEkZyaHz8lj8ArawiCMs5vALR3j5w5xcBiuTQk0lEF5ghp4ODNzv6rzZ3HK1puVqdcu16rabde2369vvNHTea+q63wzhOlDH3ebW243/+v++waGvfTr983BoGVhDiDn0vb+fPWNG2B36HRxavixu+dK4VSuWXDm/59KJT1PunuSgG/wGntfI9Rs4cJLy2WReG9coaBksvdqeephYdopSd57YcoPY93yoO6X+3j70nSPkuydwj090PPyi78WpsebCyaE+R3ODs6PWNdjnIlLE2VncvEuC6kwJDqs22DWuaYvD7XR4pyZ8kw7vhMPjmHCNO12OKdeUY9w15fR5fQBFXota15TZvGdp9SdRrfuXk7MvuAxolxPlshN9XpMfhoz84JBYVTLC4si5UZFzY6JgXggZGQJrKA6SclFzIC8XvWTe4sULFkctjgEcmj9/4ax3I2f8esnMtyPffQsWsO7asqmmpLg0Kzvx3oPGmpqBvt4v9uxOT0wGN2b3vgPzIhZHx8RXVlSXFJZu2bR505qNez/f09LQ1NLU/MWBg598/OGKZfEL589b+N6ChbMXLZq9cOGsiIgZCxbMmB8xc/7C2QsWzV4QOQdIaWHUvEgYVFo87zezQ18ZlvudT65gzkBEDS7D40MGgwEu/8RPt29u9uYV+FqvwB/EoUaC9nZS+Yui7jc49LXfuf/KdwB3aPuGZduBiNYt//RLOBQior+WO7RpeTSCQ0d33D616+6Zr54dAnfo7qlPHpz9+Pm1TWkP1qc/W5eRsjEra3N6xofJKWuSE5cnPUtIfrqyvuKQaKTAY8EhzQqAQGagoNfihNBoFOEfCz9oBr3iJZvAPy71T6h8E5oAlO3aVUGbNGAanR6jWkd7VMQyTsczStVlbPFxVMFBVP4+dMEebOFefDECRdSKQ0BEzOojw7VH2fXHgYgELaeQ4FwrGERnJR0XZF2XFQgOXZX3XlH0XlH2XVX2w97xG/LBmzLUbRn6ngpaFohJ45T0cWLaWPtdfuEpYdYJ1r3d6ENr+rfGoTdFD62OZKyPG9v9sfPkvsmT+42Hd6p3faLd9Yll7/bxfTsm9u507P7csXuHfd+u8YN7x48csB07rPvigGjvLtaOz0iff4retRlz5FPmzYOy9POakmuqsmuKquuWvud+drF/tNQDy1hHCxxgEPFywCCyj8LsUNggSrfz00DjgjSkBlqcPSHJAyJyK6umVbUw3x8iojakREHbFdS9docAh3pDwTmkXAEERDStaZoea5geg3tVeVUgcIfKvGNlXk25R1sVKt1u9Vu6kAmil+4QDsnLAQ5NMYIuXtAjC06PBb36gEcb8KgDbrl/atRtp3nsZB/Akkf5F8UhiLr5Q1QDCBSyfRDOCckfGhD6XRwCBIIFh1DbBIKbeRCDcXoi6IXwvjnoMQIUwVhaYGLMbRy1yfFKVqOYXDo6lDWKSRHhk2WkVBU1S8/Kt3DKbKMVdmGlXVRlF1eNI6oeF1XbRTWIBNUW2Fw0DN0JRQpCgRxbLB+qGBtq0A91GocGzRicFUO2o6l2NM2GZljQTBOKaUAxDENMI45pJrFhmshK51sZIjNTamBI1GShZIgr6B/mddN4nWR+J17Ri5G3NXHLM4az74hzb3Cfneo5tKlmQ0LrurUDazfj1u5gfPCFdMd19f6H+qOJ45fzvY/qfM8bXU/rHA8qbbeKzZdzzeczJi7luK8WuK8XBB9WTl7PHt1zCbdl78Cn2wjH9nIenBFm37T1lwWFpIBa7JaqNBQhs5mGK8EN5WPQWb2ozA50bhu6uBVV2URsb6MOdNBxnSxKL4iG60R3Aw5VojuryagWJqGHR0eL2PhR+hChtxXd2oBpbSD0tLPQg4yeAVJ9D6G8l1CEwuWjsPkD2OIBbGkfprQTXdI6WNDUl9PQk1nflVELfaYtaeVNGSVNWUUteQUdxUVdpUXtxflNuVm16SlVKS8qk5+XJz4tffGk9PmT0qdPyp4+rXz6ovZ5cn1iektydkdqQWdaIaKUws7kwo6koo4XRW1PCxof5NbfBeU13S9oe1jS86x6ILEBk9yCS+skZPQSMwZIGWjwjkjJKMKLfuKLfnIiipoyxEjHszJJ7GwqJ5cetol4kKPLQ5widg6NlQVBOwIxGTP4uLvnbmvHrYbmazX1lyrqL5fXX6lsul7dfKMOrKHOey2d91rbbje9waFvcIb8c3Bo2bIV3/kOsNA/fO+735s7e9baFUtXxkatTVi6ZunS1UuXgju0clk84NDK5Qkb1sRdPbfz2pltj6/uw7TmObUMj57lN7L9JrJ/XBdwKXzjfLOc3Ft6ty9z/1DxkaGGG4TeZDqugNSaQix5jilMHCp5PpCV1Pb4VvXuXfgth0e+uGy48VR+/Q79xNnBz/ZLsJWsysfUnDuKwS7jGHvMwNKbRDazdNwoHjcLbHae1c6y2qnjDuzUOMfrVLvdIx5Dr6m3qOnwusJNkYUfRbHyLikYhQ5Zncfe7/Mb/UGvNzDpD1gNFlNMzJLIhXOjFr8PHhHUJ8RCTG4J4NB70YvnLomcvzgycklU1KIF8xYABYEvNAuatd+e86tfzPn5zxf8+leRv/z1op/8asHPfr1vx85+1GBeXl7isycDfT379+5ZGLEQGuYqK6tKi8tuX7/d0dKO6kdRSBQ6lYZGoTo72k8ePx65YGHErAWLZi6KnL1o4ayFkbMi4XjhzIUR785f8O48QKMFM+By3oJZ8+fNev8H34e9Q//0z39g79DX+vz65sZvXoG/4CvwJiz3Dd6Zv+W7/A4ObV4Vv2kZkpf76+HQ2vjFHyyLOvDphv8Uh+6d/vT+2Y8eX1739Nayx/diHj2KffRs6cPnCQ+fRT95tuTxo0VP7keV5m8bJic69JC8oiPV21DDbRkJmuEvcGGFj0OY9FKcoIkdMHP9Vn7AJg7YpEGrLGgOuUZ2cdAqmjaMTMrxhuEmYX8ate7aUOnR/vy9A7m7ML8hogO0yi8YVUeZ1UdZtUdhlIjbcHy06bigGYJzp0TtZ8UdF6Rdl6TdoIuynovy3kvARfL+q7L+a5L+G9KBWyr0AwPumY2YbMenqFtuCfKPizOODd/egd6/Cv1pPPHDOPKa6NEPllsOfh64diYAqyHOHTUe2GHauW1i1+fuXTu8O3f6d+z07djp2bnDs3e374uD3qNHJg4eUH++nfPxh4QNa7rWxXd/spJ2drs86ZSu8Iqq+LKi4oq59xnMDgWEFdP8kil+0QQv3zGaNz6aa+eDYI4FKubSx/mpIDs/xQ4HwvQQEeUjqTlkT2sNbMIJzREBEXUEoVwOcYRAEJbrCyCpue6goSeIoBEU0LVBVTc0ziHOkromRETlHlWpW13qDpVuu/XN06Z2n6UbSuT8NozfjvU78H6YHXJDFk4U9GuCAQtSH+cfD/rtQZ8JAnJeJ396ctg7yYGPEX85HAIWChs+QD7uL+NQwDuFXANEhHhEIYWRCa7xufzTk34I5iPbPaaQsKUbln3AfBrUlJmDPnvQa4fR5oBLO20VWGRYFbtVQCjhYrJGh9JlpCwlNU9DLzIMl5k5VebRKrMAkUVYDUIOAIT40KldpYN1rpQSOb5IiimWoytVmAbtUIdxqN+MwVrRRDuKYkfRQqJbB+nmAbq+n6YdoGkGqVo0TYula7FMDZatGhqRYUaEA7BNhzbcQmE1E9nNRE4zVtIxKG5qYBensjJvAQ6xH59o27exfG1c45p1Peu2otbupnx4QrLnnvLQ87FjqfZrpYHUnmAhPlCMm84ZmEppH39UY7lRartaNH65aPxSofde9cTNAu6+a+jN+7s3b8Mc3sO8c5qfedPSXxqUkIN6qU+rNXPkvD42rZ5CqSQQitGUUhSrDsdoQOPq2vBtzeT+JhKmgYCtJ+ObaMQ2bG/tQGs5vrdeyMTA1LlOyraoBXoZl4XtR7c2opobib0dPCKeM4gj1nejitr6c1r7slp6Mps6Mupa06qa0kqa0wub0/Mb03Pq0rJqUtKqU1IqU5Ir05Iq0xOrsl/U5iXW5j2vzn1akfmgLO1uaeqd0tS7xcm3i5JCenGr+MWtkhe3SxPvlifdq055VJvyuDYZUV3Ks/qwkp7VvnhW9exp5eNn5Q+flt9/Wn73WcW9xKr7qXWPs5qfFbQnlfek1g6mt6DT27BpHUNJbbjENsKLDmJiNzmpj5I8QEvBMNJxIzlkDmwuyqUiG13zYaaIPpJHg85uqPMmpQ3hkgZhYVH3/ZbWG3UNVyprL1XUXKyovlBee6my8VpN8436lpsNb3DoG5xB/xwcguH7v/s78IYQHHp/zuz1q5ativsKHFqWsOSDdTHXzu+6cW77zbOfZTw+NtiR1NN+TyWog8HIaYvKYxX6bBAM5tgVWGzl3YGsE7iSC/jmRxRCKZFQR8C2dVB7q4b7m4VCLBiNaz4YnLtC8fFxy7GbppPXKWu3YT7axdOOEomd5JLbvNzzKlKeTNyokLUa1a0ObZdT3+kwtDmMzS5Tk8NS7bXU+MdKbJSrsoadMEfad2tn7vaE1A+jRguvlx2KoDzcZOi+4bMR/V6LPwDDRg6jyZSQEBsbE7kkct6SRXNgWCiEQ2AQzYNromAiaPESIKKIeXPnQ0xu7uzIRRHvz5vz83//wbs/+vG62Ph9H30S9YsZC3729vZPP+vo6yuoqLx5985gX++B3Z9DMXfssoSW1tbiwuKPNny0YeWGHVt3VJVX1dXU7ty+fdWyZUsWQW/3nPmz3p//7vz5M+cD8yycsSBy5sLImYsWzYpcOHPRgncjFsCP3oEbwPqk2f/6L9+HBaywiRX+9/tVCn/BT7dvHurNK/C1XoE3OPQN3pm/5bu8wqFln61ftnXtsi2rE2AZ618Vh2B2CNwhwKHLRz4PuUM775z67O4ppE3u9/Tpg3MfPbqy5uGN2Ht3Ft2+u+DOo8j7z6OfJMW+SIl5/iLq0f3IrLT16L7rZnVTYJwYtDOCUDEHG1oRIvqyXtNRCJBMwwEjO2ACE4mPzBGZBQEwjqyi4KQi6NIGp7QBh9yrZ9l47TJs1nDbbWLVaUzxYVTeflTOXnTuXlzBfhh+JZcdolYcpkNwrvoLdu0RbsNRZJQI5ojazgjbzok7zos7z4Gk3eeBiGQ9l2W9V6R9V6T912UDN5VQOjf0yEpMtOOTNK23hPnHpenHRm7tGNq3amhLPPXDpcx1CYIPV9sO7w4+vBVMeuK9e912AtqN9zh37vbu2BPcvif42W649G/f5d+9L3j4i+DxE94vjhg//5z/wUbS6uVdCYu61scwTnyqeXHKVHhVXXRJXnbZ2vs8wC0LiKr8wgoXv2QSiIhfMM7P/z0cAhZKtguSx4UpDmH6hChrUlLgkpW45Uj7GazEeeURtft1HeAIhYgIGSIKGvpC6genyKeDVu52H6xzhb2u6trpUGrOrSpzq6F0u8qtrXNBoM7QOm3u8lsBh4Z8NqxvHO+boATd3KAXiuNMSDd6EIZNgUZcAf9k0GfxT2t8LonXKfK7/0JhOWQHUQhyIPOG4BDUDAL/wCL3sDUElUxwTcgjCu8aQkJxL3EIQMjvGQ96HEHPJOBQANl9aAm6wBcCgwhqnoCIbEEvfKtxmbhmKV453CYkVfCw+UJcjpSYp6QUjTFLdexKA7daz6vW8apeS8up0LEr1PRSOaFQgi4Q9xdK+isUgw1jqHYdus+EwVjQBBuKbEdRbQMgGsjSTzf10TU9VFUXSd5JkHXgpZ14cSdB0E7gthJGWgmsFgK9kUCvJ9LriKwGAqcRK2lHiRrqmflJzPQbwpzrtHtH6j9fU7IqvnHtB93rd/au2T/0wcnR3ffFB55LDycbrpT60/qDtexgy2iwfthfTnJm9JjuVWsu5qtPZKqPZ1guFujOZzB2Xen7aH/Lpk969+2i3jrFS79p6i0JymFXmMQzpjRwxcIhtqCfLeobGWkhc5rIsAtI2EujtvYQOpsp6CYCpgY9WIofqqITm3H9tYNtFVRUq1nOcRlkLqPCbVbbx8QcAhrd3NhXVz/U3jaMHaJ19/eVN7RklTemljSkFNal5NWkZFUkpZYlPS9LflySeq847XZh+o389Ot5GddyM67kZFzJzryck30pL/dSft7FvNzzOVlncjJPg7IzToV0OivzdBYcpJ/KTj2Zk3YyN+1kfvrpkE4VZJwuyDhTCEo/U4TobFH6+cKUC/lJF3Kfn896dC7t3tn0excyH1zJfXyz6Nn9iuTnDemZben5XWnF/Sml6ORKXFI1MbGe+KKZ+LyV+LyT9KKXmgJ+EYaaimVkEMAXgt654TwKO586nEdm5BDp2XhKJhaXPDDwpKvjTnPT9br6K9WAQxVni8tOF1WcLQE6+v6bsNzXP4X+2TgE9tDff++7331/zqwNq5evToj+fXdoeXzk+hUxV04duXbq0NUz2y6fS3jyJC7x2XJc14NpHRmSCD4zJ2AeDppGgw6Vyyzmoisw1ff7G1/09Zf3D1R3o7oLadh7IsY5g61UbSs4frZn4Xr9vjujO6+JP7s8OH9L396LDTppq1I6jC4ZTTvIKD+v4VZoJLU6Wc24osEDf42CehtDm0/fBob8JOuKuWkj9/Z/mDOjHQN55NKkostwwiq1Y4q45+Zpr84dvfUujL8G3VKoF/J6xo163dKE+KUJMfFxUSEignmhOaF1Q/Nh9WrUokjoR4iMiIyIiJwfEQkDPrOj42ZERPzy33847+e/OHfwC1R3741jZz+KXXH72vUBHP7iwydb9h7s7ulNT07c9unHF69cxmCHbt66uWjhovdmz4qPjS4uyi8pKUxIiJo9+9ezZ/0KERzMhstfzZr5q9kz3543c1bEzLkLZwAazV80c8GiWRELZiyY98782W+HcQiBoX/+f/8J+3t7h77W59c3N37zCvwFX4E3OPT135i/7XuEcGgpKIRDSwGHPlwRB9uH/kru0LqEqA0JUTA79GUcun1y252TW38fh+6f+fTe2Q8fXFp1/3rs3TsLb92dd/vxoscp8cmZKzNzVqWnJTx5FJn8fFlz3RHRSI5T3xewkoNWRtDCDBERiB00hxVGo1ffGoeDhuGgEclwIzLxQuOtoqBbG/RZg35H0GsBNPLq6A5hxxilkN/7hNFwlVR2Bpt/BJ1zYChvPzZ/H75oH6nkALX8EL0SsnOHh2u/4NQf5TYeH205zW8FIjorbD8j6jgj7jwr6ToPTpGk+5K455K496qk74Zy8I4O89CCfz6OT9S03BDlHZenHx+58Tlm94qhjxPom1aMbFgp+miD5dDe4KP7wcz0QOJzx+UrpoNHJ3Yemt6+P7DtQHDrvuDWvYFte4O7DwUPHQ8eO+374rjl8z2iDzaRVyztio3oXruEfeJTY/JZM+BQ4SV5+RV7fyLgUFBSExBXeYRlU8KSSUGRg19gHwUi+rI79BKHECLipzoEGZOi3Clx/pSk0C0vnVZWTqvqveomv6YltIYVWrYRIkLGhwx9fsNAwDgYNPYFDMBInXADSM15xuphT6t7rBoR+ELaBreu2WNocxs63cYer3nQa0FP27DecaIXShQ8wqBvLBiwQrQ7NMkDfQbTAEWBgDPgs/o8Go9T4YP/TMAqf87s0OsGhZcsFEIgmEd6KfCFnNCd/fJbqB98CUghWELGhGClrwOYJ+ABF2giCB4RcJHbGiIiM3I5DURkCXrNwWmj36l0m/l2FU0rGJDQagW4IjG+QEYqVtHKxliVupFqHadaM1I5NlIRlopVpqKVyAhFYlSBsK9Q1FMq661T9bdrB3r1g2gzCm8ZJFoGSNYBsqUPRLH0UU29NH0PVd1BlrXgxc1YQRNmtBHNbcSw69D0mkFaLawuxVJr8LRqAr2WPNxA5jURZe0YSX0DKy+JmXZdkHWVePNgxSfLi1bENaz9qHPDnu61Bwc3nGTtuMvb+4S376n8VLbzeVuwhhnsEge7hMGWkekynPFJrfRMJn//M+G+p4ojSeLDTyifXejasLt+3ceduz8n3zzFSbtp6C4OKmnQ5Tillo2N8KQUjpoqNNAlchR7tJ0i6R0W9dGZnQP0/k4otiYMVaMGigGHmORWfF9df3MZdaBtQiP227RTOrldKVJzGcSetvaK8ubi0o6qalRzS09VXV12QXlyZllSWmlyUkny06LkBwUpdwpSr+elXczJOJOVdTw9+4u07MOpOYdScg4m5xxMyjmQnHcgJf9AauHBlIL9yXl7k3L3gJLz9iTn70nK3/tSyJW7k3N3p+buSsvZlZa7Kx0Ocnem5SBKz9mRgWhnRs7ujOw96Zl7U9P2paTsT046kJR4KDnpaGryiYyU0zlpF4vSbpSn3a1PfdKWktSbkjmUkk9MKSUnVpCeVxOe1eOfNuKetmKftA897cS/6COnoKkZeHo2kZELItBzcIw8Aj2XQM4cwqUMoF709j3uhHmhpuu1ISIqKTtdWHKy4F/+8X992+eQv73f/2fj0N9BWg5waN57sz9Yu3ztspjfx6EV8YvXLYu8dGrXjfN7L5/ZduRAQvKzHa15F1tTH1moLDj7eIwsu2J4XC7yj1t8HqvDIjQqyaShhtaOyua+8sae9vzB/qdU+kmhPZWvLzt8diD2U+eNUt72+5IPbvXN2jF0PzfXIKpVy4WERkniKUL2JTm3RqVoUMtqzOKqCUX9lKbFre9ww1u0vtrctlmf9rPJF//bVxDhZzVNaUUWqdCr0yg7spVX3/Hef1t17V+GU5f6rXT4K4/XYzVp5AnxsQkJcQBFCfExSxbNW7zwvSUL318SsWDJwoWLIxZFzo+MeD/y/fcXz5kfPSMi9tdLEt6JjJr10x9H/uQna+ctSLpzB9PV09faPtjf/ywza/GGzXPjVp+9ehNq3Pr7eqGrOiUzLXZZ7Iw578yc86u5C97e8NHyjR8vnxvx61lzfzbjvZ+81NyfzHz/p3A8c+7PZs762fuz31o0Z3bEuzPmvfPu+7Nmz5313vyZ8+a8Nev7YRxC/KGvWMP6F/x0++ah3rwCX+sVeINDf3snBsChHR8ADiXABNG2l+ND8a/aFGAHUexr/SUq5mAYCWJ4CA7t37rh8tHPQ2tYd94+te3Oqa/AobunP7l1auP10wk3Ly25czvy7sOFDxNjk7JXZ+dvKi7YXJy9KfXpsmf3E/LSP+lpuiRllUwoBgIGatAMOBQWKwh/fkMUBiH4NnSNiYOwkAHicyEcAhaC+aJJSdBrDDU4gxvgRv6675AFjHSPvM/GqVEOZYq6E0ca75MrLuOKT2EKvhgqOIArPIAvOkAqO/iydA76FeqPcxpOcBtP8ppP8ltPCaCDu/2MsOOcsPM8SNR1QdRzWdp7XTFwewx13wR5OewLVdNVYd4xWcYJ9o2dqJ2rMB8uZWxaw9mwTvjhR5o9+zy37gQzc4KZeRN3nuqPXLTsPDH12THfp0cCnxz2f3LIu/WQf8eRwN4Tvn0np3YfM27dJ96whbJ0RVdURPeqxbzTn1nSLpghLFd4QV5+2T4AOFQelNQGJNXT4kqXqMwpLJ4QFjkEBeOC3HFB9jg/cxwGh5CkXLKNn4RoFIgoLURE2VOSXJeswC0vcSsqkeCcut6raQp1J7QjU0PAP4beVzg0EDT2AyDB9V5dq0fbjEgPaps2dHpNvT7LgNeCmjZj3AaU2zjoMaGgMs7rIPmc7IBHjkTjkP8K06EqbcTBCckX8E/5fXYv1BV4AVl/t8z0T3qfer19FXngUEzO54ZQXGgKaDLgg+VUIKCgkLwTQR/CPEGPDcnCAfB44XogpRAshXAo1EwIN4NvAYrAILJC3XbAZYKtrMgEEUJE1pAsAZfeYxWbxDgppUGELxcTSqSkUgW1XMWoUDHLlYwyBbNUySyT04slpHwxLk8wkCfoLRB2l0p7apV97Zr+ft0AxtCPM/YTTP1kcz/F3EsGmXpI+i6Stp2obCHIGnHCOsxoLYZTg2JXD7KqUYzKAWr5AKVikFwxRKnAUytJjBoKu4HGbyIr2nGS+qbhvGRW+s3RjCvoi7sKN8TmJcTVr93csWFv59oDvWuPULddZe+6O7zzNv/gI/21fF9eX7BtJNgvCvbz/S10a0aL4EwKY8fNke03BLtuc3ZcJ2w+0b56e9XK9c2ffYK/cnwk9YauowBwKGCWTyokY9xRDVdgE8ndcq2ZJea0E5mNWEYThtrax0L1MXHtRHCH+krwg5XDhHZiT31fXSmxs8kq5k+qZGOcYS4OPdRa31SSV5aZUpqZVpmbUZWXUZaRWJD8KDfpQV7Kvdy0W9lplzPTz2VknMrIPJKWfSAlb3di3vZn+Z88Ldj8pHDz48LNT4pCKt78FNHHiIo+fFK4CS4RFb/UkyK4ZtOTog+eFm4EPUO0IaT1r7TueSFo/fOCDc8LPnhR8OGL/I9f5G1+kffpi9xtL3K3P8/+/HnWjsSs3amZBzLTjxSknqpMudSScmsg/SkpM52emUtPK6QkFxNelGCelPbD0NG90u57lf2P6gaftsC61aGULmxqNz69l5Q1QM5GUbJRxMxBQjoKth7BntbeJ10td1rrr9dXXigvPvUGh77JOfcvhUPz587ZtG7Fuq/Eodjoj9fGXz37+a3Lu6+e2/3ph3EPrh2RdtaN1lerBgamdINGPVkgpjFEPIlS6DYJ3HoeTLFOGFXyUTqDNtjS3VPa25cySDzPcdzjSVo+389etc2VXKM/mc6KO9EeuXOotatILGgewaJLLtPu7ZT1ZOjkzRplg0FZZ5NWOaSVE8oap67RbeqYlhc46lZMpv5bIOenttxf+UbbXC6tZ9LstVrZ1cnGh7N9j97SX/pfwgfzA0ZiYMrqmRozK7kJcTFx8dHxISiCdNzCBXPmQS7u/XmLoORg7sKFcxdFvLd4/tyoOe/HzJgf+1Zk/MzFS+b+4qdRP/lR9E9+FPPLn8X8/GdLfvLjiNmz3l4S++tF0e8uip0VGfv+gojImbMWRcx7Z+GMd+a9PWPuL2a+93Ngnnfn/vjd93/y7tzX+umM938CQq4HzfvRjLk/mj37pxHv/XrR7F/PnYnQ0Tszfz7z7V/M+NnP/uV//S8YHQpl5f5LcQhWssK2otcF3H/SCejNjf7/9Aq8waFv8tb87d4HcGjnpqWfbwQcWrpt3bJP1yRsXhm7aSkyO7QhATwimCN6KeCiP5uIYtYvjdm4LBqKtvd9uv7S0c9vnd5158zOW6e23T619c7pbV/WXfj21Jbrx9ddPBZ98czCGzcW3Xu05GnK0vTcTfkF26sK91Zl78599lHS7dXJdzeUpO4Zan6kG27xjZGDJlbQBB5RSGH+QQQHzJDgGBwhfsDI9xkFfrPAD93cUEA3KUX+nB+ADQOwoMGHfMCdUIGnFNAR/OoBt7hzktemp1Txu9PINXeGSs5jio6jCw9jig7iig8QSg9Qyg/TK4/AKBG77vgIAkXHec0nRltOClpP8dvOCDrO8dvPCtrPibouiruvyPpuKgfvGrBPrJinivpLEJaTZJwYvrl7cOca1MZltI1rR9Zv5G/aIvt8r/XcdX9STjC7fPJh5tjRm4ad521bTzu3nPBsOebe/IX706Pu7cddnx+3bzti3HJQ/eEe4bqtlIQ1XYsXda9Ywj/1uTXtoqnwiiL/vKzskmMwOThaAe6QX1ozLalyiStc4lKnqHhSVDgBC1iFuQ5hNtTKQY8CzA6Fccg6mgzH48I0hyhjUpzllOQ4pUhwzoVsJaryqOvA/PFqW2ETK+IFIUQEBlE/YhCZQH0BY7fP0OE1dE4buqdN/T4Lym/FBcbJgXFqYJzhtzM8ZrLLiHEZUdNWzPQ4yefiBrwaZF4IiPQlC31pYSrS9uYGKAqElud+k/fV38IhGAeaDvimAj4EhAJAPiAEh14JgAdGgMIROMTzsQYhHQeWEWIWhXFoPAA4BBCFcBTgE2TnbIEpc2DK4HPqAy5jyCaCwacJpBYcbuCxuA1CA29QSW2SkqpE+FIxsURGLpFTS2TUYgm1SETKF+ByeIMZnN4MTlf2aGehuLtK0deq7u/V9mN0/XhDH9HQRzL2ko09FGMXydBJ0LXh1S04RdOQpH5IWDvEq0ZzqjAjlRhWBZpZjmaUoWmlKGoZmlSCIZViKWVERhWFXUfnN5AVbXhZfQsrF3DoFiflUs+prbmrF+cvjW9YvwUcnu41ewfWHqBvPT/y+eWRzy+O7rkiP/nQ8bw8WI8NDowEMbxg//BEUafgYhJtx+WRzy4Id1zhfnaeuOlQ24otZUtX1n/yIfbSUU7qdV1rbkBE9KpGrfzRMc6oni+0y2TTGp19VMZsxg6VdKFLOogNvSMYFGuog4yqG+ouw3ZVMFFtlM6m/spSXH2DEEcQk6iU7t7moqKCF0+ynt5Nf3YrI/F2Ttrd3PTbuenXs9OuZKVdyky/kJ55Ji3rWEr2oeSc/Um5uwCEnhdseVr44eOijQ+L1j8oXvegZN2DUtBa0MMSRI9K1j4uWfukeM3T32j1k5JVL1W84vFXa/mT4mUhLX9StPJJ0aonRaufFK15UrT2SeH6p4UAUR8+LfjoSd5HT3K3PM/9LCl7R3r6nvyUQ7WpJ/uyrpFyH7PyU9h5mcycHGpGLiEpZ/BJZs/99I7baR23Mzvu5HXcK+x4VNL1tKLnRU1/SgMqtXUovQOX0Y1L7x1K7Ucn9w++GOh61t/2sKv+Zn3F+eJ/+Z//8u2eQf4Wf/ufj0NIt9x3vrNowfsfrl+2cVXMmoTY1QnxqxISVi5FiraXLY1ds3zpx6uXXTmx8+bFPZfP7zx2cEvOs2s6Up2e0CAeaNTJcqXCOo6ghyWm0BgY+fCQikvSKLgKOVerEmiVIiKH00qhV+LZ97jmMvYo48AhYcJKy5HT+p1HBCu3obYfYdJJjVR8VWVyZ+qhkZrLek65QVxjlDeYlc12WaNNXGmWlJlVdQ5jv0Ne5Wr+wJ34U1/mT+wFb3nF3dNunW/K6LeZDEM1trRIX8pbgmP/xLj4XkAx4HeOuZ1ak1iwNDYKYmyxMVFR0ZHz5s+eP3/We7NnzJ09J2IO1GovWvheJODQvDlL3nsvaua86LcjY2dD2RyCQP876hc/jp/xVtQvfrL4p4BDs+FHv14Y905EzIxFUXPnz4uc8c7iebNnQAPd/LcAh2bM/fkMcIHCIPQ+QFGIf94Lad6P4NsZcM085MqZc376/uyfL3rv1/Nn/3zWzJ+8NfvHM3/9H7N//L+//89QoxDyhr4Kh2ALKmxWDVfJwYIgkUikVCr/OMPAT+E2LS0t1a++4FihUPxOHzdcMzAw8GZl0Dc5Ef//4z5vcOhv79SA4NCHywCHPt8IHlEoL7cqbtMyJCz3V8ShVXF7P11/4cj2MA7dPr39d1jo5benPrl6bN3JA4uPH37vwvn3b95d9Cx5RV7e9qqi4+2l13oKrzemnSp+uDf79ueFjw+0598c7a+cEhODBnbQBNZQGIfC/BPCIWAkuN7ACui501qec2x0QsOfMgg9Jr4Pqucm5cgf8sEXgiXefl/A5fCPq/wWHhhEQQMlqKcGjcM+LdMhQo9RG/j9WfTmB8TqS7iKU0Mlh7AlB0llhyiVX9CqvmDUfMGsPTJcd3Sk/hin8QTYRLyW06NtZ0Zbz/LbwCa6KOq6Ium5IR+4o8c8sqAeyetg6dAxcfpx1o3dfdtX965bTli7jrXmA86GT3kf7VQeujj1MCuY2+BJqtSceqracU376QXTx2ftH51yfHxy/JNT9k9Pm7YcV208JF27V7hmJ3f1NsqyDV2LozqXxfBO7rKlXzMVXJPnnZeWXnyJQ7K6gLzOK61xS6rc0kqXpNwpKZsUl0yKi0JQlAMt22EoGhdAp0JogkiU6hClTYgzJsQwR5QLROREthKVuVWVnjEgokafrgWIyIcQERhEQEEDQRMqaBoImPp8IQryWnF+QKCJ4aBzNOgWIwl1lyzogmY/vsdCmTJhXRas2071uYQBsIaQIFx4589vC+kz8L0qNvidjUB/2vvr7+KQJ4xD/ulxEMI2ADlhvAkLrgnj0FSYiGAc6BUOIRk54B+YEQKICrtJkJcDHDL5nTq/UwtQhMwRwaJ4pKEhVOEN/9eaMrnG2BYBWs1oEREq+dgSEb5IiCsQ4vL5uJwRVAazJ4XensRoTWG35vI7ymQ9jWP9Xdq+QX0vDkDI0EvR91C0XRRNB1HdigcKktejJXVoUQ1GUD3EqxriVmE5lbiRChy7As8qxzPLcIwyHL0USyrCkIqx1BIivYwCy3lG6ygKgKj6lpHctJH0O+wX51sPbcpcvqBoeVzrhs3d6z/rX/M5bv0e9tZjgh2nJLtOSXefkh44a7rx2FdSH+zGBbH0IJbhrGwVXn1M332a9/lJ6c7Tgs+OUT/c1bViY1lsfN3mDdjLR7lpNzRNWW5mv2OYJCeRJBSmmjtqkojGFTIti0ttQKPyu1D5ndQmFH8IzxjsIPXUDbWUo+vL6O2t1Ka2vsLK/qJaUn0Xrr6jvbi8KDkx9eHNxEcXk56fT009n5Z5Jj3zREbWkYzsL9KzD6flHEjN25eSvzsxf/uL/K3PEUfoo8eFHzwq2vCwaO2D4jX3i1c/KAGtCuthSI9KVj0uWfW0GNGzkJ4Wr3xSsuJxyYpHxctAD18p/O0rLX1UnPCoGC7hmuWvtPJREWjVY+CiwnXARY8K1j8u2PC04INn+R8mZn+cnralJG1Haxa4yhdZJfc4pY85xc9YBc/oOc8IqY8Gn93runer7ebNphu3Gm7cqb/zsO7+s/pHSQ1PMhqf5LU+K+1MrO5JbOhJbO5LhN1H3b0verufgUdUV3ux8Pv/801Y7mufdv98HPrOdxAcWrxo/ocblm5aGwPjQ6sSYlfGx69IiF+eADgUs3JZwua1Ky8d++zGhc8vXdhx6eyB3poyLaaD11A10tWslD4VChNHxKV0KRrPJ2CFpKzu8ictuVWktnZyd01nc+FgXx6BlM8Q3hVbGxlc7p5tupgF1o2rDOuXmdauGN79maC/vrLwcUfRc2pTDhdbNMoqlHAKtZIKk7x+XNnmULdalE1Ww8CknTFtQU00bnU9+6kz+V/cRbO9oh7fhNE/rvcZNV7+oCMv3pX4i6Ht/0/bzl8YyWX+cWFgQmuRy+OiIxfDDqB578+bP+e992fMfW8m1OgteG/eormRi+YuXvTe4oVzXuLQrHmxMxbHzX5//oKf/GTJT38c9aufx779VtTPfxb5059EzH7vnci4Xy6IfXve4ndg5Gce9B/8etHcGbMWznl3wTsz5v7qXUjHhXAILt+dC/wDRhCw0E9mzvkZZOTegeDc+z96Z95/hGyin4BBNH/OLyMgXzfjZ2/N/NGMX/3v93707wgOhWaH4Ov3qxRg/ylcKRAIgFsAciCtZ7PZ4BjqtuFbuARGAv6xWq2wLDXcvm232+FKMH90Ol1tbS3cBo7hergNEBHceGJiAq6Ry+Xd3d1wG7VaDdAF9w3/CL6FK39/Geufdop6c6v/c16BNzj0td+Xv/U7wB+59m5euWMTdG0jOAQTRJ+shnK5vy4OfbwqPoxDN0/t/MM4tPXWqc1Xjq49umfh/t0zjh6beeHK/KfPV5fkH2oruzNUmUwqSxvKf9KRcrXmyanq52fbs+4xGkrsLGxAMxI0MoNWGFqgv5wjgqQctMkZWH49y6thTqmG7Qq2QcrRKUZNY3y7ju8CmwgWE8FHXigKQ6qT3UGXLWCT+408wKegAciKG5xUQstCcFzmHmOaed1yYim3N4nZcptUfZZQcZxQdoRYfoRc/gW18gtq1RF69WHgouG6YyMNJ0YaT3Kaz4C4LWf4becFHZfE3dcU/QgOmQYeyGrP83OOitKO06/u6PhkeevKePTKNZSVm1hrtrI37BbsPGu9ke7Pag1ktBkuZct235V9enVs8yXDh+eNH50zbT5v2HxOvemUcPUh7vK97OU7GCs+Iyz9sD0yvj0hnn10tyUFcOimIu+itOSSYyApyK8KyupDOFQ7jajGI6t2y6pc0sopKXBR8aS4AKBoQgROUQiKhGnjQqiYAxxKDwkhoglxzqQkb1JaOCUvcSkr3dCUoGnwaltCqbkun743AEk5IwwRDfjNgwHrUHAclqsOB12CIAThoD7bbwz64HU2IdFEt9rn4LgsZKeZ6LIzfIBJAdtXW0OARi8b3iDkFrKOvsHXl3EIqYnzQFIuVBAXYqEwDoX1EodeuUNTxpBHZEEMIgSEYMXQOPw/BFHYIAIcQtgJrjEHJ/XBSSjk0IfcISAlYKHwaiMfJO78FqlLTTfx+8XkWg6mmIsuZA/msPozaN0pxLYXuKZnhIYX1MZ0dkuhsKNa0d061tur6UZpurDaLqKmkzTWQVK2Qi4OK6nHiGpQomqUoAo9WjnErcRyK/HcSgKnkjhSSRqpJLMryMMVRGYZgQ47eYpw5EIQgVJMopUQR6rwskaMoq6Zl5/Gy7zHenK6ce/azIS55aviOjd+2LfmY/TqLdQPtgs/O6DcdViz55B270Hlnv2Gs+c8GenBluYgBhMcwjorqwVXbzL3HBLuOqTa9YVs+wH2x5/1rVxTGRNV9+Fq3KUv+Bm31HVp9qFmDbqb293D7seKyPQx3oiGy+YPEYi1qKGivqGCPmYTVoAmUrtb8W216PqKvtJifHUDobK5K7O0Na24O6+yJaeoLCUl4+mdpMcXXzw/mZR6LDn7aHLeQZj2ScnbmZr/eUrB9uSCbUmFW5OKPn1RtOVZ4UeQf3tciJhCD4vWPSxa87B41YPilb+vh8UrHxWvfAwqeqViBITCFPTglV5D0ZfoaOnjYtCyV3oJRQ8ROoJHWPWwePUrrXlUtOZZ/trkzHV5GR/WZW3vzztMLT7HLrvCLbvJKb05XHSTmnsNm3qx7/GZjrunmm+eqrt5uur2ubK7l4rvXS26f6f4waOyB4lVj9LrHuc2PClqflLW9rS6/Wl956PatutFDaeSv/+P//ytn0T+5p7AXwaHvvvHcGg1uENrl106uu36uW1Xzu94cPc8EdU32ovG1zYxB7u5wmcM/jOyoBAvGCCJGdIJdR8Pl9yS30Dv6hvFFnTW36qrPNvYeG4Af4atrsLRWFtWWxLem9q8Wrs2xrAyirk2lpp6GdWWSSP0DfZ3ofsr2ZRcITtPLSg2SqvM8haTvGvcSJyGPzlBfbaD5mjYM/X0J57UH7jy5wflaP/4eGDc7tPrPNw+Z+H/x95fQLd5p+ve8J7OzN7v2e+7z8yemUKYzMzMEFOcOIljO8zM7CRmZkbZYsliS5aZmW3ZssiWSWaOmR3r+0tK0rTTztltp6dnfydZ13rWI1mSU61Wj369rvu6D0/6HaDa/385V5VHq1O2p1lbE10D3CYAPapq8iqqcsAa0tBQ0lBV0lJR0wEspKytrayjraQjxiF9ZRUDeXVjJV1TFUVlzQP7dQ4e1JOSMpCV0Zc6pL3vgLqSqoy24QENfWlVTWl1NXkNZTACBGoQZCXukOp+CQ6JtQeAEAjFySvvkQf+j/QBJbkDwBGSV/taTv0rObVvZFV3yCntUlLYC4hIXf6AnMwuhf1fq+74+q9//pOkSuEHcQggCrBxysvLx8fHAb309PQA1OFwOMXFxeBOYO/weDyAOtnZ2SD5Bj6ngX0ERpsk1xYAOZmZmSsr4H/PCQEU5eXlgXOAUmCXa0dHB3gpKBQKdrmCfUo5OTkLCwvgV4DXBDfBi4PHgF/0M65Rn5/y/zfvwHdwiNs3zR+clYjXP83qHmtlC2qbecWVLURaIZWW9Wv8Y+vr6/+3+2j+bf/CAIeuOB/+iENgAZEzKJf734BDznYfccjrgRuwg3wfiY6fyMX7wYmXt22vn9c8e0bm4hXpuw9VAgPsMtKelGHiWrFIFhrVgUxtgkWXpwaWpAaXp8UyMlCT1WXv+kF3HHCHGoTTDcKZJnG5AhgcYoH9d+ujzEUBY7qHMdzV1stjdnWxevs4QwOcqRHe4mTP+jyIEMxtAV8IHOfH3k12bY8zheMM4TgorOMJV8dEOa6tWeHS0NYka6mvfKKNJKhJ7SwIYdK8WonuTbgn9ZgHDZh7jdg7jdjbzdjbrfi7DPy9NuJ9JvkRk/KQSXnAoj7mZD3j573HoYkS/14xDnXF3ql/7kY5boI30c8zt6qyONpk5cKwu9Th/HDkUeR6LE2YVjrvjx+4Gd1zxq/vlOfQidcjJ9zHnF8Pn3jZc+Rhh+UNhtnlJrPz9WZupUZHM7XNMk1Mm6+fH498PZnmLUhz74O7vy0I3+Zihf2U7X7SVh9ps4+0AdRPWu8nrvcT1kRchFnpQYqhCMTnRNm5BX4iQKBv1ZW4CKq3xUQkXkmU/r6DexAPtgxtjVIlRCSOzIk8onfTFdtz9cKlDuEa2CMEUnAgiwj+LxqYCwKlbSA/Bnb1gKEawfosc3mmZXWe9W59ULi9CIwUQDyAHn7IHRLvRf1n4tDyu40FEQ6BnBuYERJNCgHDB3CRmI4keAOsoZWJ7eVxsUcE5ogACM2JtAy29wLvaFbMSKBiDtwJ7pkSgqTc4ogIilZA9Tb4ZwQZP/Fqo61N0XPnBFsT7AVBnaCNzqpCtZWmN+TFV1LDSoiBBVi/ArR/eUZ4IymZlYXmZ5P6c+lDeYVDeWWD2ZUDWVXA0gEDQt0gF4cv78SV8zKAKrgZ1RxsLRtbx8bUi9XQgW3swDZJ1I5pYKDqWxD1zQCE4A1NiMZmZB0TW91LLhOQMgEO8ZL82oLuk89Zppgq4Q8bFh11KLN1qLM7wj7hPHz23OSFc28vnXl7yW3i0qmJOxeWA923UUnCPKKwPHcFB+1584x56WzfhXOjFy6MnDvXdepkxWFzgpEW+Zh57YurXQmeAmzkVEGGII/aSqY2ZOa3FlR0Nzby6+qaswuqM4pqkWV1iPKOrIauiobG3KxqGrGciMuDQAsgiPxUFDEiARMUmREZjYwMTYv0SYx0j415FJN4KybtRgz0SiTsbATMJRJ2IhLmFAk/FgE/Fg4/ChSGcAyBOQTD7IJEIGQrFiATq0C4ZcDfCdz5Q/qWhfzFRPT3OATu+eAOfesaffIw0e/yB0KIjuA8FGYZlWKVnGSDSTyanexWk361FXGnA/2QhX7MQj9lwB/XJd8vjbyZH3CV6n2F6HUlw/caPOBmauDtxID78f6PE3xfJPl6pPr6pvsFwvzDkP7RGX4JVK/47Mch1Kuv/vLv/99vewX57/jb/zfgkIONteNhk+f33TyeuL5+ei4pKYSQRcmpqKUU0kEHiOg/1O7MEiaBUkmo6Wqo4FTnNuXBcuBJ1BRqc052a0VcacF9Mvl6YcndRl46IbP2mHWPhZ7gqCPbzoZnbVWiq1cV9Dp/oL1yfDS3tbW8lMgsj+c3p/QzoYMdsEEuYW6s4d06uGAtgnTx5lzrTMaZJf+92/H7l5LVtntrtxdWtmcXtqemlxgFbyH2rCd74eZfUq6osAjPN4Yq3/Ir6isztHSUtHQUtXQVNbWVNdWVtVXUtJQ0AAVpK2mLpaMpcYdU9GU1jJT1zXQ0NPVVlfXV1QzV1U10tQw11fRUVLW0daV1DPerax9SVZFSV5LVUlLTlFPSkJHWkJVROySrcuCHcUhur9pBKc1DMspye9Q0d6nofiOv/pWs6jciB0lxtyK4U/6AkvQe1d1fa3zzzd/+9I9wCHzJBLYPgBMsFhT81wJEAZBTUFAA0AWQErBxAMAA1PkZONTb2wsACbhA4DUBQbHZ7KamprKystHRUfAjKpU6MzPza3zF/fya/13ege/gUPfAt/82AKQGCA5sSvDvCuDvmpoawNO/xj/VZxz6qRenjzjkZm8iNoj+D8Ih4A69uGV79Zymm5vsmQsyN26rBvg4kVO9atEIJorchaL043E9RDgLl8zApLQioUwUbrSweLNLFJbbnqp6N1m+PV0lnKkHkbmtCebqKGt+oH2sp6Wf19rJYTDZTAa3g8nncHu5Pf3cocGuqbGBxZnx1dnxjdnhreke4XiHcKxFFJMDOAQquZdHRMPxQKvjQrDCdYKxLqhc5GVPtmKGatP6yuK7iiLZOUFMqlcr6UUz7klLxsNWsRj4RwzCIwbpUSvpYTvlUQf1KTf7ZX+R93h50FiRXzfuMTflNjfmTvVTV/xRY5SxHs3UqtT8aJ2la4vtZcbRuz3XA1dCyUJYzWZc4dQLxODNuMFL4aPngsdO+0+cDRh18+I7PmVY3Gw0uVxjfK7cyDVX/yhO05RgYt5w48JYpOdkmu9A2use2MvJnJDtDrSwj7LdB3CIvAHUT14HEpA3QDGriIvwq73AKQJQJMrOiZ0iiDg+B5QsVooYh0RaEs0RQUBwbgV0cIOtRIM4UK6wNSL2iCRDRFOlW9NgUoghXO0WbkwIt+bBXJbY+QF4IGmsBi1ty9vrkxsL3WtznPXF7m3wMFBsDVoTxGbKr49Da5Kk3DbYEQTasYFE7XDgBBAOwJ63YhaaBCC0vQLybyKJaAdAjgiEZt/jECAicM+KGI2Wp4XLk8KlMSHAoUXw4GkRNW2AJjpxSTfY1ro8Df69Wh/rWBhoHGYX8hqIbeWIKnpsLsafBvfKTPekw/yKMZH1xFQmNYOXRemmZ/dnF/bTS3szy3oo5d3E8i4CyMUBFioDLMTFVnAxVdyMWg5W9OWKg22SiI1tZme0sMRiYprbUU1t6KZWVDMD3crAtDKwTSx8HXi1PgKZmx7HhwS0B9/LPG8Bs1Ci2OqVHztcf8SGedR2wM1p5uKphUsnFi8dXbzkMHfJbubGsdnnF1ei3N/hYoWFmHVC4oDXfc6VkwMXTkxccB4/f7LPzbHe3phiokJzMm54ebk3yUOACpvKQQ/lZjFJ2bW4vDpKEaeijl1RVU2hlyFzq+EldbDSdkoNr6SuNotWSsQVZWAzk1NIcQn42BhoiD8kyAMW4QmNfp0a9zw56VFC6h3QCBcFuxgJPxsGdw6DHwuDHwlF2Icg7EJERwfxEYAQMGQOA4lASMRCwKsR4dB/UR9NIXDyD3AoAG726SO/e27hD7fwR1j4IURH8KMQmHkExDwh2RKeYEOOP1qa4taQfrENdZ2FucPGPmhH3WuE3KyIuVwUcj7b9wzJ2w3r5wYPPJMccjY25EJU8OXwgKthvtcjfG5H+T6I8X0a5+MOefMa/+Ql/eq9PNfLf/0f//5TP/M/P/6fgUOgWO4fuUP2lhYAhx7fOen9zM390enQcC+/5JhXJKg/JSmzNjOnhgIrQcMqM1Jz4MTGHH9ifGo5nlBPT89BFTArsln1saXFz+h5t6rr7rZ15ZeV9fi/Gn75fODZm+6XbzruPKxwvcHOyg8VCLBjk3VjI73dbfxaHLsK0t+CHGzHzA2Xba0K3oGAw9oyMKg351qm0A5L3jLb0QpzyTLvelvfLS5tzcyAiNgKu2okybHw4tfRxjsgzvuKA22mePg+HqWuMl1HX0lHX1FTS15dTVFbVV1HRUtHWVtHjEOiI5gdUtJVVdZVAjikaaisZ6yjpmEAWEhTw1BT0xDgkJaGgaaGtr6+jK7efg11KVXFg2qyctpymobysur7pAELvbeG3rtDsiqiQgVgECko7VWS2qOvKG+kpqgst1Nbd5e2wS4RDql8I6e8S0Zxl6zsTgXZvYrS+9R3faP59TdffsShH69SAN88yWQyOILvnCDzBnAIJOIk58DMAWj083Do4+xQXV1dW1tbVVUV8IvAoFFWVhbgIsmv+Pzn/9p34DMO/fe70AAcuupic/aoqZu9sbhfzszZxuSYxa8VlgPNckfMDU/amF52tnt+w80bhOUenvUGe4eAO/TdKgWfh8Adcn5+y/7yWS2XU7JuZ2Rv3NQO9T5HTwlvQZF4KPogLnuSTpvMIwzQ4F0EGAeF4sDwI1lFm2ymcKx5c6xwbUw0xL81UbY5Ubc61jI31DbRz+zvaudyOtrZ7BYWp5HNbeJyW7s4zG4et7ezT9AzPtq/MNm/Nt0jismJfCEwNQT2SDaLmuhme4RLw8Llse3FIeFcrxCMFY23bg/XbPaXrHTnAS6a52ZNMTIGq1O7CsI4NJ8O0msmwb0d/7Kd8KKN8IxBfMogPWkjP2FmPmVnvegt8BotCxgp8OnEPmSn3OqIulX+xAXtaJRupEs0sSwwc6y2cm20vtjmcLfnkt9yAEGIrBdCa9eCaW/dUTMPITM342cuR8xfi5q5FNJ7wr3F8latyaUKo3Mlxm7ZBsdwOhaUw3aNd66NRHlNpvsPpnv0QF+OUvzeMRDCHtJ2L2mrF1hDlPV+iTLFAiektT6RTbTej13tQ6/2oQAXLfcALoIudYMEHRAEuEZL3amLfBEggaPonh7oMihXEIByBdz6EBlsXxUtHQKrh6Yq3r1tFC5xhetDos2kYHJGNBEktnckPdfgJmhH2Jx7tzyysdi/tQJydJKk3Kc49M/4LP0IVh/DcqK/A1i9urINrCER/HwAIRCHAwgkoiAANsDnmRQuTwC82V4eARIuj4qDcOBO8FOJxI8B94g0IVycEC6MiTUqXBgXLoofuQqMI/ClZEW4Ov9ubmRljDvX3zLdXTPMKe5l5LBr8JW0BCrMF5/8mpDskQnxL0BGV2WktRBxLAqVR83lZxZ2kQt5hCIerpiXUSqmoDKRMBU8bDUXC1iogY1pFINQy6diY1vZGa0sIGwrE9vSLhKDiWtnEdq6KC39tKp+UmYnLK4PGsgKv5992RJrq5rjoF911KzlqEXnCeuxc0cWrhxdueqwdtVm9ZLl6lXLhWvW03ePzHhcWkl0F9IStgiRoz43u646DF+wn7p4ZPKCw+BZm9ajhlnmynQnw6aXFwVJHoPI0Mks5FheLpdc0IgtriOUdhTWscvqaim5JTB6GSS/MrWgCVfGzKsoIxCzEbAseDo+MQ4VHQqN9kmOeJ4Y+TA5/n5i4u2E5OtxYDQIej4GfjoS6RKGOBECXCCkQwjSLhhpE4Q8HCQ6ihSIOCwZCvo7/SgRfc81Agj0qX6QecAD/BCmfgizfyjwGHN/xHt/KQxqHpNiAUmwzoizy008UZ16pgVxlYm5xcq424G52wK9UZNwqSzyXH6ga6bfyQy/47DA44mhxyPDToSGOweFnvQPPOnv7+zn7xbodz7U53Lsiwuo26fzzjiVH7X92//zb//9rjq/9d/4l+PQF2AR6xdfiGeHzH9wdsjeyhLg0P2bx7yenHp53zUozDMiI+0BISIZVCnM8fum+NG5yRGlsKDstOgKwitKskdGPKW5nD07FldIRrfWJdQ3Psktu9HYdrtroJHLnszLmM7BT2VRRrPJfQRML4bC6hE8amwLrKnP6WD1Dw5M9LX1t1IFzfgFUIewwHy3MvRueW57RbQAYGW0vDdes+f6jtVg5cmEfav8trXFmfXZqe25ueWuZl6ELe3834IMvkpx3tMUYTPeheDysfU1Sdp6Cpra8mqqCpoiFtLRVdbRVdF5D0WAi5R1tFR01VT1lNX0FbSNlDX0VQ7KaByS0pGR1ZWW01VQ1JeT11ME/pK2lI7WPg1VaVX5AypSslpSKnpSh0BlnCqYGgIlCqBW+zs4JK5MAEm5/Vqy0jrycooye1XUdyhpfyWr9pWs8jeyijulFXbIyO2QlgY9Cns0du7Q+Pqbv4pmh8RlCv/zR9ewgiQbQBRwBJcTUKsAEAjQC7gJWhaqq6vBfBGIt7FYLHAPQBpAMn8flgOeEngFMBcEPB8QumMwGCAsh0AgAEqBlB1AoOHhYZC7AzbR1NQUoKzu7u7P40P/jIv3f+PX+IxDv/XH/E///QCHrruKcMjV3ui0g8ggcrUzO25l7GgGCuV+jWY5A0cLEQ5dOmn7/DoolBPhkO9DN8nSoe8VKng/OPXi9pGr5/VcXBTczig+uGuRFPioOAXSgaALMAUzWYUrlXlr9Vlz5biRLGQfBtMHo4wSijaaWrcFtcuCzDkBbn6QsDhEWxwpfjtcNdrf0N/Twu1sYwBfiM1mcDktXA640jR0chq6Opv43R093YKhnrdj/DWwIw+MDI0DawjgkLhHAdwEfdyz3duzfdtve7anO8Vt3aCYARQtgJ82iWobZtveTTas9hbOMPCjNWkDJXE9uaFdWYGcTN8Osmc7+VUb2Z1BftZGftZBe8HP9RwpDhjK9eGiHrCTb3dE3ip5fArqYJBirIc1scw2PVJh6dJoeYHrcLf/jOeyB0IIKRfCqrdjctf9CSuvkYsPkhduRK/eiVu+HTPo5tViebPa+GKp4ekiI1e64TGikW3ecefWR3eGor0nJDiU/nII7/OuGSbsIr7j4ze7iSIckhBRH3W9XyIREYHg3AfhxWNF6NVe1EovfFkERUDpYjSSuEaAiFIXe9KW+0CzAnJVABat4teHKRujWetjeZvTVe/mmcI1AdigKt5nKmnN/sT1AR90IEIGpnfWZrdWJ9+BSRuQoBPtGvrwyH/WJ+F3cEg8wyNaqwp2DQFKEfUfvDeCJCAkIpyPAjwzDgBYZAyKWEgcgQPYIyEfkcRjQhItiiUCIXAihqI5MGk2LlwApARedgbQ0dpk30xf6zC7QtBW2MfI728r6Gqi1+fDafAQbIIHLtGbDAnOhsUWIyE1aEwLjtJOyG7D0ltR2e2ovA5UIRtdwkaXcdDlHHQlFwNYqA6wEAfbyMYAFmrmYFt/QDgGG8dgvVcbC9/eSWb209uH6DX9BHIXLLYfFsiJuF9w3YbsqFHoqFd31LD9qFGvs+nkeaulqzZr1603r5lvXDHeumayds107qbl9JNji0HXhBi/d1j/KZ+LPVcsRy9YTF+0nrpgNXzOknlcP9tckX5Mv/XlpcEkjwFo4Cg5fTw3p5tS0pZR2YirYuY28itaGDllZfDskuTskoSsCii9Cp9FS0/DJERhkiIQCUGQmDcpsY8T4m7FJVyJSbkQnXYmKt01AnoyHOoUgXAKRzqGikEoBGkLJGIh1AchRSz0U3FIlGr7jr6DQ9+jo/c3ERIc+geSkNL7lwI5umCoeUSqeUKSFTTehhh7pDDRpR56uR19k4m9xcTcbkPebEi9WhV3rjDEmerniPW1g/rbxYfYhoXZ+Idbe4dbeoSYvwoyfxVo7RFg5+PlEPbQCnHJtPSkfrOt1pf/9q8//VP///Zn/BIcsjAz+x14/37/xe9+/4WBgbaz0+FjVoZ2Zka2JkbWxiYW5qYimRjYWZkft7V+cNnJ97nby0enX72+kYjyRVYk1nRA+zrxU91ZtVXRWSVhJFCynhfkSQmIJoQW1+WwBju80AkBFExIYc7jovyrtY1e/JG6oureuNSRdMQgGt2NwwgQ2F50Vmf3oHsd/3leSTCNCivPb+M2TnY3Lg81b8/yNpb7N+dHt2cmtufGhOvDSx3onhff1Dr8acpPdSJSZr2nY21xemN+bntm6S2fUxXoWHF/V7jx35BH93JhZwS9MRxuYlldmIa2IvCFNFVVtUHkTVlbU0lTQ5Sb09JR0RZPEAF3SFtdRU9JzUBJx0hJSU3lm73au/Zq796nvfuA1u792jv3au0+oKmiIqOjeUBTVVpFXlpF6oDKvn2qOw+p7QMxOdCUAHAItCZIJB4cEpcoKO9VkN+vdPCg8iGwknW/PLhfdQdIyskq75BW2iUlv+uA/A4pqf2Kew+o7zqgumvfX//0n/8BerZFdQo/WrQNokkAYMBRckkBRATicxQKBcTbAAuBewDkgJYFEFkC93O5XMnDwKRQS0uLhGpAsg4km4CJVFRUBJ4FahgABTU0NIAAHrgTwA94AMhAgZgcnU6XVCx87uD+Z13A/5u+zmcc+u93mQE4dPOM3XscEtdtgzaFE9YmjuZG9iagXO6XFm1L1hZ9aOgGRdsGjpZGAIcunrB5du1/jUPudxyvXzB0c1M9f0HL/fFxdLhfdSq2E1E4RalYLy97x8gTcrM22/BzZehhHGoIRh3B5K9W1r7rLp3rwU72wqb64DOCjKkB2pigsL+nnMevYXIbGNxW0FzK4rUweU2t3JZ6bkc1j1/d2dfM7+ULuidHeMsTHRtjLZvjze+ALyQS4KJW4Xj7u0nW1iR3a5KzPdEhHG8DHpRwrEFERGDl62KncK1HuMrfnmrZ6CtdYtMXWgkzDYjxqtSh0rj+woiu3CBujh+T7tlOe83Kes3P9RouChqge7Ph91mJt9rDbxY9OpXmYJBgrIcysaKZOpSbO7dan++2vTFw8uniw+jtcJIwjvYuFL/qCV1+nrx0P3rhRujq3UigkbMejMM3q4zPFeufKjA4mWV4lGZ1tObyVa7Hs+FY3zGAQ1CvnrSXAxleGw3p2zz8JhesYQXNcqRVoF7yai9lrZ/6QeCcBLJzYoETgEYZwCxa7wdQhFjpFZlFYr9IlKMTsZBIaUs90CXAS8BNEmSsDhLXhilrYzlbM7XCJZ5wY0y8RAjgx991xYm8mm0wUbO9sfpuHQzwgDI3UMImbtD+9MG/5LNQ8jrgt7yXpJsO5PTWgTUk6lIXDfwARwik3T46QmIWWgISGz4g+SaiIKAP2CPKwn0UIB+QixsRLnzQ/IhwflgIjnMj228Ht98Obb8dFnHRwti72aHFIe4wu7qrMZdVTQHqbMjubMxuLsLmYqIzEn1xSf6k1DBaWmxOWkoJFFGDwNcjKLVQSl1aZjM0ux1R0IEsYaHK2KgKNqqai6njYES+EGAhNqb5g1rYGIlHJEIjbgaDg2Nw8G0SsfHtHJE11DaY3T5Cr+7F4rjpUX0wf27kg5LbdjQnrdKjOg2OuqxjegIXo6kLpis3rTZvW25cN9m4or91VX/jmuHSDbPZezYLnm7ClKfvoK/eep7uv2w6dt54+oLp1AWz0fPmrJOg0lAx55he26uLw4lvBBC/YXzyRA69L7O0A1fdnFHbkdXSX9XRWdxQjS4oSaYVxJJyEzE56UhMfGRqpHdqrEdqwqvkhEeJSTfjUi7FQs5EpQEQOhEGcwqFO4bAHcKRR8JQ37LQ/8E4JCElMwk+iQaQYObBaWaRKRZJCdaoGLus+JOVkAstqBtt6BvtmFtM9K1W+PW6pIulkaeyAxxxPodhvlbxQZYhYWY+4cavww1fhOo9DdZ9Gmz4IsD0zRuTkDs66DPqNY4qHGvFr//tD//9rjq/9d/4l+CQubk56JT7/R//8Ps//t7IUNv1uJ2jtdFhI30bU2NLEyNQK2dlDhq3jeytzE7aW9+7cuLNs9MvH54J979dmhPU2Rw+3Ow92+g5W/1yuPz2YO2DkfKnA4UPmvPuNmU9aaS/qqS+TkffTyT6R5UiHpQQ7rY0BjW3kx57N9q4tDqerT1xvsz5XOWxcyXHbzTAyT5tAw/ySrxo1GA6IS0bLBejDw80rk9yt2f6hFOgFnV0a0awvdi71hA74b2nyek/377S7Pfav9nN3JgBLdtzwrdDS/2chujz1Y+kkq12EdyUGOkXunsT27iQkqp4Ubm2irKGmpqaqoqqsryygoqSrApoVZDMDmkpAUDSVlPRVVTTU9IyUJBS0Phqn97O/Zo79qrv2Kexc7/2jv0iHFIGOKQFcEhGRU5WRUpadT+whqRVAQjtVwArVsUBuQ9EtEtGaacoC6e0W05xj7zcPkX5/fJKoro50C8nktKuQ4o7DirskVKRk5NTVNolq75TWv2g9JdgDSuYHvoPUb/c3zfL/ZKrx+fnfn4Hfsk78KM4BAg7JDIhMyv38+zQb30h+P7vBzh055zj+WNmH90hgEMnD5tKcMje5FuD6GfsHfq7Fa6GRyyMnKxNnG3NAA49vQbicP8Ld+jV3aN3rppfu2p895ZNsMcNWnxiQxq1B122WFiz3V4m7CUJh9DbffDlJugIBToAIwrg1NnCghUObbIzeaQ7Zrg7ZrQ3abAP0ddH6OymdXTltvOKWJ2l/K7Sfn5Rb2c+h1vWxG6p5nZXdg7XdQ0ye/iCgY6p4ZbZ4br5ofqV4aaNUcbWmFijrRujretjjI1xxuZo89ZI3bvhmq2h6q3h+ncgVjfLFa6A5rRB4SJfONkmHK4R9pe+68lb59GWmIQ5BnqyIX24Nrm/Mra3PKK3NGSoLGyiPHKQ7seGPWAm3G6LuFXw2CXliEGMiS7SzIJmZldteYJtc2bQ9sLEsesr19yFL8PfecQuPw2Zvec7e9Nz5rL72wsvFq++WbzmOXrmWYfd1VpT1zLD4/kGR2mGDkXHT3e9ejUSFTic6D8K9R+CefeCNgXkq6WKhHdM9DoHs8rFLvNwy3ziUjdpsZe83Je50k9d7aeu9FNWBZQ1Qea6gLI+AIiICIhoYwC/LsCt9WPX+jHALBLXLUiKuSU1dGmAjpZ7oCIHqQ+5LMAsD+JWQNHcXIOoUHvrrXih6ieE82m9GyhN2Hy3vQGIaE0ItAko5d33Fw797A+kb00hcY0BKAwUaUO4tSrcFPtCICMncoTEibiPAv4P8Hw+SlITJ3F+3guQz/DfSUxBc0PC2SHh2wHh7CA4bk31bYyDSaGejbGerSnB+njPVHcLryGnuQRXm4+ozYc3FmPaKogNRehCQjwpLQiXHEhIDSMlx2QmJdATIIVJqNIUXHkKuTaN1gLLByzERgMQqgIsxEbVcVANbFQjC90kUQeqkYlskAicA4E7ARqJ6aiVI+KiVg6ewSG28jMZgzlNg7QSPgrBhoT1wfw6Yx5U3D9CP65Z6KBWf0Sde1xn0M1g+qLJ+l3rdw+s128YrlzWWbuiu35Vf/WGycIdq7nnx7bCr7+LvfvW/eTAJePxs/rT54ymzpmMnjPjnNLPt1LIc9LpcL8wlvxakOoziImdyKIMZBZzQD0Wqrad3DxQwekrZ9Sg8wuSyNkxKFJ0MjY+ChLjExv5OCbmXnzi7fjU67GQ89FpblHpzpFQp3DY0TD40VCEaEwoHGkXhgKmkI3EGvrvgUMIswAgQERQ81CIZUyyVXocMIiOFSSerku/0goMIsxtkJdrR91ugV6rjj1dEOpE8bNF+FjE+5uFhJh6hxm4h+k+CdN6FKL5JFjnWaD+q9c6EdeUSc7ybbayAxay33zGoZ9+Tf0lOGRmbgamhv7191/8/g9fmOnqXLV3PGllZaNvBJYOWZgYWxob2pqZADSysQBrWM3uXD7x6tmFFw9Ox7x2a8RenSq8sFx5eq3YbaPg/EqO82ru6aWc0+vZx5ap9ouZh6ez9CeJGiy8WwX6FQwbGZhNDGxkostbaIevdanYdKrbtmnZNerZMrTtqjTsSx56h7X1PMwv9qSDHVSUAGpaTGYKpYzYzW/cGOt6N967MTu4NsN/N8tZa4VNxsjVnPuP0WcKAn+DuZq8+Z7uzZnlrbejGyMDzdCAgpsaULv/zLugwkJc5XVGNbIT6dnR6qrKWqoaoGdbQ0dGWUNGWUUZdMepiXBISyJNZW1VFT1FNX0ldV2FfdKa3+zT3rVf/Zt9Gjv2a3yzXxNo96FTDsdOnj0rq6shrSorrtXeL6u6R0ZUIrdPsmtIUWPfzbsXzKx0ZEAQTnGHRAB7pJR2Ai8IbB+SUQYnu6UUdh5S+OaAwo5DKtIy6lrgtZTAPNEuGU0FhS//+lcQk/uf//Hnzzj0sy+Vn5/4a7wDn92hn/7B/Fs/A+DQvQtHLziBiu1vw3LONmZHLYz/KTgk8Zck7pC9mdFRK5MTNman7MwvHD/8j3FIvIbV5c3940/uHXn0yPHlM9fYgGe5SfCmNHoftmylolrYVSgcQQknkreHkxYZCUPU5D54Rg+MOFFAn2dljHVGD3YFAQ13R/X3JIJWTB4fw+rCd3SRO7uoA/zMyW7SBJ/Qy6G3sevruPxK/mhl52Adl8MEuTl+ZX9XyXB3xURv3aygeU6kxnlB/dxQw9xIw8Jow9Jw7fJQ5epA2YqgfKW/YmWgdnO8bXu+S7jUJ1zsEU6zRYYSIKKhctFiu96CrZ7ctS7aEpc8x8K9ZSJn29IXWtMX6pNHcgK5sEfsxLvMqDuFT04lO+rHmOrAzU2zzA/XWR/rsnEesT45be+y4npl4+q9lRsP567cm7pwa+rcrcnTNyZcrk+fvj195u6w8w227dkmi1OVRscK9Oxo+jZVpy+OhQTPpceMQoJG4IHDCJ9eyMte+Mvp/PC1ZugqE7nMRi9yMPO8jHk+fr6buNhDXuqlLPdnLguoIGQIiGh1IHN1gLIGiGiAtDFI3BgkrA/gNsDqVdFYEWalFwWI6MNYkShBB3BouRcIvtSHXBrAro7RQburcGNAvFNVbPhIEnDgCG4BSUBofWt7ffPd2gbQ9vqGcB1w0RZYjioZMvpFHtG3LAR+EZhQArgFEEgisBFVnJETRePEcTgR83zQpywkOQfhN5HnI7F9gIaE84MizYklOQF3zg4I3wqE033bk2CurH97um99tHN5kL3Qz1oY4CwNdc4JWAJmZVNJRiktpYAEBgRiS2mJVbmQCnpKHj6KBA3CpwZlJIdkJIYT4mLI0Uk5cbDiJFxFKrUBlt+OLmOD1gRsLRdTy0GLWIiDamKjvgWhdkQDA1YnURu8Hgjcw0QCRgKPAd5RCzuDwcYzuCRGD61tKLdBQM3jISDslMDedG9+3MOqB0dox9TzbJVqHdR4J/WGzxi9vWL+7onjuyf2KzeMF6/orVw1WLtmuHbTbOm21cKTI+t+5zeCrkw/PTYowaGzhpNnjEfOmHJO6hdaKRY46bBfnhtLdO9PeSNAho1nZgxlFvKwlU2wqhZsfV8Rs6+0uQyRlRkNx4closLD4LF+SbEvYuLuRiffiAEzQukgHecSBT0RAdJx0KPhMMdwuGMYwiEUYReOsg1DARY6/JGI/k8Ny73P0fkjTP0RJmKZBcAsgtOtIlOsUxNssTGO9DjnipQLzYjr7ejbTPSdNuRtBvxWfeLF0ohTWQEOaB+rRF+zsCBTnxCjlyG6T0K0HwMFaT8N0HV314y5opB9XJZnJTNhKrPjMw799GvoL8IhEJb73b/86xdf/OEPvz+ibx5w9Mpjx3PHDC2tTc0szIwPmxrbmRhbGxvZWhkftzW5ec7B/elF98cXYtxPNkCPT+Ycmy04vJBnM5tlNZtlOEPWmyDrzlP036L1pzFqo3iZYdQ3xZDn6MSsuPTq0PzeiPZZSnYbTsutRcmmQelwvdaRCl27WnWbYmUb1KlryYyOZ4WFXtSsYDopIBsZQoVHkdNJJfju7vqlGf7CVNfiGGt9rG2TAZuJli91/UvbbXmo2578iEvdZYiFnq6t0ZFlLqswxp9w3gTu9GXJHZ1O0v3u7pjatihSRri2mpqOqo6GKmAiGWVVWUV5ZWV5VU1QsS0q2tYC24c0VUB1nL6ihr6yurbKPintnft0du7T3CEiIu1dB7V27LdR08PCkX6hIepmhrJqcvLKB2SVwSohwEKimJx40dBuFc1DKCw8NjECBO6kFb8BOqTwNdBBhW8OKuyQAowEuEhxp5QCuH+3tIqMtJqajKicTlFpr7TqrkPq8nJ/++tfxFtYRWXbn92hX+Nr/efX/HnvwGcc+ukfzL/1M8Q4dOwjDrnam4DZoV+MQ4Z2pob2YokHkN6fH7EwPmZtetLO/JSd2YXj1k+vnRK7Q2c+zA65SAoVPgrgkMdD5zcvT7/xPOfnczM1yr8wDdcMy+3GFi9Wlgm7coRj8O3JhM2huJmmyD5yXA8c040kjRdmzXQgRzrDhrr8hvn+w/zgvu7I7p64zu4UNj+N3QXndyJHuhCzfNhsF3SIQ2CxK+u4nWWdw3ntfHpDfUFDUWUjtaaOUA+2fjfSGU357c35zJY8FiOXw8zlsXL53Lw+Xt5QZ95oZ+44L3eUkzvCKZjqrlwcal4f79gQ1Xkz1oGtNFL/brR2e7Rme6x6e7RyG7T9DBZvDuRvDeRsC7LedZNXgaOVFchLf8hJvMuKul309FTaCeMkW0O0jUW2tWXjYdsemyNTNvaL9vbrJ46tuzkvuznPnz41e9rlravLlLPzxIlTE8ddxo65DDq6dNqeaLM8VmdsV6JnmaNvUX/uwmx89BYJNo2KGEMGjiH9eiEvulIfT9CCVupTl1qg822wt+3wKRZymoue7sTO8vELPSKbaKmPstRPWf4Whyjrg0Dk9UHS2gAgIgIwi9bAjvM+7HIf2FMksolE6oWJWQhE5qCLPbBFAWZ1LHt7iSHcGBIXZ4MNPz+EQ+tb71bXt5bXgN6trG+vbmyvbW6vbW2vvRP5SZIZok+h6L/4mfRp0A48fROMJwEWWhKVXIsEVgmJG7FFBXEgESeOw32c+ZFM/ryXpBRBrHkJEUlYaACUZX9HswIh0AwAoZ6tsa6NER44bo52zve2TfIaRtl147zmCX7rMK++o45eTEvNwkdmZoRQcSF0QlguKSKXGE7DBhOhAbgUf0xiADouGBMdQYpJzE1AVabTGhCFDFQ52CnEzajjYRt42EYuppGLbgaS4BAQcIQA/AAEAizUCq39RICOABqBnzYx0c0dGS1cYltfVvtwbn0ficaCxnck+/WlefbGPap5eDTzmDrdWrHuiEaXq9HIebPZG4eFr1zevTwh4p9rpsvXTFeum67etFi+Y7P0yHHN4/SSx5nxBw5Dl0zHzhlOnjWaOGM0fMYE4FCRlWKRkw7n5bnRhBd9ye59sIBREmKMlteNK29Or6iHVbJo9Zz8qpw0NCIkChYSBI3wTo93T0i4H5N8LSrtfBTULQp2UlyffTQC6ggEcCjiOzj0HXcoWNSj8K1+xuzQP6pSEHch/J3MANt8HBzyRZiJ9cNzRJ/iENhKFAy1Ck89nJhgg4ixJ8U4FSS41aZfbkXeakPdZiBut8HvNKdeq4w5mxdyHOdrl+xtEe5n5hdo8irI8GmQ7uNgvUf+Og98tJ8/V4u7KF9wVKbXXPqtscyOf/0clvvJF9FfgkOW4tkhgEO//8Mf3XTt0Y4vY088P2fmaGtiYWlp6mhlYW9ibGZkcNjaDGTCb522efXkwssnlyLdj9ek2Q0STcYztafI2lNErRmy0jhBZgQlMwg/IIBI90H29aSqsFP+jE5FQCGLiaiNV7nLXtxFRFoZSvF4ufqxUl2XHK2TdO0TxWpONDn7YOPjidXFT/OpXpmUYCreNxsdSM+IyETFUSEZZUh2V8XyGHdriLU12LbFSl1LVG0493X12UMBFv9e/VSDH3F0AO3dEvsCf+v4Na0dsXYa+Q8c6pNvcWpi2rpSc8rDMhEQXVUwI6QNBoc01TS01NRFFKSkp6Ws+371kIqOurKOiioomdNRBnG6nXv1v9mr9c1ubWkZbTl5NfEEkc/DpwQc7uhp18R0yN1Hd2WU9sko7lFSO6ShI6egsl9Rfb+n9/NnLx8eO2mXl0+/de+ijMoOaeWvpYAUv5JW/Pqg/NeHFIEptAOw0EHZr6WVZWTV1eTUNBVBW7eulJailMruA0oHZP4KwnKSIoUfb5b7L146Pj/s8zvwT3wHPuPQT/5c/s2f8GM4dMzSRIQx/6uwnK2J4XdlYGuiL5Gdib79BzmYGoD03TErk+OHQVLO9JSdyUUnq6dXT3rdP+Pz8LTvQxe/h6fEEhUqfBTgIq8nbj6el70DrgeFPkEkR5Vjae0ZJZ344vHC/PUO2novbK0/cZYVNVwewcfFd0OxvSjyRDFtqh06xgsZ5fuP8f1H+UECfnBvT3gnP4bdFcfiJXZxk4d5KW+7Ut92pg1x8B2syloOr5A9gK1jpBXmowqI1FIsvRhOzYcTc+D4bAQxB0nORdAKEHklyOJyVEUVpr6B0N5K4bRT2QwKs4nMbKJwGdk9rKIhXsVIV/UIv3q0p3qyv2Z2sHZxuHZlpGZ1pGptuGJtsHR9uOTdSIlwtGi7n75YB+knerFT7rLjbzHDbxU/d0WdscK62VNP2hc5WLfZHRbYWs3Zma87mr9zstg8abnmbL3sYrPkYrvgbDt70nbmmO2Uo+24ve2wnW2vrS3H2qbFzLLSwKTQ0LjutMtsbIiQDJ1BR4yhAicx/oK0l7zEh6NE35Wa5MUGyHRDylhD8mhL2ng7dIIFn+KgZrsy5rsJS32k5X4g8sp7IspcG6SuDYJjJuCijUHKpjhBty4grApwK/3YlX6xU9SHEM0O9cKWemELPfAF4CCN5QqXmcLNEdHgEChR+BSHJAaRyBrafLey9m5xFWhrafUdgKJlQEcbWyuAi8RE9BGK/vEo0Q9MJYl3E0k8KDAIC9pmV8GyIElx9ocZIdFoEDB/Pgz/SEaAPp0C+pSLJDgEsnAiRwjgUL9wtk842y86f09HA9tTPZujvNUBsJCqfVnAnOtpHWZW8esLuXUF/ObSHkYFp7GguhBNw0cRUUEEdAApI4CCD6TiAzMzAogov4x0H3SyDzLeDxkThI2NoiWml6QRG1CFjIzKDsBCuAZeRmNnRnNnRktnRisQD4wGYUEWTjQ1JAnLAX2EIkBBErWk1Tan1bSk17UCywjVBPJyAmr7ML22J4PESo1mJ/v2p3v1xT+ufexEddKgWyvXOerw3cwHz1tP3zoi9L605Xl28YHj3G2bhZuHF69bLYHjHYeFh8eXX56Zf3F64q7j8GXLkXOmY2dMRs+YDJ01450yLrJWLj6ux3t1YSzpRV/Ky26ozygpbSo7V0CqbIGWlScX1WCLGjJzSSlJKSG+yWFvUqJepCQ8jE+5AVgoAuoaAVYJwY9Gwh0j4UdER9jRCNFCIYk7BMJy9mGo9yUKH/JywCl6LxEa/XCtHCia+8FmOYu/3yn0aXcC6EIA8hVLfA6Yx0QsY/FRNB0EWMgHHJGmvu9/JLn/W4mJSCTQzR0ItQhJs4pNPpwWbw8MIlrMidLkcw3Qa62IW23wuwzYnZa0W6BirjDCjRzolOZ9OMrLLNDH1MPf6IW/wbNAg8d++vd9dJ4+V409J1N8RGrATHreUGbnZxz66RfRX4JDFmbWv/v97/71d7///e//eFbPGnv4YepRr9umLg4GZlbmRg6WprbGRmaG+octjI/bm9w8c8Tj0WXgDgU9cyiI0xcQtYax8iMoxWGogiBNYSBdsS9Zpj3p687EvZ1Re3kx8pykLyFp0LS4t4nwde/sSf+uMURKFkr5cKXWkQbb6xTHG3hDt3xlJ6rssUjz89GlWe6ZGA8s2p+A888m+GbhQ7NQkTlp0fQESiF6mNu0KegQDrSsdiTPQbTZd77k3TjQcOfAoo/qor8h/6V+zQXZ6ts6jzX/vxBz+cqAl4z85K4eYg0zlUqLy0GQQY+cLijXVtPSAlUKoD4BtMQBIgInYoNIS0VbU0VLTRMgkrqSMtiSukv/q13qu3braGno6+vK796te+BQNoH05uXLe08el1RWgB1MsqoHlNQP6Rqo6BqqKKrsl1Pac/32+eLSwlNuTsGhvnGJEZqGMtIqX8qofCWt/KWMMvCIvjog9/V+2R0H5b4+KPONtKqCjLqGrLqqqt4hDaNvNDV2q+zZr7BL+i9/Bu6QaPXQP2iW+yd+x/38Up/fgf/iO/AZh376B/Nv/Yy/xyEwO3TK1vyfi0NHzAwBDh0H1pCNqbOd6Sl7U4BDTy4f97p/+h/jkPfTMz7eV7yCboVEu+PQKc35Zd2FzT306j569mQlabYZPtOUPF4V10eP5qNTe6BEAZY6VUKdbk+f4IZO8QOBxjsDBZ0Bvd3BXd3h3K4INi+ax4kVsOPBcNF0F1TAITFYVRUsHo3Rk1hcE5GVCSkgkKqIlDIMKheRSEqNwCSEoWIjMDGx+NhUchw8MwGTnUwvRVU1ZzYxsxtaaeW1+OJKdEklprI6o76WWF+XWVdPa2jObm3PY7MLu7hFfZ3FQ92lY72lU30ls4KS1aFSQESbfOpMRSIf85qVeJsde4MRdqPs1Znseycrnl6uuu5WdcyK5WA2ZGc0b6e74ai77aS7fVL/3SmDDWejdWfj1VMmy86mC8dM5hxNZ+xNxmyMBYdN+NYmHRbGDUb6ZQa6VU62A96PF6BhE7DgYZjvFCZgMN2dl3B/MMNjqTx+riZpvDJusCJmsDZhpDlltBUy3p4+xUbMdWIWunFLvQSglT7iqoAMInNiHBJpfZC6MUDdFCkTFC2sCcADCCv9IigSOUWgRwHE5HoQC92IBWAfjecLVzjCrXHxutVPxoE+chFgFZCLW10XsdDCyuaiSBvguLS2sbT+blViE4EoHfB2xGzzkXm+91H0AywEfh0YFgIZuW3hxqZwfVVUdS2ygz4WZ4ur4SQzQiLm+aQI4dPz99E4cS+C5BxMBAEBBAIsBIjoLcAhgRiHwD2CdxPdy/3Mt52NU+y6KW79UFtFR2VWfT6uOiejoZjSAs5LiQXUFAI6BIfyx6F9CRm+JJwvBe9HyfDHI7yRyR6IeC9kXAA2LjIzObUIhq9F5zNwlWBHEAfXyMU18b5lIUZnBkOMQyJJWhMkM0If5oiaOpDNwBECYsAaWqH1QC0gR4ds4OJaBFTGELWKj85gQyJ5KWAnlWdf3OOm56fy3Yzy7DXrjxp2uln3nbebuucsDLy/5Xdj8YnL7F2n+duOizcdlm47Lt09sfjIZfH5ubmnZyfunhi+YgcK5YbPmAMJzlpwXE0LD6uWOBvxPC6Ppbj3przsgnoPE5Onc+mDmeXN0OKCeHpBWmYRBo9NiUqIeBUX9Tgx/n5Sys3Y9IuR0NNh8JPhop2qIhaKEAn4Qu+Xq4b+RjgkYSGxgCkkib0BGYuPIsiREJHYHfqISRJk+igRGklwKAAKChUso1OskxJsYTH2uCjH7NhTlSkXm9JvMOB3WmF3mtJu1SVfK427QAs7Bfe1j/MwD/M09fUxfuNn+MLf8IkYh548U4k5L10kxqG5zzj0sy6gvwSHzCysvvgDwKF///0f/v3ReYfMm9chdsHeVreddC2sLUGJgsFhAwNrY0N7C5NjDsZXTx/xeHjp9ePzgU+P0ELUOGkK3Sky3MQd3QmHWLEyXUn7umJ2seJ3dsbt6YnZ15Gyl4s/icU3hiePB2CW/ApG/dn8XEJxofHJykP6NJuz7TXVZY+8a2RtSpTtq6OTk4qRkbiIoFTfAEhISEZaIAEWRkHH5FAiswjxVHhhFX2st3m5t3aDiRzFujQ+ODT6Sn3KS3o1eO96uM6Cn9bEc5kBX0348f1+JvuIj6+15aMGh/EVNYkFFBwdSdJRE7lDOqqAiHTFFCTGIVVARDpaypqayiBFp6qqBRaxqispguK3Hbpf7tI6cEjVSF/RxFDmwEFzOcWK/IKr588npqbEpCTJqMjKqBx8+eZJbFyErYOZmqYUqExQ05bGEzA+vh7XbpzH4hHmdlpKWjuUtXbKqX4lrfSVlOLXe6W/3C/zzX6Zr/bJfn1QWVZGXVNOXV1T75CWwV+1db5RO3BAYafUX/70l/dRuR9vlvsvfn/9/LDP78A/8R34jEM/67P5N30SwKG7n8wOgbAcwCGX7+IQ8IjsxPo7L+jv7/lhdwjgEBhGOnFYlB84BV7f3gzg0KNLTp73/hc45PXktJfHRa/Am+Fxr6k0JK+5ebydP1rF5NPz+JkYQS5MkAPpo6V2EyA8BIoPowoI9MmyzKk2yCQnbKYrZLoreJwXKOD69nUHdHUHcfjBHbwwZkcUryN2kJs60ongczKbWLUlrE5ic1d0UVVkfg66Pr+IU1bGLqY15qXm4wPwkNeIGE90bAAuLpQQG0WISchMwJVhy1mFTT2V9bySggYypRSOL0gmFSRnFkBIeWm4nLSMPBixCEUvyyisJJRVk2rqM1tasjra6J0d9JHO3Pnu3DlGxlBeJBf+jBV/ixV9rTX0Wtnrs5UeV3rjvXmedxtcrNj2+iO22gt2qhtHVLadVIUn1YSnNN45a2w5a26e0lk/pbN0THvhiM6svc7EYS2BlXa3pQ7HXKfdTKfaSLP0sH7LDee+4EfDyZ5DMJ9JTMBAujs3/r4A9WquKHK2PG6sLGqgJFxQGT1UGzfUkDDclDTKSJliQd/ykHNd6IVu7GJPxnIfflVA+khEn+AQDXDRBqhbAMNFAJkExJV+/HJfxkovdrkXs9iDXugnrE0UCVc7hVuTotWrAE6+t/lHchMQC5gdWlnfWlzdmF9em1tcW1heW1hdX1zbXN6QaAtw0QZgmx8q3/5hU0jMQqL+7s0PLLQkXJkTm0KSJUKfzghJFgR9F4e+pSAxAokcIclRzEIiAfgB7pAYh0BGDhxBj9NM3+oga4JV29dQ2F2b39dUwq7OrshC0rGJVHRCDiGtkIbIp6Vl4qMyUP5YtG8G1oeA8ybifSgEPwrOHwfzRiR6IOP88EmRWWmQEiShHpfHwFd04OvYuEYOromLa+Z98IUAC0lwSEJEH0vkRD1yopui+gQ2BgASoKMW5gcuagOjROjGTkLLALV1MLO0C43mpkd0pfmJcCj+CcfvatP945Wu5g3HzThutt3nHKYenBOGvdwKfDj/7PzbBy5vb5+Yv3l88Y7z0n23+UdnZ5+cn3p0bvS2y+Dlo4PnDg+esRw4Y9l71orlalZoq1V0yozlcWUo+XV36usumPcAIW48mzRIK6pPz6ZF4slxSHIaBJkalJT4NC7pdlzKlZi0c+HpriFQ5yC4UwgCtCY4hsHBvJCoQeG9EI6/FQ6BPariVarAR7IIhlmEiAVOgkA1gqgyDjASoB1gFhn5IQ39kAZi6X8iQ9GPJPgEN/WHmQalg8Ztq7hEm5RYO3iUPSHyaEGcW03K5WborWbo7ca0m3WQG2VJV7MjT2P8HVM8rKLfmAZ7GHl7G7r7GDz21bvnrf34WxySmTeS/ewO/Yzr5y/CIUsz0KPwh3/599/97t+8/U82ku4iD7+EHfG+ZeZ62ERUsW0DBoeMjRzNTJ3sjC6ePvz68Tmg4IfHsrw0GZFS7ZEyLbF/64qVYsfs5sZLc6IVWBFS7KS9Hcl7uwucu6qpBSVjUMJSGmUrqnA6gNlfQq2sNXKpPGREfeiRP9lTFZfIMnKos7DlkmHIgkgM+TkRfQ2bdgECAaN3jyMQvsHY9CAqOTg/PSknuak+d6W3eoNTsN6KZISd7vU22Ajd+y724FaU8laE6kqY9HKset65fX5mX8Y4GMA8zwq4aRWFKWXU3Dw8RV9bB7CQgYauiZ6JtqomGCHSUtEAjpCmsoa6IiiVAzXbCipaisp6mkqycppf7dT+2w5tJRV5E2M5ExNZaVlnE7MCWtZ5FxcsAffYw11JU+mQ/N7AUF82p6OyqvTCZWfxRNDO+ISomLjwsxdP4EhI++MGmvq7tPR2qWnvBEtXD8p/tfvgX/dL79gn9c2eQ3/bK7PvEHh9DQ11HWld/R16unvUlWXkDsqI3CHJ5NDn2aF/4nf5zy/1i9+BH8WhlZXVubn58YkJgUDQ1dVVU1MDKt5/8a/7gRfQ19f/GR+O/zc/RYRD57+tUvj1cMjJyuSkjbmzrbkEhy4cs3x48ZjnPbd/4A75PHD1euzm9fq8j//1iHh3eh6Kz2bM9AzMdvT25ZexcNhOArITB+dhkGwkhgUHu1mz+6g545XkSUbyNCdihhc+xQ0dZQf0sbx6uvx43QHMrkAGN7S5PaqtPb6Lnd7DQ7M42bWsxiJWN7G1O7W6CdFYU8BvbBtv50y21wsYhObSkCzMS2ySNyUtJBsWQksJJsVFZCZm1JCq+2qZ423tw02lzBxKJRJblIwtTMTkJkKpcYmkmDhiXCIlKY0KgdPS0HQoLhdBLcbklmPLqrCtjfjeVuJAVVoX2b8D8pAVd70j6mpz8JVyz3PNYQ/eEuKHItxbztuwj+iM2Kkv2iluHpEXOikKnZWEJ5W3TihvHlfZPKm2dlJ9+ZjagoPaW1u1cWvVASv1HiuNTgtNjqVWvbFqkZlqhbMZ8/k5QezzYZj3BDZAAH3FS3jQC3s+nRMyUxQxWhQmKAjpKwkTVEYKaqIH6mIHG+NGGUmTrLQZDmyWh5jrQi52Y5Z7gflDXAMtc4JMsTVEEytrc4AuVtbGQNa6AJR0k0E9N9hWtNKHX+rFLfaTN6bKhes9wnczwndrIjj5+EfSpgCO4I+EiNY2QVJufX5pZXZhZW5xZW5pFaDRwqqEi4BTJCYiUK7wwSOSPPFHa7u3xCVygIVARm5VFJMDiwiXZ0Vrf0STQh9ZSDIv9KEjTjQR9HeSNCW8RyDxCaiMA5oBApNCAIfEx6le4WTPuwn+HL+lt76grZDYlItrLaHU5mKzMAmY1BB0amgGPIqEjSVlROGxwRlYPxzej0D0JRK8yQSfTKJ/Ji6QCPfLSA4gpkRmQ9PK0IR6fG4bsaKDWMvBN3LxzTx8C1AnDmTkRCD0qXgZDEBB35MYigAaiSSBIja6pQPMGmU0d5NaB2nNAnJBJwreCY/qhgUKoF79Sc+HE54PBN9j3DjZ4Gzd4WrfefbozOOrwiivjcCns88vT90/M3XbdfaW69yd0/MPzr19eGHqwYWx++eHbrr1XznRf86+74x132nLrjNW7a6WRQ76Ra5WTI/rYA0r6Gnogvn24aJH6Bl91OyqVAIpHIoFVXIpMVCIRxLkXlza5ej0M+FQlyDYST+Ykz/SKQB5LEisEARAI6dgxLFQxNEwJJCkWe7TsJykU+FXDMuJKcgyGGYdmm4dBrGJSLOLTrMHikyzC0+3CYUeDoZZBsJNA5CG/ii9AIxuAEYnAKPth9J8L6SWH1LHD6knZiQRF/nDjAPTTUPTLCOTrePjDqdG26Ai7DOjjhfHn62FXG9Iu1GXdqMacqM85VpuzDl80HGop03Ca9OwV4a+b/TdPQ0eeevd9dR++FQl6pxUoaOUwFxmzlju8+zQz7h8/yIcsrL5w7988cW//OGL3/3xua95Y5UryvxStk2Ql+VVJ2NLCzA1ZAxa5kAvq+lRG8PzLhavn5wBOBT04CT5tVZ18KGqKNmqpD2smH2s6D+xQpxYAV5doffYMdp8otJCWxI3qzm7YICKnaRDV5CZ676tU4UFTfWmJ4r2qGTHxsctD5WgMB3GDmVmVowcfFphPIb8MD/jRBnSvAxrmwW3Q6SfiE27E4zwDqNHxdHhFDppjFO60JFXkeqNvWbOe6U7/+Y/NiNkN0KUtkKVl8OkNmKUq8/vDbP6Gxhbjbtj1FoUWZGF6Chvqiks19XS1tHQMtDWNdE31tPS0dHU0NXS0tUEBpGKjpqCrrqcpoa8so6ysq6GgpSU9pe7tL/apaaledDIWMrETEZOwUxBqaKg8PL5c6nQtLC4aFVdtUMK+73936DQsLMXT2rry4GWbSX1g0Qi1sv31fkrzlgC3OGEgbbhTh2DHRq6O2VVvzqo8NXeQ18qKB+Uktu769DfDsjsOSgrJ6umKa+pqKqyV11mp5LcQUUlub/8RVSlAP6AwFxVZeWv8a3y82t+fgd+xjvwoziEziBHx0PCohMDQ2Nqaus+49DP+AT/lZ7yYzh03Mr04+zQP8UdcrIydba1/B4OefxDHBKVyz1283tzKTDwdmzSm5wCNIfdPNbbP83r7y2p5ZCzekgUfgaZgyS3pBMb4Znt+NyugpzBOvxIa/wEO3ySEz7ODh1mBfKZnp1cX1ZXYGtnUBMvsoGV1NSe3t6BZnKITdyick57PruPxh6gsHlFvaz2cc7APHd0obN/QVAt6Eguz/bOhIUUYaPLcGF5sEBqQgQ9FV1LKu+pahtvY462VPOK85qJ1Fo4uSodW5gEyYyOwUeGYiNDsDGhGXHhGXERGfGRuIRYUlJKZjKKlpJdmF5fnt6WE8nAuLcl32bFXWNFXWkKuVIRcJmR9HI2GzKY6NlyxZ51THvYXmXOVn7dQW7bSV7orLh9UnHruNKmk9LGcZX1E2rLR1XmHZSnbZXGrJUHrVT6rFT5Fqo8c7UWY6VSE6Vie+2m206CiIdjcK8JrP8A9FVnwgN+6uNxsu9UbshYYWh/flBPYWBPSXBPWWhvZXh/TdRQY+xIa+IEE9hEkBl2+hwPvshHLXVjV3oJa32AdigbAkBEEhbK3hzIER+B6JuCrE0BDfx0FTQx9JAX++mb07XC9X7h1qxow88nOLT9PRwCaLSxBXoUQExudW5x6e380tuF5beLQCtzAIpWRFC0tL65uvluA3DOd1Nz3yMi0QojMHEEQGhD1NkNQGhtUbgy/4GFxPtVv8Whj6bQh5o4SVmcqCZOHH4T59/E5o9EH0FoQDgN6uOA+kWa6n0HWhNGeOtD7LH2qrZCUikBkp+RVExOz8Mn46ERiJRAFCQYBQ3BIEOxmGA8PoiUGUihBWbSA6lZAVRKAI0YlIULpaHCsxFxhShYJZbcRMhrJ5WzSXVcQiMP3yRmoVYggEMAfv4rOCS2iYDaJDgEJErTYZt5hNY+attgVmM/OZePgfFR0b2ooH649xDMc5kQsYoK63x2tc7VoeWUQ8fpY1NPbwlj/NcDXkw/uz5+/8LYrbPTt8/N3Dn/9v6lyfuXRu5eGLp9vv/G6d4rp/jnjna62fLcrDmnrRmu1qVHTYrcbNrf3BhI8QYt3ny4Xzc2QpAJ41OIZSkwfEQcOiYKmRIISX+SkH4lGuoWDkwhmJMPzMEDZv8G4egBd/RGHPVDOvnBj/rBHAPgjsFiHAIbh8KRYO/QRxz6PgsBLvqnzw4BHAqCWkZAbGOSHOPjTyTGOSfFnUpMOJGQ6BSX7BibciQyzTYEZh6IMAxAawdlaITgNYLxqoFY5QCsciBWJRCr5o/R8EeJoMgXoecLN/CDGwVATULSLEJTLCMTrOJjrCERhzHhDrSok6WJ52vSrtWk36hMu1GWer0g/hIl1BnlY5/82iL8paHvCz3313qPPHTuvNF68Fg58px0vqNUn7nMWxO5z81yP+PK+EtwyNz88Bf/AhYP/dsff/8/PLysysnH4RZ3iRZe7qbnj+ibWBkCd8jY2tTQxsTE4bDhuRMWno8uvHp03u/RSdhrdUqoXFaaZj5KrzVOhh/3dadv+KBnT597bmfIDTZs/1xJSB+hg5Y1VYieLIEsIXGbvvWL+YSqCg2HfEVDem7u7ZUpCrGAaeBcZXacXd+YUoGE4B7lYp2qkXotGM0mjFo9yrgBfSoPcjY18Wo8IjAZmVxcSuwsgSRdd0C7qU6GmCwEfj385Mtlf405L5VZb5nFIKWa07tTzP8MddXIj71Eh7+pysriVrJZ9W162rr6Wnp6mnraalp6Wno6mjqAhXQ1NQEL6WnI6qhLa2goKOuqqeqoKxzYp/nlTu29BxV1dfcbGB00MpEBptEh6Vwi2eO1+4PnT4rKS02szZQ1FAxMtPWN1eWV9ioo71HWOHT1xtmysuLDR0y8A9xjk8KMLBR1DPbo6O9S09kho/I3aaVvDkrvkpOTOiS974AUGB/as1dGWlZdS0ZRSWnHTt2/fKX59Q7VQwf++pf/FBXL/Ydo+dBnHPoZ39o/P+VXegc+h+V+xifzb/yUH8chUKUA9g7p25sagFIEWxOQggP6L+blRA+2E60tei8Hc0MnSaec2BpydTA772T54OKx13ddvR+CvBzolJNUKZzye+Ti98gNdM0BgWY5n8eng71uREc9g8AC6XnoxuZKDpPZ1dLRXlDBpReNFZQO04vZKFpVKqkckVVHze+ooPc0Z/Qz4kZYESOs8MGOUAEzuLPNm9Xhw2AHNHHCmjoTmriIxg5cE5PaxM6rYtcUstnZHAGdO1TY09843MWfZI9MtU++ZU+uDTPG+dCaXD86PKwEG1eBCytID8pKislPQ1bi6Izciq7yWn5FJaewhEnNb8Vl1cEyihMgtKhoYmRwRlRgRqwvJlokdLQfJhYMhYTi4hOI8Rn05JLCpFpKYCP8CSPxJjv2CivycmPo5fLgqwyox3gepDPhde1VO8YxbYGd8ls7hZUj8ltOitvOylvOSpsnlNePK68dU1o7rrp0VGXWXnHSRmHUSnHISllgqdprod5lpso0Ua41U6my1229fnQg5N4kcIfQfoOw17z4+7xEMD70ZoIeMJEfIsgN7Mr14+X7dRUF8ktDeqvCBXVRg40xo60J422Jk+3JMyzILBc634lY7EIvd+PW+ojr/WBqKGtDIGKhrUGgbKB3gznvBNlbQAPZq320hW7agiB/Y6ZJuDksatne/rBZ9b0l9Hf12eLI3Nbq+vriyuLb+YXp+flp0XFJRERLy3PLq4CIltc2VzcAEb0DBQxbYPu3xCz6INFNkI7bErPQunB9Tbi+8p6FVj74QqJCbclOVfH6oG8DcuKmuE/1KQ6BIJxEIjtIDEJTQP3CyT6RJnq3R7o2BtlroDihq7GnLreGBs9Fx1IRkVR0NAUVhYOHYuEhOGQYARNOIkSSKZFUekROQURecUR+UXhufmg2NTiHFJaHjy7ISCrFImpw5GZCHhOwELGGS6zvJDR24Zq7cC1dIl8INCgAfYtDkrCcWODONiCeWFzJEdvGxQC9xyEWmCwCL0Jq7ae1DmbV9RJpfGx6Dzq6DxPSh/AdQQesZ6eu4uLYz29Uuzo2Ahw6c3L6+X1hbPB64JvJ57dG7l8avXNh4vbFyTuXJu9dGbt3dfDuJcHtC703znVfduWddeK42ne4HG53PdzsYlN+3KLQzbbF/Xp/klcfFOCQfxc6rIeY0klBl6WnEmIjkfEB0NTXKem34mHnImHOwbCjPnD713Db53DbpzC7p+l2L2AO7tAjr9Id3sAcvOAOfogjQUjHEARgoY849AMs9CvgEBj1MQ2GmEfE2cSGHksNPJ0eeC4t6GxqmFtK+KmUiBPJUcfj4h2B1ROEMgjGaYaR1MLJyuEkhWC8XBBOPgSvEIJXDspQDcCo+iLVfREiIvKDG/pBjQLTzYJTzUOTLCJjLRIirKChNviIYzkxruXJlyoh18pTr5ckXytMuEwLd8X6H031sIp8YeT/TPfVc53H7lp33TUfPVSOPitdeES6z1x25jMO/azr5y/BIWtzc9Cz/TtQs/3HL2662EMenEI4PU+we3FW297KwMDSQM/OEGwbB0RkZG9jeNbJ2uvhZfeHFz2eHI/3UE4NkkdAjajEo7XRqr0xin1+iHH/xZ43VQ2xjxrTdvIp1+rorCgsC5c+ScIsJ2evRbSBXXF5dQoniUbHUXXN594uoim1tabnCvScOkuaUPVIGOFRPtatFmHRgtBnoLQZWMMuin0P4RiDfCqPdAkJvQdN9MiDe8SdMc6/pjYbpbuaKjf5Zsesl9K8j97MK4XRV1LNV6QIdn+BX1Qcq42upSOaCst5Ne1FlDIjfWMjPSNddR2QkdPV1NXW0NEGYzuaqrpa8rqastqaMhpaiio6qqrqKvI7d2r8bYeOtIK8nsEhfaNDBkZSqqoau/ZGvPbAYNGObidBi+SNuze19dS19EBLHdheJKWselBNSyY0LMDb97WxhRaejL794IKS+i517Z1q2rvk1b6UVvmbjPKuPXt27Nm9e9+B3bIy+2Wk9+09dEBWXlHpoIz2X3cZ/fkbvb9+rb5z99/+/J+SWrn/+T//VFlZ9St9tf38sp/fgZ/6DnzGoZ/12fybPulHccja9IiZCITsTD+OA/0Xceg9MoFZI2AriZ0lA4BDxw6bnLQz+4hD545ZgH1Hr+64ej067f0eh5wlOOT7CCToRPIGzXKPz0QGPoSmBxFIybnFpMLyvILSooKC4tKsgq6K+sUW5lxtK5OQn59KzMFklRbkNzXQ2e0YfntCLzOqtyOquy28sy2E3RrQzghsaQ9tZse28GDt3dQmbk5Ne2E5s7yI3ZzN4mSyeuhcQZVggD3WPTDOHB2un55gzKwMtI1x0ytpAbT08EJEfCk6siAtMi8lqRgKK0NiKtDkGjy9gVTakV3FyS5jEnPrYfjSBGR+fFpeciwdEkpJ8cHFeePiPLFACZ7YRF9cUhghEZ6VnJeXUEPyb4A+YsRf50Rf6Qi/1BBypTzidhPKh0OLr49+VnLVrv6oFt9GacJOccFRafW46qazxrqz+voJ9dXjastOqivH1ReOqr51UJqyUxo9rDhspTRgqSqwUOu3VO80V2s1U22002WcsxH4XJ+EvJlAeA+mvwI4xIq9zU9/MkTynsgPHcoL7sr2ZWf78Ar8u0qCu8tDe6pC+2rCBxoiR5pjxlriJhiJ08yUtyzIW076PE8CRfjVHvJaH3W9H4wPgaScKDgHWEiMQzkbgtyVvryl/sLlkeqtebZwc1yEQyAstw1GfyRWzoeM3Ke9COLIHFg3tLW2sbKwvPB2YXZ6dnZqdmFmfnFmAdxcmlteWVxZA4G61bWNtfVN0Ecn2k20JeIfiQAFiSaFJCAkDsgBXwhUyYlGht6KTCEJC4n2C42KceiTPaoiR+gTHALVCBJT6L01JGGhvg9eUL9wokc42r09wt8e7tocZK/2ty/1tMx1NYy2lXSUEiooyTnYqKyMSDoxik6OziJH0ykxOVmxeTnxhUVJxWVJZdVJFbWJlbUJZRUxxYWRhfSoEkpCOSmtmoBtJNDaiEUsUhWHWMfDN3biAQs1dWe0dL0HIUmh3Hsc+oSFxDiEbZdIREFi8TAMoPc4BDwiEJ/DixawCugtg1lV3XhiFyalBxMlyAgTYIIniTFbRdgFXHLz4xulrkfr3Zw6Lp2d8Xy5nRC1Euwz9vL+0KPrww+ujd6/Mfbg1ujDmyMPbvbdudpz+zL/1iXu5dOssyeZbkfbXR0Ybg6NrvalJ6wKT9s3vbjWl+DZD/PvhgfwkMFd+FgeDVqFBdUkIfCUN6mQ+4nQy3Fwtwj4cX/4kVdQm8cw6/tw6zswm7vpNvfTbB+k2T1Is3kEtXsGs3uNsPdBOgQBXwjpEPbeHfoVcQjsS/0gMxBsC0owDQuyjn99Av78EurFNYT7lfQ3F6CeZ2Gep2E+Z5JDncOTDoeiDcIoapE0pWiaXEymVBRJKoIkG0mWDyMphJGUgnDKvkhlX4SmL0LXBxhEUCN/qEkAxDQoxSw0wTwqyjwx1Aoeak+KOJ4X7VaacKks+Vpx0lXgDtEjzxCCTsC87GJfmgY+0XvzRPvZU61HTzRe3FFOdpMpd5ARWMh9xqGfd/H8JTgEira/+BewghVk5f7tgtZxpJ1fzIvrb0IcXE5pWZmoWpgamxqbW5roWxtpONoYHT9i8eLuFe+HoFnOCRLhhME5v0jVfR2rlw+R4cYadflG9r3p7fQbqorHFNKeZecmJmQ34evmU8lvU3OXk+s3MT1vcx55FEmbkq8+S2/tudi3FlPTXXD6IV3PkkXAUuugaOoLGv58NdaOQ7TozDTnZ9vws+16M627SMZMkmE9wbYC51aHPp35XLfdX3klTn47QW4u7BDvye7uZyqTXlqzAQrTHrLNV7/Je6RTVeBfkp3JzmHwyzpyYVRddV19dX1dUY+Cpo66tpaqprooGaekr62gq62gqS2vpq2spqehJC8n/9U36rv2aKupS+vpSunqH9TRlwFBup27HDR0cCiUb1iI7mFLDX0dTV11ZQ05NQ05I2NtIyM9XV11sEBIVUMWkp4YmxCuoS8rrQLatL+UAlICJ1/vl9m5a8f+PTtk9u85qCAroyAnJXtgn/KO3Vp/3aX31U6D/fv09u1S/ubrv/4J2EJif+jz7NBP/cL++fG/5jvwGYd+3ofzb/msH8YhO3NQewC64EQ49KE4+7/sDv0ADh0xN3KyAe7Qtzh09qj53fOO7rddvETYI3GHvo9DXo/cPJ6cjY90J+ATcgsz8stp+FxSKg6disZkUrJ6GMzVnr65Dl4TrYgIySDgyHlludUttGYGsoORwG2L5rTHsttimK2R7S1hra3hLW0xrexU8OWR1Zffwi+pYJXkM0pzOhozmR14Biezo6u6r7dzjD8yxpwYqpuZaJlc6Gnsb00qxPuSEgNpSVE5KdG5ybH5Kakl6WklaelFEERxOq4CUdRGq+vMrWwn5NenUyuTqTVwWiMJV5cZX4D2ISZ64OLf4BI88Mlv8KlehNRAUkpadmpuXmIVwbcx7UF73FVO1GVm6OW64KtlMQ9qMYENlNjiiMe5V+2rj2pzbZRHbJXeHlFdOqG1dkp31Vln5aT28gmtpROai8e15pzUZxxVJ+1VxsDDrJWHLVWGLNUHLDS6zdVZ5uot1lqNTka8x26jcc8noJ6Dae682HsdMbe4KQ/7cR6T+eFjRRH8nAAW3Y+d688rDOwsCewqC+yuDOqrDRuojxhqiBppih1vTZhsS5pkJk+zUkXxOS5ysQu7xMevdBNXe4liv4gCYnKbAjqwjNb681YERSvD1WuTjO3lHuHWtPDd4ndx6Lv5NpCck9QevC8/eLexui4iotkFgENzU7PzU3Nz03PzMwuLs4vL80vLi0srSytrK8ApWhdvbl3fXhdJuAYoCKTjQIMcKNRe3AYBuU8zcpISuY++kISF3kfjPgUh8TahTynoQ0eCaDpIoonu7dHOd4Ocjf6Otb62RX7TW17NJLt8rKO4t4HeUoQsz0ooyowuyoopyY0vLUgoLUoqL02prEytroHUNqTXNafVNadWNyZW1MSVlEQX5UaX0OIrM6F1FFwTKauNWMwiVHHx9Z2iErkmHhaouQsD1NKJ+WgE/cgJBvDPd8RFtwJx0K1sdCsLhOXAfBEB4FDLQHbzIK28C4viIeP4qHABNnwIFzlHh26XUiYRSTUPbhafdam9eLrjzo2ZIP93aUmLMaEj3i8EL+/3P709+OTe0NP7A0/v9T++y39wk3v3KvvOlfZr51rPu7ScOdHkcrTBxbHO1bH45OEcV9vap5e6Y98IYIHAHWLDA7j4SA49pYIYA6akoOlPE9NvxMHOxsBPhcKOeUOPPIfa3oXZ3IAdvgqzvg61vpFmfTPt8A2I1c0069vQw48QNq+Rtn4o+xCUQxhKEpb7tXHITFSKDboT0i2CYszCvG2Tn7ph7t/C37uDuX8D+egq4tFl5MPLqKdX07zOxcQ4RKGNI6nKMXSZePrBJNr+xMxDsRTpKLI0gKIIimIoUckPpeiL0PCB6/rADH1hxr5QY980Y/9U08AU8/BY85hwC0joYWzoEWrYicKYsyWJl4oSLufHXQA4RApxRvk5Jr2yCn1i6PVA58UDrWf31L2vKqOd5evsZIfN5D6H5X7etfOX4JC5mdm//Msff/+7L0DdtrO2VYLr3fAI29do9ccROnc8jE5dNLUwM7U1tLYxNDxibehywvLFvfP+T6+FvLxSTo8pbvB5grEKTjNvQEp1xqhyQ5zro2E1Mf1VMBatLC+nupNWMlHUthJXvhTZtBbXukxo6Sk8fqVU2bQ8MCKyiX2lZS68ZqjgcWilhk2V9xtCdQQ251ku7VoD5RSfeoxHtuFlWnEpFhyCCQenwyNo8jONu7NsGdRj3RknJ6HaG0n7hbEH10MODHoplF7dN/xGc9lXZv717v4Xu+pC9XOy3mRl41oK6tsq6zOROHVVdQ1Qn6Cupa2hCaSuoqqupKCjLqenIaOjJaelraCho6Kpr60oJyv/9U71g4fUtTSldbSltHQOaunK6ejI7tmrsXOv63GnS/duqRjrKWuqqGgqqmjKamgrmJjoGuhrGxhqq6jJqqhJ37t/3cLaUEp+l4zyN1Iqf5NS/mq/7FcySjtlFffs3wdwSHrvTim5/dKK+w+q7Dmg+Q0I5u01kJI2NVA10ZNXk9rzlz//GYwNSRYPfV7D+mt+vf/82j/tHfiMQz/vw/m3fNbf4xBYw+oiwiHzI+aGtsa6/0Qccra3+OgOnXE0vwM2dv8jHDoNjCPfFxfTE7xz6fCKanpRbS6EivaFxPmmxiOzKJxO1vRwn4DLLsrOEe1qwGEIpeTCZmJlU1pDY0wbI5bNSWNz0zo6kltbY5uao5rbElvZsCYOroWfU9dVVNSRT23JJzMqca1N2FYGFWxj7eF2jXeNT7GnJ5onxpt7x9qLOspjc9F+pOQgSmIYmBqixcbmJUJKIClFKQl5iUm5SdBCSF4TqZ6bXcXA5Ven5lSnlLXh67qLy7oqENUUf1LKa2z8y4wEd3yyOzH1NSnVPxOSmg0B/xewCufdlHKPGXuVE3mJEXKpJvh6eeKLKkJEBSkuJ+wx9ap9+TEdlq3KoK3y9BH1hRO6y876H7V4QnfOSXvWSWv6qMakg/qYrdqIteqwpdqwpcawpZbAQptnrtFqqVFjp914ybY/5O445M0Q5CU35g4z5hY7+UEv1mOqMHqmKqm/KJKTE8jK8Wfn+7ML/Hglfl3lAYCIemtC+0VQFDncFDPSEgs0zhDF56Y70t5yoLNc+EIn4CLUcjdYOoRf6wdFC1lrwBoSFK2O1KxPtW3O84Vro8KtOeEWWDr0qTv0Qx0IAIokErVjvwOos7a0sji7sDA9Nzv5VqQpkVk0/3ZucW5haWFxZWl5fXllc2V1c2Xl3erqu9WV7RXQlwDq4xZEFLQ6J1wGjtCMcAlMCoHNQhPCRVAfJ7GDhsQgJFmlKjaFvucFSWrivlWvcLpHONUtnOQLx7u2x3hbw+x1QftyT8tCV8Msr3aSVT7CLBxsz+tvo/MaiS2VsNrS5NqypPqqlMba1KaGtNaW9FYGtLUd2sqEtjDTmtpTa5sTyqqiCgsj8rMjC6nx5Zmwukx8M5kOWIiJq2Rn1HElW1YlQjd1opuBeOKlqz+uFrEX9AM4JIIi4BGB7By+TYJDguzGvswCLhrKhUfzUaECbNgEJWG1mLhZmjUITap89rD6wW3G0we9vl5L6SnblIwVFGQ6MWIsKmAoyHMEKNBzKNBjwN+j1+dVl+dz3psnnBcP2x/ear51qf7y6ZoLp6rPOxedOUo/e6Ti6SVO1OteqAiHOAh/Ni6UmwPYLxSHfpUKvxcHvRwDc4uEg6SckyfU8SHU7hrc9iLC5gLc+grc6jrU8lq65ZU0y4vpFhegVtfg1o9Rtp5o+0C0Q+j/HhxCmAUAgQY5iGVQmHmk+1HovUuUmw9zbj/NvvuIfOcu4fpd4tUHxOuPUY9upwa7pCCt4qmq8dlSaQWHMCWy2GIFeK58IvVQNPlQJEUulKjgh1IQ45CeD8wIsJBPuhGQL8TYL1XkPoVHmcWFWkCDbXBBR2jhJ/NjzhbEX8yLPQ9wiBzqkhFwPM3DLuqZqe89nTe3Nb2uqUadU8o+psA6LD9hJve5SuHnXTt/CQ6ZmZn/7os//B7A0BdfOJprxvsdTc0yDMxSdkcoeCC0X0Yfdjyha2Okb2tseNTGxOmI0eMbrp73L/o+uRzmdy0g2onY6M7rjGiH7emN38lLUaok3KrKKm2lscurmksL52sLtsgFLUmFbZGskSTOUmHlUKnmmSrT47XpKf71pQ8Z/KhGVnFgfKPO8aqr93NqY+iFnuU5D1vJ53soTp14SxbeoB2vz8gwYOD0WCS9LqpBf7Yhm2opyLCYTNi7mbp34s2fJl7u6Hohm3PjQJen2or3wS3fvZPuX/Ni9PKK/PDFyIKS3IJyGpYEU1FTVlFVAkc1DVU1DWUVFQVNVXk9TRlddSktDRlNLUV1HTUNPS0NdTVdBWUdNXUlXW0pHS0pLRERyeloqyoqGSiq6GlrKeppSmsry2vIKapJK6tLqWrKGpnoGBrq6OtrqarLKqlIKakclJPfLy23VxpsXFUEptCOQzJ7NLSltA0Oqqod3Lt73/5dMkq75VR3yajullLbIaPxjbTGXmkDXQUjU3lN1UN//YsIhyTdcp9x6Kd9Yf/86F/zHfiMQz/vw/m3fNanOORqbwya5X5tHDol3jt0xtHs9ln7l7dP/bg7dNrr4Wm/5xdhCT6FOajKmuzcano0Me15SvjztOiEbFwVt5EjYNW316GphFBIYggqNTkXlVmfUVAPKa2JbmhN4vTg+AOUzj4CoyO1tjGmgZHcxEZUtiPL2nElHdRsBo3QQMPU5yPryojMlsIeXkVPR8dQx8B4x9BoS+9QYx23klSfm1BMjM7HxuQhY7Ih4ZTYaHp8Qn5SFD0+NDMmnBqbnJuc15RZx86pbSMU1UDyqlJrOsjtg1X1grqMOpo/KdkdE/csI+EZIfk5Oe0VJT0gC5qWm56Tk1SN8WpKvMOMvMQKu9AadLkm9HZZ6psSUnQBMTYz7An5qkPpMd0OOzWBrerEEa3ZEwaLzkZLLsZLp4wXnY0XThjOOunPHNOdctQZt9catdMatdGSsNCwpfaAhU6XhWabpUallWqli0mn95WRJPeB5OesqFsdsXc6kh50YzxmyxNXW9Hjtak9JdGc/JCO3ICOPF9OoQ/3EyIS1EcMNkYNN0UPN8eMNseOtcYDKJpiJs+wU99y0ua4aXOd6fN81GIPYbmPujpQsDpcuTHF2Jrv2l4ZEm7MCLcWtgEOicJym+I6uU+XB/2dTfQeisBo0Lut9Q1AREtzC/PTIo/o7dTbt5Mzs1MzczPANppfnl9cW1zaWFraXFp6twy0uL0MuuM+qUwQgRCgoAnhAlgrJK7SFiGQJBQnqY+T7A76bi7uUxYSFWf3CmfELDTRJRSBEGt9oH25t3meXzfNrZpgAUeoZIiZD0Col0HlM8jcFlx7I7y1AcJohrQz0pjtae1MCLMD0s5KbQOGJDu5mZlY3xpXURNRUBCcQw3JJUeXkNNqKPhGMr2VWNSGr2Bia9iYBg66kYNqZKMaWcgGNrKBg2xki8X6R2piI5s5qBYgiSkExEa1AInu+YBDHEILP7NZkF3fR8nhIFM58Ag+OmQAFz6Tnb5ZnbNRWTiIhrcEBbCCA/qiw6dgkK28LGFNyVZR1jI1Y4EAn0VDZpEps8hkoBl44kR6/GhqzHBS1EBcaG+YH9fHvd39QfPjm3X3rpbePFd453yNx92OGI/OtAA+PIAN92VlBHJzoiuoARkZT5ORN2LhF6LgrhEI5wDY8VfQo3fS7S/C7M4hbC9hbG9hbe9hbG4jra/BLc5Dzd2glucRh28jbV6i7AL+t+CQP8I8AGnujzALglmFJtuFBtjFPzmNv3O/9J5H4wvfplde5U9fFNx6mnPxWdb5l8Q7j1EBF6Bw26RMVUieNLFKvrBRrbhJK7taHZ57KJa8N4J8KIQg44eS84are4vcoW9xyAdi7JNq6ptoGhRrFh5mnhBgAfM7jA90pIY550SfyY05mxVxmhLqSgg6hfA+Gv/cMvCevs8NrZALaumnlKrs5Pss5WdN5BaN5T4Xbf+My+cvwSELc/vf/fF3vxPl5f7tuIt6ZqljTe/xYq59TLa6B1reH27ndtHYRFfDwlDrsIXucXvT+5dcPB9cevPE9dmzw9GxFtVlp9orTnEyVMbQany8ThvNubTAr6IQVVGZVV00Vp7/lkKHEqih6dUZCD63hjHYevx5zY0HBZQ07xr8k9b82Mb8Wng64/rzNs+I/MqI3IJXlTm3milOXJIxC6fcgZFjYRRYeE02xZhLs+DRTTuzDTrpBuN4/fnIL7cSpTrufNlwaS/N9avqIJOWEJ2xV3vXfQ/OPdvF8dLMLw2ElyWjC2DoIgiMlqiioaSkrgCkrKGkrKmgpCqnpi6npSGtrn5ITRWAjYKitooG6J5TVweNc6B5TkELsJCmtKbmIQ0tWV1tdW1NA1BMpwN2F6nLAA9JS15W5YCC2gFF1YOaOoq6emrqmgrKatKKKtKgO05O8YCM3N5DMrv27Nu1a/c+OYWDWnp7tA2/0tbdexA4RDuklHfJAxxS3ntQebe06k4ZlW9ktVVkjUwV1dWk/vrXP4s6tj/j0K/5zf7za/+Md+BHcWh9fT0kMiEzK3d0dJTP539ulvsZn+C/0lN+Kxw6fUSMQ7ecxTjk+kmVgqvvI9EyIiDvh2d8n15Ij/PKoULzigkZBRmB2IRHkLBH8OjALDiuOT+PWYavzIrAQ96kRb+Cx4ZQ0zA1WGptemZJVFFDMqOXyh8v7p0obuGhS+pjqxiptSxEQXM6vRGW3ZpBbSFha0mQMlJySSapvbZisLOUD2rialv4tQx+dQOnIrM2G1FJQzcXYVtKMA356WWEaHpqND0pJjspmBzjR4gMIEQn50HLWSVtPRUMYBA1YYpqYNXt5Obe0urucmwtOYCc7I6Nf4yNf0RIekxOe5EJ9afD0/NgedkJNcg3zbE3WeEX2cHnWwMvV4fdK4H5FlDjqYRobOA93EW7Ikfddhv1Xhv1UUfd6RNGc6dM513MgRaATpnPnjCdOmo47qA3aq87bKc3bKM7bK0zZCmSwEKn00yjzVy9wly52FGn/dnpgZgnA0nPOuPus+PvMeLudqLeLNZCt7toS2zyaCO8vyqJXxrNKwrhFQVwi/15pQGd5SA1F9xbEyYhohHgETVGjzaJBorGGAkTbYkT7YmTzISJjsQpdvrbTuxCLw0UwK5PNr2b7xKuDAs3poTvFoTvlrc3wdIhgEMbYDxIrB8noo/N2eJRIjBHtL60Anq3l4BNNDM3NzXzdnIaaHZ6ZvHt7Mrc7MbC3Nbi/PYS0Nz20uz20sy22A7aBhQElquKHCHQl/ChShsgkKg1W/Be30vEfeoIvQch4AuBdBwwhTq3RzgbA+0rIhCqn+ZVjrFLhjsKB9rzBO05ve1Z3e2ZXe2kTiaey8Sw2uHMdkg7M5nJSmKyE5kckdrY8S2suCZmbF1rVFVdWHFJUB49OI8cUUhKriRhGinZbeQSJrGqI6O2A13PQjey0U0/SD4diIYfExNez4Q3StSBaAJiSY7IZiAQlmOD2SEcg41v7gY4RK/pIdE4yEQeMqwbEyIgRM7kIbdqizdrKieotG4obACBmCRkLBfQtxurhZxWIaNuq7ZkrSxvpZi+VkRfFylrvYi2mp+5nE2ep+HfkjHTWOhoWnx/XGhXmC/T/3WD59N632etEZ7MJH8WJIAHDWDDfFgYPzY9rCLLG4d/kIy+Eo04G4F0CUGc9IU5PYM6Xk93OI9wuJxx5CHtuFfeyYDc4140x8cEm4twc2dARAjrq3CbpyAvhwZ5ObswlG0o6peH5UCDtmhx0PcEpob8gZAWfjCLwFSbiGinGA8X6J2buXffdLwJH46OGUoI4YR7Nb16XXr1ecG5Fzn3XpCCryNgtqlUFVy5Unm7TgtHv41rVM80oJTJJ2UCHDoQjJf2Qcp4w9UkOCSxhoC800y8IGZeSaZ+8aZBEWYRgWaJvpYIPxt8kGNmmDM9wo0a5koOdSUGu2D8TqS8tgu9ZxR4VSv2tBrBSYlprTBuKr9kLLf6ee/Qz7ou/iIcMjsCera/+OJf//X3/+Z0QT2vw76x27q53yqjydiTqOSeZG3vpG2qq2dpbOhgY+Rkp3//orPnw6uvn15x97gMgd4vIZxsoGs0kYzZBLN2vFkr3qGEepmadZGac6uoGE/IIZHQjym4K0n5jzLa0V2D3OHcws78bGQlxb2W8qoiK7w2h93RNF9T21NeklkBwef6ZOXeKaQ4VRDMKgi6lQS9SrxBHcW8kebYkHWymnq0nGbdQnUYzrBdD9u/HiXVfPNvxee+zryrUII8XwdxbL35t9Hnu/hX/1T7QrmwyBdWHpuWHwsrjoVQI5U1FZU15JWA1OUV1WUV1eXATRU1GWVVaUVVWTl1BTltZVVtNU11dW3gBeloyWpoSmlpHdJQl9LUktUBdXSggEEbTAgpgRI6XSV5LTlZ4AKp7pdT2S+vsh9AkQKgI+UD8ioHgWSV9sso7D0ovWfnzv07d0jLykhp6+/RMvxGU2fvof17pXZKK+2U0zwkratyUEvxoPK+A0o75XUUFIx1FFUO7f3PP/9JHJT7HJb7Gd/YPz/lV3wHPrtDP+uz+Td90g/ikKud+cnD5o6isJzePz0sJ3aHTE4fMb11xv7FzVOeDwD2gB45V7+HLn4iLnLzfXTG56FIAId8nlxIinxFxCVkkFNjsfGvoBH30kIfIKNfU1KiijGJpZgweppnRvwTeMRjVKQvLTmtGoOqTEvPCccWxxUwiU2DxeyJyjo+iVYTn9OYWtiOyKxLJdWlU1swma0EVDUuKhsaSoMhG/ILeptp7cW4CjKxjEStpJIrqZB8LLQ6i97bUjrCLR1gZrErU0twMdlpkbRkP1ykFybCGxMJKcK2jXT0TXO6h2qbmLSSWnRZE7GSmV3Ylo0ozwikJL/GJz7FJT4kJD0ipT6X4FAONI8WVwN92RR5pSP4DCvgbJP/5erIJyWY0OysJBwmLN3rBuacTaGDXpuNVo+tzrCjweQJ07enLObcrMWymnOxmnE2nzxmMnbEcMTeYMhOf9BWb/CwnsBKF6jHXItnrtlurlFtpppnqdJ48+hAxP2RlOf9KU+6kh8yYm+z4O6LdUjhYNn2YNlyZ/YMkzjeghyoTewuj+CVBgN1loXwK0J7q8P76yIGG6LAHNFwY/RwY8xwU+xIc9xIS9xIcyywjIZbY8eYkOlOwuJAwdp4/dYc96MvJHy3Itxa2d5aFW6vi3Do3aZYW99OCm2DaJxkRxC4c0sUlpMQkbiJW9SssLq+uQz2DoGu7aWlt3NzgIUmpuYmJxemp1bezmzMvd1aBBQE9BawkDgaN7EtAaF5YAdJNquKA3KiUJw4F/dpNO5bBOoTvu39VsAREgXk+MAU2h7lbg2xVvtaF/kNb7nVE+wyAEL9zOweJg1QUDeT0sUkdXYQuB04DgvN5SA5HCibC2Hxkjp48UxeXDsvlsGNbeHENLGi61rDy+uCi0sDCnID8zMji8nJFSR0PYnWRilhU2o5pEYOvomDbWZjROJgmrkY4OoAqwd4PsD5eW8QSU7APd9TB6KxHdbQBq1vS69vhza8F6wB3CliJEQT2MTaIWqWa+rNbBykV/cQMjnwuE5ESA82ZIgcO1uM36yv2GponC+rHM3KHqZRpwtzluvKt7ltwm72Nrt1g1G/0li1XF+x2lC51lC11lC53lC5CY41ZSsVxUulBYv59FkqYQqPHMNAB+DJ3elx3YgEPjqeBY9ohwSw0v1ZUJ8OlDeLFliZ5YHD301CX4pGnQ1HuQYgTr6BOz2AHb0Mc7yEPf4093RMw5WMjivUjgsZzWeiS07cy7ByhZm7IKwvIWyfoOz9MPahaIBDNr8Ah0TbVD/oR3EoAGkZmH44LP5IXKAL5Mll/PVntY+DJ+JSNqmpmwWRs7QgQYpP49NnxVcflb14mRt7G420gdJVchq12npMuvqMu3tNWF0m+bUqkKx9keT9wXgpH6QswCEfmI4v1EASlvOCGHqmGHkkm3gmGXvHm/hGmgYGm0T4miZ7WyB8bPABR8nBJykhLuQQN2KIW0agM8TDIeqRWehVHYirev4R5R4LpVkT+RVj2RUjmc/u0M+4fv4iHDI/8gUYHPrij1/8/o9OFzQK2MebO81q+abwGsOXeOWr/lqaOrutDPVMDQxtrfRPOujdPHPk+d3L7neuvXrj/io9NS0zIKfEil5skpGli8owSEUZxaefioWdAmZpWPozH8TDEOjFUPQt/9wXmHZ0/wi3vbmhrLnFu77gYVWOV2GRV1leMa9trI/XwqmFlpMj6TFR5FeJ6Jsw+AU46gKKch1Nv5tBv0+g3sVk3oOTb8GJF7LJLp0I09Wg/Yv++zvuHqi9LV8c5YKjPKolXKq9+Jeu+3sbz/6P3Pv78nPcU4vDEnNCUgtC40iBIhDSkBNJXU5BTUZBTEQSLpJXV5DRUJLVUlFRV9XWBHtRteS1NKTU1aXUgXmkIaUBhog0VXQ0dDS1dEU4pCGjqyKnISerekgW4JAqwKF98qr7wFFOea+s0j4RCynulZLfvV9q9+7dB3btkD2w95Cq2iF17QPyirsO7tktv1tWZZeMgZqsjv5uPf3d6gr7lXdKa+w+pLNnl+pX3/zlf4rDcv9TdPgclvsVv91/fumf+A58xqGf8cn8Gz/lR3HI2vzoP7FKwcLouK25ZHbolJ3JKXtjNweTm6ftXtx09nwAsEeCQyJ9gkNnvR+e9XpyITb0BQoekYaKCU4LfZocfDct7B4y+gUx0S87zZeW+IYY8wIX/QAT8QAb+ZqaGFuKTClOjadFJtGj4WUwSiu5gJeT3YZDlMRiqpIIjemIigR0dSqxEUlsxsIqUYHkBC98fHwpjtRRjKqhxNEgMaTkVDoSkouOpEFTKik5gtbqqe7qcV5eFwjhEaPpsMgsSAA+3hsb7Y2OgZaSuNO9I0sDg1MsBreoqCajuIFY0kzNrs9ML0IGkpPeEBKeAxYiJD8kQp6T0wNoMGh2el5mTHXKs+awS8wA11Zvlwb/K1VxL0sI0Vn0FAQ0MOnFJaSrdYG9QauNLt9Ob+iYycRJi2kX67duNm9dbWZcDs+4Hp50tho7bjZy1GToiNGAvfGAnaHAxqDPWr/XSo9vqcu10G631K4xV881V6m5ZNsXdHs85eUw5EVvyhNGzJ32tBdz1fDtoUrhWB04bvQXL3cBKMoYaYD0VsV2lUd2lkV0loV3V0b21USB9m1BXeRAPYCiGLCYaLgpHhwHG6KHmuKGWxMn2ci5PvrqWPXWHEu4IhD5QlsLAISEW2vvJdo79BGHJFAk1hZYrrr+XpvgAYCBPhkiAk1x6xvbq+vbq2ubS8urc/PL028XJ6cWpyaXZybXZqe35qa3FwEFAU1LWEhUlgAatEFTwvvpoA+hOBEF9Yv0nbmgjzdBLq7nvb6dFOK9G2atCdqWexpnO2unOJWjrOIBZl5fB53PzOzqEFFQJwvHY2G5bDSbjWRxYGxeOouXwupMZnUlMDtj23kxrdzoZnZUY0dkbWtYWW1AfpFPbjZw/8JKKMlVFAxgoRZyEZNcwyU3cQktXFwLN6MVCCwI4n1skAPnYij6x+KgmkV2EFwERUxY47dEBBUxEgOQEryxDdHIwjZ0UxoGsypBrRwbFs1FBHdjw4YyE+dKyav1VetNLQu1TaOFJYO5uWMlhfNNtZtdHZvd7DVO20Jb49ummumGqrnmWqD5prrF5vql5vrFhtq5msrZytKZ4vzp/KzJbMo4jTBGxY3ScBN5xJFcbCc+iZEeyEz360j3ZiI8OzL9q2hv8IQ7ydiLUegzYSgXP8TJF/Bjt2COFxCON8gugdXXiPx7lQPXm/sv1nRdJDad8aQcPgczcYVbX0DYPUI5+AB3CGP3Yyz0Xyva/mFT6KNHBBoUxLIIST0cEX4k6fVpxO1bWVc82t0jF1AQYWW8sMV3vcFrmurR6n8v/zZYnfyoIOUGBm0Fy1YuaNHmCMz7B00HBsz4PWbFDWrQnAMAh4JwUt4IGU+oile6lne6vneaoYiFUg1eJxm8STLySDTyjDfyijb2CTUK8DeO9jRJ8TRHettk+DkSAo4Tg1wIwa7YAOc0D8eYxxaR1/UQrppl9qpD5soLxvKAhZY/49DPun7+EhwyszjyB9HeoT/87g//5uCmnF5oVsmxKm+1iKCqPcmQvxugb6AibakD+gKM7c31j1lrXXY+/BSEHW45hnudD4C8SM69Tys2KizXp5QZw4ttQ6gOAagr/qjrnthzXvB7Xojn7sRXL/KCnlQlp7GLBIN9zJY2Qkvd49qc+2X0p0XZr0tp9LbaYUE3k92aUE70KUr1yg4LJfnGEb1jyF7JOb7JBaEpueFpdO/EbI/YbM9U6nMS7Q4XorseIjPvtbf9zqGGp7r5yAfJed4VWTerLn3Zeluq7equ1mdyuZkPYvMCorJ8orK8g/EeihqyIhBSl1VQA5KRB0QklrzYGpLRVAKDOyrKymA9q4q2hrSm2kF1lYNqaofU1KU01KW1NJRAik5DXVdPT0VHS0ZbTUZTUVZVRlb1oKzqATnVA+Aoq7JfVnmvjPI+acBCCrsPyu3eL7Nr7/69u3ceAtq/78D+/fsAHkntPqS4C6xsPWSgLa1p+BVY0qqlvFdt5yH1b/ZrffW12lff/PVPfxbBkLhb7jMO/cRv7J8f/iu+A59x6Gd9Nv+mT/rhsJyt2UlrM4BDYO/QP6Vo+4iF0YlPccjOyNXB+Ibbj+KQ76OzPoCFRDh0MSLwCQLgEDY+KC38cWLwrZTQ2/CIZ8QED1rSS2LUM0LEI3zkA0L0E0qid256XHkGWGYJL4WlFqbF50PjC+Appai0CkR0TmxcQWxqRXJ8UXRySTyiCoKpg0OrUX7kmNcZEaG5adAGclIJwj8jygcVGUxMCs2EgEK50FwEorUoq6s+m1dHbC1KLcYlF2JgoBq5lBiXgwkhQqAlmW1jfMH8QP8Ur5lbWtZEq2EVVLMK85uyoMWoAEriG1LiC2LSE0LKI4BDJIBDcHguLJ8SU5vytDX0ItPvVIvXyZrAK1WpnsWZCZn01LQUv7iH5xCnDuc7mDTZGnLtjATHzEdPWk+62gFNuNiOn7IZPWUz4nx48LjlwDHzPkfTXnuzXnuTHlsT/mHjTmsjnpVBh6Uuw1qv9rBOnpVGsZs5x+vKWNKLCejr/tRnjOjbjJSn05Ww7cFK4VSzcKJRON4gHK3Z6C9Y4FImGKjBhrTeqkR+eVxPZVxfdVxfTUxfTXR/bdRAXfRgfexQI8Ch+OGmpNHW1AkWYr4va3Ws6t1sx/Zqv3ATsJBkWEjMP1vrH4gI3PxEm+tCILApFWh9dXttZRu0YwMiAggEzCJRZfaGqCluFTTFrQpXVraXlrYWFjbm5tbfzqzNTK/PTgEWejc/vb0AQEhcliApjgMgtCieEQJe0PumhI+rVH+MhUCJtrgvQaRu4VSXcKJze5S9MdC20tu00FUzwykf7ygeYhYImDm9HTQ+i9LFInSyMwAFcdgINhvK4qR3cNKY3NSOzhRWVxKrK5HVFc/sjGvjxjaxourbw2taQstqAvMLfOlUn1xySBk1uY6Ka6HmtGeWAV9IxEKklk4ioxPP4OHaJPr+otVv9wt9Wyv33j56byK9HxkCE0RAICD3PjsnRiOGmIhaQaAOXccn1wmopT24DA4siosI6QK1clTIbBl9oa5moZExXdM8UFDal18wUlE209q41sNb6+XNc9tn2psmWuvHWuomGY0TLQ3jLQ1TrU1vGS0zLU0TDXWjNZUj5cXDJXnDRdnDRfTx0uzpqry5hqKpmpxuOrwVEdIO82dCvZgIDybFtzrLg0i8kyLGoWCkiwf8xEOY42XYkdPIow9yLqayHpYN3+cMnxcMufUMnq/hno/Jtb0CNTgNswQ49AB1xAvtEIz+eThkFQi3FOt/gUP+cDM/mCmIzAUnHA73OZL64ALxypPiy/48z6hlSryw1XeDe3uDe2uh+j4z4XLuE+eSgOv56ReRGNP0LPmiJg1ur0l/n/FAv0kX36SoRgmatTfqeziUpg9YyCPVwCNFH+DQ60TD1wmGb+IM38QYvgkz8Ao0DPYyjH5jlPLaHOZ5GO19BOd3HOd/EulzHPLmSPxjq/ibRlg37Sp7tVEzlSUjhRWjz+7Qz7x2/hIcMjez/cPv/vjFH/74x9//v47nNZ9nqPrR1IJwii8Rys8Iio9DLE6ZOpw1cHXQNLI3MjtmaXHeyfrxdeeAW0cjfY/EY1wx2Q7VNFUOXbMiVxpXou5FtX6KOv0CdeMJ4fKzjJvu2FcvqF4PisKeV6dj2ZUCQW8bozmxLvdBBeVRSdaTXPLrIjK6Jm9goIvNbIopQL8qSvTICQ/J9Aug+QRm+UTm+EXmBkdlB8dleUfQvcPoXvHUp9Ssm51x6suBh4Zefll+4ZuCpwYZ2KeB+SEEytPce4fa7sqxLh5ou7WLjr8Zne0dQfUIJbt7I5/Kq0mL4EddBEJiScupSYMTOTWAQ/IyGory6soAh7Q0NRQ0VA5pKB1UVzqgqnRQVUlKQ0VKS01OW11JRUkP5Oi0NAEOHdJSklGXA68gqyYlqwZsokMyKgellfdLAxxS2ieluOeg/N79srv3Su0RVScAT2iH9O6dUrt2HZLeLa28C7hD0vrqh7QNdujo7lKX26u8Swr4RnK7d8rs2vGfIhz6kxiHPrtDv+KX+88v/VPfgc849DM/nX/Dp/0DHDpmYQw2sf5zccjFAaxhNT1lBzobjG+42v69OyTawfrojASHgDvk+fh8ROBjNCYGTU2PwSc/g0TcSA6+BY94Qox/lQlII+oJPuIhPuIxKc67EBVVlYluLchhF+ez8zNbsmAVhOgceAgVEpadHJgZFUyLjCyMDc+NjM6PTilLgoJMXTUykBb7BhcemJ2UWI2Nyod4Z0R4YiJ9CQme+IRXGTGe5OSIIjykmg6tyoKWU2ClJGJDbj6rspBTQ2kqghQQoYXkcl4zY4jdJmipYhbVcUqZA42tvTUVrCJ0FV6CQ+6k5GfE1Cdk6AsyFIw8wXOg+ZTo2qTHjJAL7T4nGz2OV4VcqUL4FWUlk7JS0pL94h9eQLk65B+zqj9ixnIw7T5mOXDSdsT1CNCwy5GhUw6Dp+wHne0FJ2z6nKx7jlp2O1rxj1h22Vt02lnw7CxYNiat1vpNNvrVdnrZhzWyTxq1vDw3mPBsHP66N/lJc8TNlqQnk+Xp70Q41CqcFGuiSThWszlQssTPnmaRRlrQA3XpvVUpvZWJvVVxvdWx/TWxgtrYgbq4wYaEkebUiTb4DDtjvpe6NlrxbrZNCGq1V0eFm5ItQxuiRUNAAIFERPRBm2tCicQU9B2trYgWp34UuAkqs0VlcUvCJaBFIRgTWpjfnp99N/dWBELzU9vzk9sLQB/KEkS5OFCW8MmA0Pdas0VDQT8kSTROpK7tCe72GHt9oHWpu36OWznDLh1jFox05A10ZPd2ULtZ5E42nsfBcDkIDhfK4kI6uCkdvGQgZmdSRxdQIhCTF9/OjW1lRdczIqoaQ0qrAvIKfeg032xScCE5oZqKaRaxUCmbXMMjNXSSWrjEZh6htZPA6CS0iYRv68J9R9+jI8nN7+4dAiaSeMuQpFwb1SKZGgICE0TtwBqCN7QhGzowtd2UWkFmUTcWzYVFcuEh/IyoARp0uixvtrbxbX37WGVzb15pb0HRUEX527bW9R7+Wk8XwKFpZvMYo2G4uXa0pR5ouKlurKV+orVxvLlxpL5WUF3RX1bcW5zfU5TdV5o9WJk30VA8114x1VzYU4BuQYcxoL4Ah9rhb9rIPjXZnuTMB6m4y5Hoc/7wUy+hx29Dj56FHnFBHX1WdA3T/ax+7G7vsNvE0InR4TOMrrMp+Yevp+ufAW0KcPt7KAdPtEMQMIiQtj+laBuA0EcW+gEcCoCBBrlv5Qc39YGb+sMtg+Lswt84Qe9cz7rwpvx8COd1+DwlZKv9+Rr/zAbfban+Skfy6dxnx/L8L9Ah5xAokzSqfF61MpOt283V7ek0YLH1c8pkIJm7oin7QwjSviAsB1P1hur4pIusIY8UgzfJ+m8SDd4kGL6ON3gVq/86xuBVuL5HsL6fj37oK/3Yl0bJL83TXx1GejmifI7DvZxSXx1JfGqTeMs0w023ykFzxFxt0UhpxUhuzfBzWO7nXDx/GQ5Z/8u//P4LwEO/+38dL6i/QKm+SdX3gKj6wFW9USovXlt5u971tr13Wlvf2kDf3tLshL3RwysuL645v3A/HoG8hCTZNmDVe4narVkaWXRLb/yRJ5Crz9MePcE/AHLHPXhF8XxWGuNXgcxur+loaSksyg6rwD8swT7Mwz/OwrzMRcUXZXT2dnDbGoOyUp8Wxb3OCQ0j+QZmegVneodRvIKovsGZPuGkN0Fk7yCyZyzhPpV4pjNQdsFHivPoz7lnv870soVkPPfO9IcTnxOfK7feOdRxfj/v4e4c1JVYmkd0pkc40d0L+lBOVUpBRVpeVRqcvJeKtJyKtNjkkZNVU5BTVVRTVlZXU5NTUz6ornhAVeGgquJBFcWDakqHtFRkgHekoqyjramiqS6trQpwSFpdXvY9DgEikhIRkSogon1SIhzae1Bh/365PfuAQXRw7649+wEL7dl5cNeeAwf27lPYI6W885DGwQNaqnvVFfeo7tmvtlNWFjxuv6h64c+Som3x6qHP7tBP/cr++fG/3jvwX8GhIUZdU3F1dU5Ozq/x99DX1/85n47/Fz/nN8Sh6662z298Pyz3KQ4BIvJ8dDYi8AEKHZlBT0+kpj2HR11JDroGC3uIj31GiX+MixCJEOOZA0ttKaR2NdeNcHlTnfxpdsdYW1lXLbqSFkWDg0QccIECaDGhefGhuTER+TFxRYnJpakpFTCAQx6E8ODc5PhKdHhuqg8hxgsf54FPeImNfY6NfoqJeYlP8iZDAilpMTkofENuTW8Ta7SjZ6aTBb4pNxUj8gkZVTnUlpKs5rzspuy2waaBBT53lNHcW5vZmBVCTRHjUMpzUtozCkyCQ4hcaD4pojbhASP4PMChWo9jZWFXytD+udnJBDoECQ2HvXlAuna66Mzx2lNH2k7Y8Vwc+86eGLroMnTJdfCSa/+FU71nT/DdjvFdj/FdjnadcuxydhQdTznyTjiwnezaHW2aHK3rnKwrTlrlHjfNPmfV+OZSb/zToTT3nuQnTeE3muIfDhenbPWUCMeahFPtwimmcLJNONkiHKvfGq5c6yuZ5+VMtZOGGpB9Vak9FQm9VQl91Ql9NfGC2oThptTJdtQcj7zSn785US2cZwpXeoVrI8K1aeEmsIbApJAkDgdYCMAPsH0+0caqEEiEPWBT6pJwFQDPokSidrgP56ITcHNp/oPmhEtiLbwVzs8I56eE85PC+Qnh/Pj7MSGQjhNNB/WL9cmM0Pc7Ev4BDnUKJzhbo8y1wdYFPkjHlU6wCkeZuYNM+gArq5eVyWcTeWwcj4PmcOCi6nZeKkAgZmcisxNE4+LbwZEPWEgERe3ceEZHdGNrWFVdUFGZX3a+N5XqnUUJKqDEV1LRjVRaW2Ypi1LDJTXygC9EagFHLlEkMRSJ1IVnfEpEP4hD39/HKm7ZFpXIiQXWDYk2DmFES4c6xFDUgWrg4up7KTUDlIJuNIILDeeJcChmMAszVVI8U9U6Wc0UFNbxaAW9uYUjpeXzLS1bnZ1rPM5ce8tkU+1ofdVwXeWIWOB8rKF6vLF2vKFupLZ6oKpMUFbUX5zXW5TTU5wtqMwfbS6bYlaOtRZ2lmIbMWHNad7MtDdM2Kt2oldNthc582Eq7moE+qw3zPlputP19CMuUPsTqCPPSq5he540jt4WDLtND58YHXBp7HCOo5leS9d3S7c4C7O7i3TwwPwEHPrEDgKOkMgaAsXZATBzMfyYfo+CPt70hZl6w0xEOBRrF/HqBOr23bxzvhWnw1ofBgzDPZdqHyyy3JYYJ98WXmRGnc9/4JL76got9hISap2KlycWyFQ3qLa2qje1qpfVK2Pz9idSdsVkHgwDzXJIWR+Yms93cej1Bxxyj9F7GaXnHq77KkjH01vH1107+LlO5DOD+GdmkFe2aa+PQF4fTXY/mvjULumWBfa0QbmDDlgvNmestGwk+xmHft6l+5fgkJm5Fdg7BNJyX/zu/zlzRy8kSjbjphnqoiIWok6rNKOEnUQcvoZ29HhkfMLawNjG3OioncHNM0evXjnrk5YQQIJEkoJQqMdk3G1i6vnUZ7bBj0563r73+tnN54k3nmFvviBccyf6e+VEvEGFoci4trp6OBnlUwy/U5B6i5Z0j5zwmBbvS4uvY9fw25pe4SKeZEe604ODiL7BRK9goncgwcOf7BVA9gglvg4k+gURveIIt8nQw93uB6ZfyjXd+4Zy8SA25nQs/rkPzj2F8BDmZdJ05wD/vkLHg50kyNkI0usIyptg4svXaQ8AAskD/nnPQodkVYCkZJWlpEVEJCejJi+rLKehqqqiqiKrpnhIXeGAivwhFQWAQwfUFA9qqshqqoEfgRpuJXVVGS21Q5pK0qqysqoiChK5Q2KDCGTnpJUPAI8IENF7HJLduQ9MEAF/aO/e3bv37ti7e9e+nQf375Hfe1B1t6hZTmnPIRWRXyQttXfvngM7du/b+Z9/fh+W+4xDv8Y36s+v+bPfgR/EocXOukpcBhmOxkNg6ITklBd3wqBllZ9x6Od9jv/TnwVw6P6FYxePW5y2NzptZ+xmZ+Jqa+oCwnKHTYE7dMTMELhDNqb6QD97Dau9iYGjhdFJW+ALWbg5mLvam7qIfpHRdZfDz6+f8Lrv6v3glK+oRwFsYhXNDolr5UCVAnCHzng+PB3sczs51SeNEBtNTHoGj7iaGnQdHvaIGP+MHHcfE3ofE/acFB9eQaL2ghxPX9/iyOTS4Nvlvunlvr5pfhW3Hl1KCyYm+5Li/DJjg7LjPhBRXGxRUnwJJJAW7UkMDy+EJFSiwa5VL0K8Bz7xNVgThE96mhH3EBNzHxXzBBPrjo2LyUMX8mr5s70j8z1Ti32Ti4JWfgOmABebhUgqyIAUZxBqqe2j7SMrAv5kR5ugIbs1NyIL4kFMdCemvCSmPyPBXlLgQXQEOg9aRImojr3DCDjT5nWi+o1TaeT1oozATPr/j723AG9rv9K9p6ftzJ17v7YzUzgQPGFmtB1DHMfMTEnMMTMzM7MsCyxmS2ZmtowyM0PiMIP9rS0lPjmnMHPa6bS9N3neZz9/be29ta2eR9Kv71rvygbko5OzOUnh5T7OdXZmreZGfWYGY5YmM7ZmS87Wq252y662i87W8w6Wc3bmc7Zms3fvzFrdmrY0nQJZmIybGY3eMRo2Mx60MO6xMGyz1K+30qlx0O0KtRpNc5vM9hzLdOmMs25PcZguSn0+VPp+sf39Wu/W/UFE631ba/yt1c7NpfY3s43Pxio2+jmL7YSphpzJhqzJhszppsy5tpzVXvyjUfarhar399q3Hg1sPQNfaGHr1frW60dbkCO33TKEGEEAQi+23jwT6vkHBAIKevV06yUMCIJhqTAj6KOePRSuIS9bqKcPt54++KAnG1siAQg9Wt96tLb1aHXr0crWo+Wth4tbDxe2Hs4LU7OnP+gBpCN8Qj73p7e29fsGEbhD62PvVwRvFntfzHY+nmgGFloeKF0YLJobKJwWsKaGmONDtJFh0tBwwdAIVjCSBz1CQhZCiuL6oC5uDJTeO5bRN5rVN5LFF6R19ia2dsTU1keUlIVwOKGF9OhSRkYdm9DOKexhVw6yGodZ7aMs/iijBxBohMEX0LoHad2wHaZ2j1L5YxQEh0YpfSKNkHsRkcAR+kSind8JDvuehsl9oCFSn4DYg4TLEbvH6V1znLZFVtkMCTeCjhnJj5wipS9xqfeq6tZre5ZreyaLGofoRTPc0qWyikeNTW96ep51tj9oalitrVyuLl+pqVitq1qprYSH6/U19xvr7tXXr9fVrdbWLFdVLFaUzlcUz5Rzp6p4C+1VK3218/zS4XpSFz2xPS+An+0F7Wr91MA2biCb5YIiWyQUmATjdN0wmhb5qjpoRQ2ckn2JEarfpmnWcmrJeGVBd2xco6JVIZp21Qwtrpsna5SvYIdTDiCoRBcoxeIUYnHysfibIOgXEikaJweK+kQfcWgbhICFvsOh8HypTyQTnv9BoWipkHyol7selaqQ6K+Fd7Atvh1UYxDVbBU0FO+1xLFfrbm1UmI0jb3dGWBWaWVe7ujAC7tbkK6ahT+NLzzErj5UVH+YW3eIVrE/t3BXCmN3EuNADOVwGO5YSP6ZYPSlkDyxoFzxwGxxf2gcQqwhcZ80Me+kq96JV3xiL/tEXvQLPh/gczbU41yU68UEV/F0D7lMT8UMD+UMd5UMZ+VsazmSgVSNqviU7KX7UqefSBwFIvocpfBnfCf+RTgkK/fTL/73T38KBtG/OAfJ8zIud1+VHLom0Ye/0Tkv2VNzi6plS1YO9bqqYqx6TVfxnJb8ORs9Zc+AyAhOj3txqy+zOprCiC4kRmflgo+UpWaFuumQoOscGuHiRbRyYpg7sryCmZFBqMigiBAcKi+RhvIozbUoTrJkxlrToh1YcV6MmLKusok+vgcm0oMZ61kYEcQMCqX6BzID/Kk+ASC6ZyjVK5gaHErzS6JYsrMl5ty/XXc52eqwn3rnKDbPMpLu6UtzT6Da5yXqdLkcG7A/UmP0b/lpOiEUzxAGXMHDFeVw6PSBQ6cOHkI8HEQHAV1O7T9w8sB+IKLThw6cOXLw1JEzZ06fPnv64KmjB84CCx3Zd/LI/tNH9507/u0FpGTu+MkTF86dP3HmzKELkK59fN/pgwdPwblwKdEFYb1PuN1/4PS3+05+u+fY7j1Hd+w+DA1D3+zatwOg6Ks9X36z98sd334Ncdsndx4+/c3B4zsP7N/z7b49u3fv+Wbnvi+/+fbLX/37v4uK5eDfZ3foz/7t/vnE//Z34A/i0LvnS72M8oHZufmx8Yn+/i5CIpZY/xmH/ozP8L/KKfCh7mqmZa59w0jpGoJDCtf0FST1FKR05KU0bkj+d+GQGuCQvBCHlBAc0leE15Kw1rvpZakZ5KgHOCRkod/DISejQBfDIN87kbHOUVmBQXlRjqgIK3TUXXy8JyvTh5XuVBDtgIvyZmSgu0pb749PPl9Ze7b48OHE04fDL59NvHy5uLQxU9/fnM7FRrOyorgZMUVpcYhBlJpQmpZSkZVWlRvNTQmixaZU52XUF4QwhCxEARbK9aGj3GlZzpQMe1KaPQFsotTsWkbH0uDiy8WVhxMbD8efvVyYWhpg1DIiqRnhrJzoQnRuDa1xqmN8Y1iwxG8fa+C0FyZycoOoGf7UHB9anicD68vCRvOwBSV5lYzYphQbfrghP0Cr0V+rOtmulBJDLcwuKMJyucTqAlRrWlxXRGB/oOe4n9t8kPdquP9GdMjj+PBHcWEPY0IeRgU9jAx8FBn4IMx/I9TvfojveojvSpDXUoDHYoDnQpD3fLDPeKDHoJ9Tj799Z7BtT4zjcJr7aKb7UJpzd8Ld9hTHUUbcvU7mo7Hax7NtL5f73q8Pbq4PbK31ba33b631by33vF9ofz1Z92iQu9hWMN2Emm7KhfK5lR7Co7HC10t1mw/4W09Ht55Nbz1b3HqxuvXy/tarhx+w582LrbfPEb1+tvX66earx5uvnmwhAgoCIwhcoIdbLx4ggmGpyMhUAKGHW4BDCAJtU9DG1tP7QhfooxAKWtt6uLr1EChIBEJCFnowt/VAND71k4w4JB0BmoK2QQhSs6Eoblvw8OOz6+PvV4Zezfc8m2l/MNawNlS1NFC8MFg4K2BNDzEmhqljI+TR0YKhUaxgNF8wioKwhIGRbVMorQ9hIQSHekbS+cOZXYPp7b3JzZ2xdY0RZWUhhezQQlpMGT27nkVtZ5fwWdUDzMZhZusoq0vIQr1j9D4gokFq1yCNP0SHSal9MC/1AwVR+keE+gg2vUOk7wQ7P31WdMwngrM+CIgITgRwmmb2LnE7l1nlswTMMCpyND9qjpK1Xsy5V964XtW7WNY9RCrtySWNYIjj2IJFGmOjqHiZxVygUecopDkycZ5KXmbSlxi0JQZ9hcO6V8RbK+SusNkrbNYSgzFPp80yqBMM8giTOFVTuNBZMdXBG2wgdrCTmvN8OrLce1GeQ9SgDk4gl+mMRnDIOAin64pFcAjcIU2MghlNI67BiDto3D1hMDiu1cCXx5VJ+BVcvIWW0MuXM8EoOeBVAwmqH3HoAxF9ikOfshCst3FISEEfFI6WFlKQpHArHZYnGZYnFZYHiw8KQUsFo6VC0TIxmUpJ4VpYdyuujU+FSWiNmX+bt/tgmv1IvsVAxu32kNsNjtbVdxwrrD2KfSDGRS8bI5ZLP4bi7EUV7swt3JnF3pUKLETfl0A7HE08GoY7GYI+F5J3ORglFpQjATgU8MEakvBOEfNKuuKdcNU77rJP1AXv4LM+vqcDPM6GuJyPdhZLdJZNcVZMc1LNcFTPtFPPsVAm6d+sVrk+IiexIn3xgeTJx9eOfv3PP/urfDH8X33RvwSHZGSv/+Qn//uLL34CY1jDQ9QGKfLN5w8uqkuuFqkOjMqOt1nSLC3T5ZySDDTxSVKZ8Tf87U6Ge55LRoWFsKr8OMUhbEp0IS+a0RmfV5MakVCd7NgRbZ6gbhvh5hKVeycAY+VDCfTGBPumBgX5eSf4+IbnhgfTI5yowd55gX75IR6E8IDcoNIy8lRHXRw6JBYbFIP3i8F7xeDco/Ae4Xj3KKx7HNo1BuMagXOLy3fJyrGviJeY9No57LSr2fpblu1eLMo0hugaxHAPxzjnJ2k22u3qNPtlrflvCpKVU9C3ogiO4XgX/3SbIyf2Hzm5//APBDuPHTh8CurlDh8+dvDMyRNnz546Ajh0+sj+U4cOnDy0/+ShA6ePHjx7AmDp2HEY23r+zNkzR84ePwj4dPKg8Gr7YAARIhg3hEj0KvsOHf/2wLG9+4/u3n94994DO/bs/wYxf/Z+CYLF3r27Du8CVtpzcNeu3Xt37tgHLPTVjv2/+2bvV7/6N6RUTqjPOPTf/pP+8wX//Hfgv1Is93nu0N/X9wzgkLuljoWOHOCQgYLE/ygO6ch5WWoEOfxRHILQOT8XQx9PY79gS784Z/cUH7usYLv8aOeChAB2ZjAn05MQ44aLDGKkUnvLR5/Prr9a3Xg49WCR/3ix5fX9nq1Xsy9eLA1O8jGlhEROVkJRRmJJRnJJelJxanIJuD0Z6ZU5sYVJIbTo9Jq89FpsACXZB4wgCtALygu6fegQB5flQM2yJ6d7UjPRjZy+e6Orr1dW7o3fXx9/9WJpaX2U08AOJadCfFwAIzuWh6e1lTQM1zUN1ZR18kjVxARGVhApzY+cDTjkRcf5sfGxRVhiSW4lNaIpyaorRL/LX7MxUK86zY1Ljiewc7BF+JJydkcpZ4hBHMejZlAZK9mpD1EZzzDZr/B5b0mYNwT0azzqFTzMz3qdn/UyL+N5btrznNSn2SkPMxPvp8evpyWspSUsp8XNpURPJIUNJwYNJPkOpvmMZHqNZrgLUhy742zakuwFlKipWtx4O3tqoHJxovXBPP/Fct+7lb7N1YGt1aGtVcEWrBc63wiJaLmTvNhBWO2hPhorerPUuPmwb+spzBea3Xq+tPV8fevFxge8efloC9HjrVfberT58uHmS9iK7CChI4TgEIDQfQSHkGg4kNAIglo4xAW6v/Xk3tYTqIUTlcOJjCChEApa+s4RegCm0DYLicIShET0IRpBODtIJJimClof/yjgIiERrU+8Xxl5vdD7dLptY6x+dahyabBkfrBwRsCcGqZPjFDGRokjY/jhsXzBWJ5gDCUQNgh9LJBL70NMofSe0XT+SGr3cFqHIK21N7mxI7amKaK8MqSoMIRHjymjZtbTKZ2csj52fT+zaYjZOsyEMjmEhaBTaJwORMQXULoHKD2D1IFBqkBAFQxRBocoA8PUftB/ikN/DIqGwBoSaljIVOO0/ll23zK3a4lVNolDDeVEjuVHL9JRD0qL75e3rpb2TNObOlIINYExjf6hHUEhQ7Fx02np40lJowkJ44lJoLGExMmk5Ink5PGUlKnMjNnc3KnsnPH09NHU1NGU1OHkVEFKSl9qMj8reYiOmaqmjzZQe2ry2woTGvN9OrLd+lCew+RAfmFQKcsVQ7ZILDAKxuu547SsMWpGaCUdtIIJQdmHp55Vp0ZrUWI138CWX42hX3LCXDLBSBlg5G5jFZ0LVIO+wyHFTz0isIl+YA1F4ZB+oe9AKP96RP71cLQMSMg/UggXfVh/x0IARYBDQWAQoaVjcxSS4zXyAm7RnZ155r6lt7yq7zq3+Nq3BlvU+ZiUO5qWWd8tM3cttnZnetriYnQyUNfSyafSGQfSmHtT6LsSKLviSHtjSQdiiEciC46HYk6F5J0LRl0OzhVHcChLiEPp4n6p4j4pYp6JVzzir3jEXvKMPO8ZfNbL97SP5xl/1/Ohjldj7GWT7JTTbDUzrLWzLHRyb2lT9DQqVZX75W7MXr+2Kn3hnuSpr//l539f3yj/CHfzl+DQDRnpn/7k5z//2T/D6CE3dZkmV+2m8/KDGrcG/Iw7otT6vHSq5W8XiztVGhjXOMhU3L1ZZalQe1ehzOEuzTGG6hnJ8Q1geAXjnVOJ9omlTt4tnqbDHkZFN24VaJphbNWwDoYkRxuMq0dSaFBofFSQl1e8mgHB1SXL6S7G7i7WyirDzgJtY15q69Dk7EGxd6E4OJEd7MgONmQHS7KDFdHRkuJgwbC1oDiYEZzMqHZmPOvbzeYKw9rX+aqSrcoyNWpKPDsLor05zuUu0d6m0EK/WVWyTelynYZk6R0dhu0tghNcxDzfwuDUvr2n9u9Ftt/XSTBy9n974sC3J/d9e3b/gXOIx7P/xL59J/bvP75v3/F9+0/uPwA20gnYuXvvhf2HzyEVdgeOH4ADvhWeuFekkyC4/v49yKvs33ty3x7wh06A9u4+vnfXMSiQ27Pz6G7QDtDJnXtO7dx9fAeEbu84AhLuPLJ754E9u/7j32EMK5K0/RmH/vxf7p/P/Cu8A59x6B/hq+D79wg45GWjD6kGxsqSIhwyUEDq5XTkJTVuSMDoISWkTE4kMQVJ8f+6FCXFlT5IDNwhrZvS4A7BRKNtd8hSW9bDQv2P4xBSKefrbODtbujtf9s70tY9wc05I8ANHeVbkBDJyozjZIaSYkMJ0XGMZG4Pb/bZ+JOXc4/X+x5M1TyZKnm9WLv1ZPDts6nJqQ5KOSazMCW9ODmjJCWjOAlRSVJ6SVJmWWoCKzqCHJZdmZ1ZletPiPXEJXgR0r3JmV60LHdapisj24me40TLgoI3bBNPcG984w1MwJl79GDu1fO1hdVxZl1hECnVm5LuTckMpMGQVhyxhsJpYVJqSbnFeXGAQ8Q0X2KmNyUXwSEWLqEYRy7OriSFNidYdgTrtflo1AUaVGZ5MSmJaGYWuphQ1lDa31o3VVs+V8xeYtEeMCnPOfTXPOb70sLNMu77ksJ3RazXHOprNuWNcPuSQXpBIzyj4p9QcA9JmA1i/loBehmPWsBmTealDGfHDOdEjKBCR3L9hzLcBhPt+THWnYmO/YTw/uKstmp8SxOD31M+PtK4Mt3xZKH31fLg5srI1srQ1vLA1nLv1nzbm4nax4KiewPsByPFL+cbNzd6t56Nbz0XsdAaIM3mi43N5/c3IfAacXuEaPTyoVCPNp8/FD4LFtCnEh4Gx4P/sy2EgrZBSNgU9GgJ0QcXaNsLmv9gB23MbiGCaLjvC3GEPhLR9xBoDIrihBJCEfLUBPylbxb6n013gC8ELLQ4WLIg4M0OsaZG6BOjlLEx4sg4fngcMzSBEozngCA4bgDJ0YZmIQSE+sYzekczhCCU0iFIbe1PbuiKr26KKqsOLeKF8BiR5fT0egaxi1Xez2kaZLYOMlqHmO1DkCZHhx4hYKG+CUY/GEQDpL4ufF8Hpr+7YKifKhxlRBsQUMEpQiygP+gOIYbPB/sIjukdJvd8KgGld4jaP0jpFZB7hiB3gdI3yRhYKBxYK+IvMcvGMbmD2YBDcSsMzIPS0vWS5tWi7jFcRVVAEtPModDUrNLMrNPRccjbe8DdAzTm5z/mFyDw8h709B708hH4+gv8A4eCQgYCgnp9/Hq8fPhePt1ePp2e3q1ens3+Xl1p0UOM3IEydGdFdisvoQHr05bl0pvtNlTg188OqmZ7FFCsUwqMwwkG3nhdB6zGnXwVgzxFE5yKHVnRj3k9giMRxboQQDrlgj1nmXfVEC1jhFWwwCq5F6iFENXAHYrBK8bgPpbM4W4KC+fkP8Wh3/eFRCAk5J/vwU8oSuoHCsmTDEZLQslcVK5cYppaVpQB3tec6mDPNncoMXeosrGvtLMutr3NvWtWaHuX5+DMcrYn+t7Oi1NPzb2WTDiXTD2RTD8aRz4Yid8Xjj0QgTsSgTsRhjkVnHc6KOd8YPalwOyrgcJwbf8MCb80IQslXXZPvOwWf9k15qJrxDnX4LOu/mfcvM94uJ7ztb8SbiOTaKWSYamTfccw19QYY2hM1zYsV9btklcbvSE3f118UfL8V//8GYd+9NfuX4JDsjekf/6TL376s//1xc/+xVVBZ55R/ZDT8bCw9V5h3YOyxgflZU/Km5+U9T2oqn9Q1vC4uO5xcf2jkvpH3MaHjK6H3Pon7OYnha0PS1oelDY/Lmp+wKt5XFT2vLTzccnA/eKae7y2JWYt3S88JijYLzQkPjRmtaR5vazxUXnjRmXj4+LG+0WN90vbnrDbnrHaHhV1PirqeFwMC7hUE+hhSfOjkuYnxc0PShvvwc2UNj4tqn9S1PCY2f6gqG0DXpTTc5/bcZ/bdL+o9UlR6wMQs3WD03qvuPU+t2W9pG2lohUc41ka79rZ89fOXrh25qNgjQh2Xr529iKyPndB4uxFidNwADyE/bC9iBx/9rzEmfPXzp2XhC0iOAAeis4V6dxHCfeLhFxceAW4pvDin+y/IAk7z4FgJ3JZSdGNnb1w5fS5L3/9G1HQ9ufeob/CT/rPl/zz34HPOPSjP5f/5icADvncNbQ3VjVRkdrGIQNoH5KX1JS7JsKhj5NY/1Ic0lWQ3sYh6B0y15Z1N1cPdNAV9g79frEc4JCBr4u+r6dhYPDtwOi7/smuftl+QdjwKHJcGic9tygzkxmfw4zDFCZWdJDn1lqfbHQ/na95MsZ+PkZ5M8Peulf/er19ZrSCW5mJKYzGFMdiS+PyS2IwJXEgdHFsfmlcOis0gRKILk/JKUsLKgj3wUb54BJ8CUm+lBQvcrInNc2NmuVKyfCnZOPqOP2Lgo0XK4+fLj9/svrs6drI9CChjO5PSPEmp/tQMn3JmaHkjDR2DrmejKvCphVmxTHBHUoHHPIi53hSMX4MTAIXQyvKriGGtCVYdgbrtfhq1IWZVqIDabTkHFYOqpRc2loz2Nsx1d40XV0+X8pbL+E+Li9+Xl32qq7ydX3ly9ry59WlT8t5T8p5sH1UwtngMe/BEEwObZ1NXWNTV1mUZSZ5jlYwSc4fKcgW4FJGCpLGCPFDmND+LI/eRPvuGJuuRKc+fHhXYUZFMYpbjiuuo9W2cnt6KyaGG9emup8vDL5dGtxc6t9a6t1a6t6ab309WftisublXON7aC56PLb1bGbr+cLW89Wt5/cQHEIkHP6DGD4ifaiCgwGpQkz6Q4Ljn36iJ+tbHwQsBKNUIR1B1BQEYdlCIRVxQn3KP5/2BX0AoU9Z6CMCrUGC9rYgNQEJ1AbkewcsNNOxIWShhcHiOWGN3NQQbWKUPDZGGBnHDY/nD0+ghiZyBsezEX3EIWGzECL+SFqnILltILmlP6WRn1TdGltSHV5YFFTIDC+hJdczCzrZJf2cFgG7S8DsHKC3DTBa+pmtsAaDaIzRN0LvG6T2tWO7q9JaihObqzK62guGemkj/bTBQRogDcI8fxKHoEDueyAkeggnDlH7QB9xqHeC3rNQ2LvKa19kFI2iMweyIiZwyWts0v3isrXilhVu51Aut8Q5lKhpRFdSK1FRbTc0GrayGrayGba0mXF2nXfzmnJyHbS+O2htO3jXfvCu44CtY5+NfbeFTYeZVccdy47blu13LFrumNVbmbcGuA3kx/cXZnSUpjYXxTYU+LTkuPCznIdw3gJWYB3Lg0KxySTdjiUaBxMMPPE6tlj1O/nKt7DKd7A3rfDXbHGX7mLOWOadNMu7eDtf0hgDQ4eUbPEqPgVq4QS1SLxSNOAQXoRDwpI54fYjDn0XIieyhpCmoI8s9F/DIamgPKmQPOkI1I3YLOXUZK2cSIM8LyOirRnHzKH4tmuJmQvHypZpb013s2X6OlADrLERxlmp6gl50jH4SzGEMzHEU1GEE+G4Y6GYEyHok6Ho0yF5Z4JyzwRmnw/IuhiQeSUgE6yha/7p13zBGkq+6pF4yTXhkkvcJeeYK44RlxxDLjgGXXDwO+/ocdHNQSzQ8nr8bZVMEz2U4S2sgSVZ15qlaVWuYt4sb9h3U2NUVm5cSuLLf/7nv/mXyD/cDfwlOCQjI/0vX3zxT1/89J9+/oWb1p1HvYtrk4sPZxafjyy/GXn2emLl6djU89GF13PzrycevR5bezlx/9nEg1eT8+8n1p5Orz2fXHk1vvR2cvnt+PKr0ZU3Y2uvJ+HguZdT96a7eosJzIFmfmtbC5vFykzJiA2M5HFLHg5MPx1aGumfeLb06OXQ4sOJxUfTi6/GFp5OLz2dnn86Pfd0evbZ1OzTybnnk0svJldAsBDpJdzb1MrGwvqT2YUnMzOPZxeeTc4/mZp/PDn/amr6yfTCg5n1jbn1R/PLT2fgqcXn4wsvJucW+waviYlfE5O4dlX8g+Dhh7WE5BUxqatikmJiElfFYOeHh8izyPGSV8WlkK3YtStisP74EA6D/RLwlPBZZCtcSAi1ffFPjhceJhS8ovAw5HW/2wlXE7t89be/+S0SK/e5d+jP/93++cy/yjvwGYf+4b4XkMRQPzsjp1vqt9Sk/8dwCKIU9BXF72jJuJqp+kPvkLNeiLOIiIRjWJEoBcNgZ0N/J30/F70gX+PoKMuYZLvYbPdEbEAGNQpdmEgpz2TXZLMqUgorkoqrU1o68uemuI/mSp5NMF4M414Nod6M5m/OMF5MF84PUupqk7hlUYWVUYVV0ewKWMRwKmJYZbCOJhYG5TH8KBVxhPLEeHJoJCEinBgdSogKIkQGEqICSHG+pCRfiN4mpWDKCM2D9TNLg6ur4/fgC3BxpJVfl8vC+OESvQnCKjt8chAhOYmZRWmi4evw6bysxMKcEEqmHzHTg5jtTskHHEriopm8rFp8UHuceWeQbrOfZl2UWSUulExPyWTl5JRRi9vr+wd7x7vax+oqJ8p4i2VF9ypLH1SXP6qrfFRf+ai24kFN+UZV6b3K4vtVJatl3AUec45Dn+fQFwrpi1zGIpc5y4YuDuIoDScgowbJWSOMzDFmmoAU3Z3r3Zno0BFztyPBuQcX3sZJL+TmkIryCKVYehWxtJ7e3Fok6KtdHG9/NMd/udDzfrFna7F7a6Fjc7bl/Vzz5nLH1sbg1pPJraczSMvQ87XNZ/eAdhDg+TD/B0YAgWAWEHCOyPmBBTz8PcFOKIdDBEnZHyUqjQNf6DH4QsBCQgTahp8fko+wL0hU8/ZBUAInLIrb1jYCrQICjXzQKnhfiP21udD3aqb78UTT2nDVIsJCnJkh1jRSIwcsJPSFJj6wkGACWCgLEYJDwgSFsdTesVSokesaAhZKbOlLbOQn1nUklNVHF5aGstjBXFpsNQPdxubwObX97I5+Zlcfvb2X1tRJq+mgVfEZDQOMtkFGVy+5qxXXXpZWSw4rwvjzKJHVFdldrYSBHsAheq+A1ouUzH0IRfjQOLTdICTMTkCagn5ARGAHQQOSqNZuCDGO+CMU/iSDv1DYvcJtnqOxhtFpg7lRU8QMmJq6yitfKmxYZLUMZjFLHAKoKnpcOaVqeUW+tt7UbfN5C+sZM8tlW4cHrp5rTm6TFjajdyxHzazGzG1GzKwFtyz6DG/z9Ux69Ix79Yz79E34+sZtpiatzjYD6SEDzKS2ooTG4qg6sk8Tyqkzy3EQ4yFg+jVzPFk0WxSMHiKaRJGMggn67ngtmMR6J1/xFuamKUb6Vr6YKfqSad7lW2jxO1hZM7ySdYGqK0E9kKARWaAW9UMcQqAoBgs4dFPUOySM1Ub0KQv9wBSCh9umUEiuZEiu9LaCYY0CSYWhZKNy5OMzVNKS1NNDNfNcjCmWtuxb7tw73ixbF7q7PTnIlhJhUxBtlhuvn5yhEgGnYC6HYs6GYk6H5J8MyYftmeC8s8Goc0G5ZwOyz/lnnvfPvOifcdk/QwwSFPzSrvmkiHslXXVPuOgSd9E59opjtJhdhJhdqLhDmKRDqLRjgKy7u3yglVKCiWauoRFez4qs58DQduJqOJerODQoWnQqGPfJaQzcuPm7f/lf/3jfOn/rO/5LcEhWGsGhn/zsJ//0zz9z1bz9pHfyBZDJzMLzqalX4w/eTq69Gpt9NTT/ZnT2/fja27G5t6Orb8fuvZmYeT22+H50/s3Y8puJ5VfjMy/Gp4E9Xg3Deu7hyHQFhVNWWpRPzA8LiM7Pz6+CRP6a5np2cVpicnZSWk5SZlx47Hin4O3I6rvRe6/H770fvbc1/mRr/NHWxMOtsYeb4w83x55sjr/YHH/1bvzl+7EXmyKNP383vPFu/PH7yQdvZh68H3vwfvDeu/GH7+BEOGvswTuh3o5tvJ989H708buRp+9Hn97rXpC6Iim9rauS0iDhQ9gveeWa1FVJkCRsxSQBnCTErgIdASNJAbEA9iDkIy55WQzRlY/wAwsAJEQIGn3cj5wieeWqSMjpHy4iuhTyUBrASbiGBXI6HCDcKQ04dOnKb37zG2Hf0OcxrH+V3/SfL/pnvwN/FIfevHnT2t41IBhaXv7cO/S3/ir4vWI5PztDp1tqt9TAHRLfJqK/qjsEOKSnKH5LQ9r5jgqCQy7f4ZCQiCBrDhqK9AMddQOcdWMC7+SkOuHRHpQCXy47qqI0pa4qo70pt6cNxW/N6GtPG+xMGe1OXR7MfSTIezGQ+aov6VVPzKve2Df9yc/7MtY6k0ebY3obwnubwnsaw3oawnrqwnvqIrprI9trw+vKA6pK/eurw2uqIpkcPwLDF0PzRVH8ssh+6SS/VFJAMjEopSA4oyAER4upqsX29PAEg5WC/oquDl5JGT4dHxucH+6PjfTDRfvmRwVgYpOYObQWFqWJkl2Sm8LLDadl+pMzPUk57hSMHx2TUohmcTNrMQHtsWaAQy0B2g0JNtXkKBIrNZ2Dyqxg8Dqb+4cHx3u7RuqqxkoKZ0t5K5UlazVl67UV9+sqQfdqK2C9XlO+Wl22WF40W8yZ4jKnuPTZIuZ8CRsEiwk2ZYRZMMTAjLDyp8vx87UFU2XZfHxwa7Jja4xtW4JzJya8uTCbysvNLsyBm8wozMXw0LQyQlk9o62taGywemWiGUlZmGt/P98BRLS1CIOJurfuDWw9GNl6DEQ0v/V8BeAHiAiBH9Es1KcwC3Vl6wkIOAf6fz4yD8DPB4kQaBuEwAUC+PlUS1uPFz6yEFTBfWSe33eBvkMgUUACUJBwfBBSCyc0hT51hACHgIKQnijYDm8tC4CF3sx0Pp9ovj9SvThYNDvAnhbQp4apk6Pk8bGC0THsCOIL5Ql9ISEIidyhcegdyhgYg0C5lN6R5O6hpLb+uJbe2CZ+bF1HfGVDTFF5FJsTwaZFVdAyW1h0Pqeyj9XMp7d1UJtbKbUN1JJKMr2cRKylMlpopc2Emsrcak5yWUEEM9ufmOZNzgpgE+Nri3M7m4gDPVQBlMwNUaD/53shCqJAhWEoliP1jZJBQiKiQGUdwj8fKagPORF2kiGYoWecxp9j81d4ncuc2kkCaRCVNJQfO0PNWeIw5zkVU/SaGVrdcDatytGPo6RVI6/cIqfYq6Q+pW+ydNsCtGJu/djB9YWb97qN/ayp2bTx7dlb5rOm5tNGdyZ0TMY0DcbU9Sc1DaY0Dce19Qf19fh3bwsSfAcpsU2F0dW8iGqGX22+S0uWfT/aVUD16WB7FTMccMQ7GQSTZKJxHNEotEDfC6tli1UxxyqaYOWMsDJGGKlb2OvmuJvWOEV7grorQdOPqBlG1IguUIv+iEMxWISCtgU4FIkVsRBs5SLykcahbWvoj+EQYE9wrmRwjvT3lCvcCcqWDs2SjkyXjY1XTPbXRDndJtrY0++6Uj0cC0JtUHG3cxJNslL1UjLUYrLlwnKvBeddCs67EJJ3XqiLEJwQknclKBcK5C6BLyRkoYt+GZd906/6QqBcqoR3srhX4hW3uAsuMRedoi/bRV6zCbtuG6HiEKvnnGDqkWDpF2oVbnc7zeQ2Xseapu3E1vYq1PAtUvMuV/asUXRuVLRpU7rFVzX43f/617+vb5R/hLv5S3BIWkYaQaGf/uRnX/yzo7rpo8GxFxNrL6fWX0xNvhxdeDOy9HZ88c3k2pvxlRfgtIxPvxldeTe88np0/uko2EHLLyYWQW/GVt8B2IwsvR9dfDG9MDc8g03PTY6Pj0mP9gmP8g0OCY+OzExMSAwMSXTyjEmMjY2LTPb3C9HRqfd0X46OWI4Om44OWYgIWggPXIgImIkKWIwMnY+MmI6MXAkLmQ4LXQwNWQ4JXgoNWgwLWg7zWogMWQoNno8OXQ4PXwwJmI7yWYwMmAoPWYqImIsMnI8OWgoPW4wMWg4OXQwKXQgJEQR4iR0+JH74oPjhQ7AQrg+LFmKHDoqDkKcOSxxCdl6Fpw4eETt06MrRY1KANAi0CBHospg0wkUIwICkgWeE+sA5H8hHyE7bEllGH3lpe78QlkT+kugAhKDgOuKXr/zuIw59Tpb7s3+4fz7xr/EO/Ckcqqiq6+zu+YxDf29fFuAO+dobON5WM1GX1FcU01cQ11eQ0Fe4pvvfWiynKiOhKSe1XSz3p3EIiAjK54REpBfkpJMUbEbMcisk+FTQ/duLowS1qZPNGXOd2QvdWQtdKYv8pOWe+NWeuAe9cU97Yl90RTxvD3re7vuyw+91JyxCHraFrrQGL7QGzrcEzjb5zzcHzDWCAmcbgicbgoZr/QarfQR1/oN1ge0V3g2lXtVFnqU8T26hF5PlSWV4kameZLIHleTJIvtUFEa2Vme216EbK3Mri9KYtLisvKDIXL8glL8fKtAXFRyYF5HMSAd3iNJMzi7LS+LmhtKyIK3Oh5LtRcsPYOSnFaI5nIw6tF9b9J32QN2mIN3GNIcKakwBKz2Vi86oYhZ2NfUOD4z2dI3UVE6UcOdLuUvlRStgBFWXIhQEUFRf+aCxGnSvrgL2z5VypniMKR5ttpixUMpeLOMsFDOnOOQxBn6EgR1hYybLCubrSVNVaD45oiXVpSXOviXepT0/rKkwm1ycm87Lji/KTSrKy+Ch84rySaX4wipSfQurv7d0erhmfaLxBRDRQufmolDL/E3IndsYQSb8PF3cegb8sybU9jjUZSEOwcNt5+dTBBKuEQtIlI4ADUIiQWmcUKLqOAiLA1MIiUD4gxLCz7pI2+kIQgoSVcFtC4EfENTFDQu7oQaFW8HmYv+7ue4Xky2PRmvXhsoWBNyZIchOoE6MksbHCKPjuI8slCuY/OgLfcShwXHoHUrrHU7mDyV1Dia09MY0dkc3dMbUtMSWVkXxeJFcZnQJLaWege9kF/Wy63uYrZ205iZydTW5qIhMZhBzKMQUFjmnhEQpQhdR4nn54RxUGB0VSc2OIKUEEdND2dj4Wm5WVyNugE8cGCD2DBL4IonmCIFgptAwAZm7KsQhoSgDo5TB70QVjFAHRmgDo9S+cVrvDKtnkdu9UtSywCwexeX158QMYeKmaKhZJn2SXjJKrpiiVo3n0+tdfTlKanU3Fdtk5btvKI2o6S4Y3Zk3NpsxuL1iZv3UyeOBnfOCqcW0wa15ozvLJpZLhmZzWibTavpzqvpL6oZL6gbzmvrjurqD1rdG47yHSDENrMhybmgly68K69SYZduLch4me/OZXpUMJzLZIpd4K5NkmkYyiScaheB1XfEatng1c5zSLbz8bZjbgle0LVBxxKu5ETV9iVohJK1IgkaMEIeQ3iHYfh+HorDf4VAE5gaCQ8LshG0Q+gNtQgjzSAXlSAZmSwZmfSfY80GwP1MiKEMyPPVGTKRKuo8hxtWK5O5ADLLLjzFLT9ZLTtNKylKLy5GPzLkekiMemHslMPeSMC/hSnDu1RCUuDA44Wpg9hX/jEvgC/mlX/JNu+ydesU7VcwrWcwrUcwDaRk65xR9wSFKzDbyhk2khl2cuXOam1t2oG9uZHBcaKSja4aRHUXLia3hwdPw5ar5F6v6l6v4VSl71yi7Nmna9tyy/93//j9/b98pf//38xfhkKw0dGvB9+ZPfvZTRw2jx33TL8aXoMwMIOfV+CJYQD9WcNbzqeWlgdHhzh58Djo2PLKeWznQ0c0iETJiEqN1DVGm9hhD66Q7Vu2+PiVf/Ev/T382/LOf937x855/QtT7Tz/p+ukX/V/8svPcqe4r0lNf/H/tP/k/Az/9ad9P/qnnn3428MX/Fvzk511f/Kzvi5/2fPFPgn/6Sf8//aztJz/p+uKn/H/6ieCLn/f+7Oc9//xTwU++4P/si96f/Kz/Jz+FI2u/+OnFX/zi0i9+cfGXv4TtpV/+8sovfnn5l7+8DHt+8Ut4eEG4vvTLf7v0u99d3X/w/JffXPrFL8/9+reSV65cQ+ydD37Od+TzKQX9d62vioM79Nvf/OZjrdznZLm/xq/6z9f8M9+Bz8Vyf/9fBD+8Q6R3yN7AQYhDeopiYNroKUro/c/hkKo/JMs5628XywELfYpDIU46qUGmzGznWpJXG9NrpCRwsS7yflPMk/a4591xT7sin3aFPesKft4Z+AL4p837VYvH62bX1y2O71qd3rY4v25yedni/qTF9XGL65MWt8eNzk9ADU6PG5weNbg8aHC9X++8Vu+0Wue4XOcwX203VW0/WmkrKLftKbXtKrFrL7Jv5Tm0Fjq0Fzp0cJzbOR7dxUFtRaFV9IASsj8L74PP90xDu8fkuobluIXmeETk+WXQYplNOFoTLrsoI4GVEUpJC6akBVLTfanZIQxUBgddyEyrR/m1Rpk1B+o1RRg35noU0eLy2BlJRZj0aha7s6Gzv2ugpX6ouHCcRZtj05a4jJViNmi1tHC9nLdRXfq4vvJpY/WjuvL1iqJ5LmOKQZykF8yyiAscyhKHssgkzlDyx4moUWLOACGjn5o1UY6frsb10uJaM71bE11aEt1a0GF1nAwiLyuFmxnNy47h5SXy8sG5yuTmoYvRlApscR25qY092Fu6OFb/dK79zULHO8Chpa7NFZhTNLT1cAIxiJ4sfYAfpNvnI9sgbg883HZ+RGuhtjPikMUPYhIAhD7GJEBG3HYh3PrU1trk1trEJxr/nvMDCISYPyKJ+Gf4ewIEWoGgvEEhDgm2lvrfz3W/mmp9PFp3b6h8aYg3N8yeHqFNAguNFox9ZKHhCYSF/gQOdQsSW/vimvjAQpF17TGVdbFFRVHAQqX0lHoWtoNd2MOp6WW18OmtzdTqShKHTcSRSKkYSgSKEoChRBIJWdgMUmoQJSWAjkssYuPKWQWcnKSC6AB8jA8rO7Sek9rdkt/fj+f34zp7sR2gPpimiu/qx3YO4jsF+K5hBIr4MH0VNErqG/tOAxMUwTh1cIzaP0Hvm2b2zHG6l3htC5yKCRJhAJXYkx02jIubpqGn6NQxSuEopWyJV7NEZbX4+LCUFKtkZVuvy3VeV+DfUB5W053SuzWubTKmbbpq4fjIwWvNwmnWwHxe786KkeWagfmitumcqsGCsv6qqsG6uuGyhv60jp7AwnQ00kNQENHADCviBJSyfctwjtUZ1l05DgKCRx/dq4Hlxqba4ojmaJJ5DtksnXw7jmAcRNDzLNBxxGvexana4gCEVF3xaj4EzQCiVihRK5KoGUNQjy1QFbIQEqXwQxzC3IzCyEWBO4SwEIJD2yz0fRCCMjlEIYgFJBWULRWYJRWQKQnNPNvaRiPYL1oHZUqGJ95IitTMDjbGhJrlR9/OSNaPy1CNypKPyJYNy5YOyZYIyhELRHQV+CcoB4mP+yiYMnTVP+OKX/oV33QAocteyVe8kq8CDnkkXHGPu+gSddYx8qJDtIxDoq5Tqr0HKtIbn+1DLAgg0oJS0BGOYdkGXixN72JVn2IVP55KQIlqYLlqUKVaULmqV4ORx5hP+Fe/+OU/3rfO3/qO/35w6OXQ3Pup1VejC2+nV9b7xpqYJXP8wZbauoy0lKCAkCR3b+ovvmq38W42D14gFiaePd325YWOrw41Hvnt4OnLPb/b2XX2auu//qpbXHxg55mOU2fLLsr0/eu/12ipNt+Q7v3Fvw38/IuBf/3niV/9x8AxsdbTl2oO7hi4cq3tX/+j5/iFmt9d6lFQ7/zFrwb3Hew8d7XnX/5Ph7omX1G5d8/xAambnXq6F/7j15d+9e8Xv/zm/K/+7fKX31z4t19f/OWvEC6C7VffXNy95+Jvfnfh3351bueOC7v3ndm19+Kv/u3Sr38jdfmSsC/oEwvovwt+fv86n3Hoz/yh/vm0/4l34DMO/a0/5n/86yPJcg4GdndUjTQkdRTFdBTFdRQldBWv6Sh8iFJQ/hClADkKf36UAswv0pST/D13SMb5jpq/g0EwMnoVqZETsdA2DoU46YU56qT5GxZm2DbiHbup9pM819VKz0e13i+b/N62+b9r833b5vmu1f1dq+v7Zqf3TXbvG+5uNlpvNlttNVltNVrB+n3z3deNlq8aLN/UW76ts3hfZ/6uzuxt7e03Nbdf19x+WXPrRc3t59WmT6uMn1QaPaoyuldhuFZpvFxlvFhlMl95e67SfLbcfL7ccrbMZqzoroDrwC90amE41VGdK8nORSQnCsEejbPNzL+bnmebgXbEUf2LalPZNakoZmQSOTKiICqEEBVIigUiimTm5hTm8hipdTk+zRFmjUGGTXGWjbhAJj0hnZkOGdyp1SxaS1V9c01rIb0DEsByMsZzM2fQ2XMYFGgej14m4daZ5Ec85rMy7pNi9jqLMk/Cjudnj+akTeZlzGDgyOyZ3PTx9IShlJiepIiWhKCG1OBeWsZYObaHkdyc5d+a6tWa7NmKCa/npJOKspK5mRFFORG8vGguJo4LrU35ady8nKI8XAmaWUWohtw5fvHsSO3GZNOL2bY3c53vF/lbawNb90eQmaeP55E+n+9S4H5AOKI4OLB9hBlxCP9sa3HrAQimBn3UBjhCwrC4D9HYkIItAqHJrdWJrdXxrVXAnm1t8882BQkRSOQCbWtZAF4QoqWBrUVIhkC0ucB/M932bKxhY7hyRVA0L2Qh8IXGxvAj41hRvxCwEJTJfYpD0D4keiiYyBwYSe0VJHX1x7f2xjZ2R9V3RNY0R5VWRPHYMcW0pFomur2Q2VtY2c9u6mO2gzVUSykqJOMo1NQCVjiG653LdsqkuGfhI1NSc8J80QkhFCauqrmqsaWunE6ixoZiApwp0e4VBVFtDSjAoZ5tHEKICLgI09aHaevHtg3gOgZxCBcN4btGCN2ICrpGC7rGCfwpct8UrX+K3jPD7J5ndyxwWhbYVVNU5kBeRnd6GD8jaLQgcZaJnWHRJhnseV7p47q6Bzx2e6AXXUmuTEa69frNDhmFDhlFvpzqkJq+QM2oX8V4yuDuhq3fIzu/5VuOs7qWi/pWy/pW81q3p5UNZhX1l1WNVtWNl9UNp7X0B24bDwY79aGDamhBbKY3l+VZjHcsz7BszrDuw7gMkL3aGF5lDFc6xY5AscGQrVAUi3SSWTzpVjjJ2L9AzxOv5YHT8MFrBBRohhB1wonaUQStaIJGbIFaHF4lFqcYh+h7OBSNuSmUXDTmRlQ+ogg0WEPXheSDZMcJG4QQLyg4VyY453pQjkxgtnRglnRAprR/hpRfuqRIvmnXhAvYXvNNk/BJhTGp15AIuHSxkFTJuATFlFiN9DjtlCS1mDTF0IzrwZlSwVnXhCwkEZAjHgAJ2sKZQqLsuABI084SC8i66p95FVjIJw1Y6Ipn8iWIkgN5QJocsFD0eceIs/bhVxxjlV0zbD3zo32JOF8615tR4Uut9ktlhNrF5egGcNX9ylUCylQCS1QCS1UAhEJKVQKL1b2abQKWktO+/rd/+/Gf+v+vn/H3g0OvxqCybvn15DJsX00uvZlZezg0xcTiEuKjIwNjUjw9ub/4l2lj59XSxqa0POK//GpaRa/b0GLe2q7fNaBG7No9WiH36vV7HG6/jXe7una1sd3YTa0RPKPWM6RPQav1n38u+Pn/Gj1xahHFGU+i5FwVu5fHLrx8bTYyinVadbWutkHvDv+u0xQKz/pq92pNA9vYsl/JZDQpD2Nld/XwkfO/+Z3E0ROnfvMbieMnL3z59QXwf375i0v/8e9iR4+fO3RU7NCR87/+D7FjJ87t3Cdx5tz53/72wq9/LcQhiD34jEP/Ez+4P7/G3/M78BmH/vG+ZgCHPOz1795R0VcX11K8rKVwVVtBXEfhezikJCmm+CNZCPK4Pw3a/oM4ZKou7XT7T+KQo164o06GnwE71ao+37qbbDHBsVktt39c7fS6wWWz2XWrxW2rxXmr2WETASHr9/UW7+vNNhtubzXe2Wq4vVl/a7P+9rv6W2/qTN7WmbyvNdmsMdqqNdqqMXhfrf+uSu9tpQ7odbnOm3Lt12War8o0XparPy9Xe1qh/rhS40GFxkaF9v0KPdBGhf56ueFyqclc8a3pIvMxrsVwoeUgx7KHY9HKNqth3ColGxcTjIoJpqUUy9oiz/IiHwrFIxvnEZfnEZbvGYz3D6PEx7My0TxUETO1OtOrPux2XbBxc4pTCzWWRk9JpKZFstFJ5XRiXVFREa0X+1pzAAD/9ElEQVQ0O6UqJKDDz3vQ328k0H88JGA8LGgiIngCSsBTEx5hcp8WoB9ic2Eq0Uxy7HBkUH+Q11CIz3hYwGRYwFggBCK7drs7NjrfLXK4w3K3rM8I7WNldVATm7IDWlK82lO92zBhDZw0IQ5lRUBFHxcdXoiN5uLiudgkHia1KB9q59ClWEoVoaSB1t7FGx+sXBtvfDLd9ma+C0mcA7MFGnXAxoFBqAA5D0CfEg74PN8XctgnQp5d2Lo//1FzW/dmhJreWp9E9AGEgIK29akLJKp/29ZH/wfuSiRICQcE2haw0GLf1mLv1kLP5mzny4mmx1AHOFS6KODMDjOgX2gM+oXGMcPjaMjUHkJY6Ic49LGDCOkd6h9O7R5I7OiNa+2JbuqKrGsNr6gNL+JFFDESqxioFg6th1s6UFgvYLf2MdpaqbVFZCqZmk4timXVBbEaXfGVVulMsySiW0xWtH9wQmoitqa8fFRQMz7CrasmpSWi/F0Jwc5l+WGtDajBQULfYEH3AAjfNVDQBVvAoV50y3fKb+3Pbx3EtAnVOoxtGcO3TpM7ZumdM7SWWXrjHLN2llE2RWEK8vM60mNakwK6MoLGiEkLHMxSMWW5lPmgrvhVW/mTclpHiDtFWZYnc73xhlKrjEq7lGqbpApfTrdPybhX6dagmsWimdcTx7AHNgFzhvbTOlZzulZTGrfHlQwnlQwXVExW1O8sqpuMqenzjQw7PW06s3wrSL40mhuH6V5MdCzLsqxNNuNn2QlwHnyqTyPDu5TmyqY6Usl2RPJdLMUaRbFMo5jFE03DCwxDcTrhBTqRBVoxBO0YglYsQTOWoB6HV43HqwALxQtxKPaTYrk/hEPgDsmGomSAiIQUhBTFgRcUJKQgEQh9YKE0Sd9USDWQAHnDFtapsEUEA1KBiICL/NPEQ1KkIpPlohMVIuNvhibLBKVJBmZIBGaKB2aKBWZBOZxYQA5IIgDmqwICAQtlIs8GZIAvhLAQCFjIKxko6JJISIJCzHmnyLP2oefswqWck4x98kP8yFhferEXq96D1epJa/VJ5YXaJaF0g4rUoDouoFI5EIioTCW4RDmYqxRQpOPZ6RO4ik/9+j8+49CP/tr9S3DI2NT4yIEDhw4dOnj4UKit69ORhZczay/mVl/Orr6eWX0z/eP0Ynr5zeI9OPf5zPLr+TXRw/XJWTadkp+ZX0+kVB49tugUOF1TPUpgtxw9PmGoO5ma/ZDZkKdu3q9l9qpe0B+f96xteNInc9DaudY5cC4unu7gWnTmfMfFS8NHDwgOHRpQUH7dMdoenk44dXY1MXc2q2AyKatKRu9pbcckpnwBw1sklg0Z3n01PDbg4NcqodYXmTOYgddTVFK7cFlXWV33poK+qrrStWu6srL6cnIq589rycrrKKvqKquoXLhgoKKhraCiq6ahdumSxqULhtrahjr6hrp6Rjp/fenq62npXLp48czpD/86Ozv/nn8ff763/6fegc849KM/l//mJwAOedrr295RMVAX11a8oq1wVVdBAnIUdOWltOSuqV0XB3dIiEMI3vzXhw79l3BITcrpNhTL/XF36AMOGXIAh9DmXQTTSZbZWpn1k+q7b+rtthrttppga7PVaLnVZLHZaPa+/vb7epPNBuOtBpOtOmPQZr3Ruzr9dzW676t1N6u0Nyu1tiq1Nis1Nys035VrvCtTe1uqBtt3papvS5Telii+KVF4XSr/skTheYnis1LFp6VKT0qUH5cogR6WKG8Uq94v1rhfpLNWpLvC01niai0Uas5wNSYK1YdYagN0lT6aKp+q2cU0bmKYlZCsqVg7DNoxA+2UgHFPIIfnFKZTinJLaUlVae61obdqQ2+3Zvu0cjJJ9OwYQlooJSeBR8SX0piEXGaof7GtdYu5eZ+ZmcDcbMjSbNjGYsTOetzZbtnf61l81KuUuMdxkYuBPkMu9t025nxrM4Gd5aid9ai1heCOaa+JYbO+TrmOOlVTAWeqURrp3klOaaMkNuUGN6d4tqV4teWHNTBTaLys9MKsaG5uODc/jIONZGOj2JhYDgagKJGHTS3CZpfgcOUFnFoKdBMJ+iqWxhqezrS9n4e4uV7EdQFuAaqB6agiHNpY+Kj5rQ2QsAsIaQSCgGzRYlvbIDS/dW9ua31ma21aqI+lcd8ZQR99ISQOTqRPLKBl6AVC2oGQQjhEMCvpo77DoY8sBEF5C/z3M+0vxhs2hiqXBbw5aBmCWatCFhoZh+AEhIUEQomCEz6hIGTiEKhvJK1nMKmzN76tO6alK7KxI6KmMbSkJJgLU4aoGU0scldhcX9hzRCnZZjV2U9vb6XX0CkYPCee2RBVPRBcN+TGbjfLLNaLZ1hGYf38ooMyczM72nkLsyBiW3NeZlqanzs21LUcG9nZlD8iIA0gLUNE6B0CKOrqx3f249r7sG29mJa+/A8CHBrAtAqwbUOY5hFs/URB/Qy5YZZaP02pnCLxxgj0IRy+H5XTmZHYnBTanOTfkxM6xUhbKcXcqyI+qKc8a2O87mQ+rcJ1RjgTVGQY169Xyao0Smu0Smm1SGi0SWl3yRr1K5n1KpmP6Dis2wQ/cY5aNvcZ07IZ07AcUbk9pGA0pmiyoGG5om0zr2E2qKLfrKPX6GTenOpZToT/R8CZTnfmkhxKcizL403aki36syHk3aud7N1A86yguhVTnTkUBxr5LolsgyVb5RDNUgim8QUGcXjdOLxWQoFmQoFGPPhCBLW4gm0cUgAoiv00R+H33KFItGx4HrhDMhAZBzEJwqI4wCGofIMFgBBUx0mDEQS0A8yDYA8imAIEQrhIKHHv5KuwH+Kw/VOvBaVIBwMFJV0PSJLySRbzSbvql3EV8X8yryLZ2VlX/IGIssX9ERaCnRIBGcBCYts45AMtQymXvZKueCRcBiGDhhIuO0ZfsI84bxt6xS5S0T3DPoCY6UfnedEb3Zmdruxud0aXd2pxiF1Krm5wsZp/tRCHykU4pBTMUfQtMfEciA1Z5yZ+/etf/c2/RP7hbuAvwaH/p37Sff5jP78Dn9+BP+8d+B4ODc48nlp9IdL40tPhuQd9Y8vtfVM1rQPM4hoOl/fnvcafPuvq1av/cB/Nf9sbFgZtG4JLY6ohqacgpi8vYXRT0uimtMFNaV05KfUPc4f+UhxSlhLTuHHtu7lDSkiynImapMMt5T9dLCd0hwwLU60a8u7wCwwnGSarxXceVZi9qrV8V2e5WW+xVWe2VQ9GkMk7hHyMNusMtur0t2oNtmr0t2r0Nmt0N6u1N6s0tyrVtypUEZWrICpT3SxVAb0vUdosVd4sUXxffPN98Y13RdffFl1/w5N9zbvxmif3iif3giv7nHf9OU/mGU/mKVf2KffGU67co0K5hxzZh5zrDzkyD9hS99gyy6wbcwzZadqNSZrCMF2zh27USLasJDoUF7gwCW4kkieBHckqzyorQ1WSYirjHeqCTJsibfi4mK5yEoWNi8CmB2DSYqgoDBNDzYqjudkXGxm2aun0q2sI1NSGNFSHtTXGjPSmzUzvO9m9C/bfjA5/Fei3aGfTZ6DTpqnaq68zYmI4amgwpKnZp6TEl5dvkpMtuyFDkhHP15ArDnLsJCW301Ib0aENKZ7Nie6tuUHNMLu2OAfNy03moqM5+VEcXBQLF83CRLPzYzi4OG5BAq8guaggoxiXX1bAqCLVNbMHekoWhmqejDe/nencnO/bWh7dWocKN6EvBPzzndsjWs990AfnBzqCoBZuW/Dsx1MQHAIQmvquLu47+PlIQUvDWx8ExW/bGtxaEknoBSEu0Cf6sBN8IUgMR1hoc67rzWTLk5HadUHpwhBneoQK2Qkj4AvBoNXt4UIICIkGDX0Ph2D6KqhnKKWzD2Gh1q7oxvaI2qbQ0ooALieohBpfT4eWIW4ft0bAbhpld44x+QJ6RzuzhkLJxUJbUXdU62wof9GzbMAsu0IjlmMcQXTxjvdIQ8W2tVBmxklTo9n1NcmpSQmBXrhYvzpq0kArfnzwIw6JoEiYptAtIIBT1DGI7xB8UPsQvn20oH0U3ziGrRzDlo3hikYwrP4cAj8ztz0tpTU1rjkluikpvDExqC09aBAbtVSctVGLedSIfdyCed6BfdNV8KwmpyPKHqN0jSAlXSKjXiut0ySl1yqp1y6l33XdpFfejK9g3q1oMW7ovmEfee9u2KiO44CKZZ/87T45k3FVq/smHk/u+Czo2PYqG9VAxY7t7YZEjzKCL4nkSKE6sMkO3FzL4nijhrhb3Wl3u3OcWtDODXjnGqJrJdm1lIzwEptsD1CEJ1pmF9xOwRsm4nQS8ZrJBPUkglp8gUpcgXIcXjker/xx3NB3sXIIF2FuCvWhWA5YCBSWd10Unw0sJBx7Kg5lb/4ZUPwG5XASvukSPmkIC0Ebj2fSFc9EhFW8Eq8iqJMk7p0o5p141SvhsnfSFe+kqz6J4n6J13wTJH0SrnklIINTPVMuQ/GbyPbxR3DoakC2GJTJfWQhMJTEEKV/cIe8Uy96JF50j7/oFnfJNe6yS9wVp1gx24gr1qFXrEIk7WN0vXMDAmkkH3qNO63Dmd7jxOx1pXd7pJUG2qdm6YVy1QIrlBFBjVyJSkiRSghb2a/MzGskI3y9PObr33zuHfrRX6Gfceiv8evr8zU/vwOf34Htd+B7OMSffMztvCcSu22V0bRIrp3ClQpyWB2J2FIai/vXeOM+49CP/WYAHAq1NvY21bJRv3FHQeqOnLS5nKyZnKyp3HXDm9c1r18DkoFKub/QHfrDOKQqaW+i5O+g/8d7h3TDHbWhWI6TbF6PMu3G6U7QDFZ4xg9LTV5W3XpXe3uz1nQLSuBqjTZr9d+DBVSju1WtvVWthQgQqErjIwUpb5UrbZUpbpUqbpYogN4Xy38UUJDc+yLZzSKZ97xr73kS7wsl3iGSfM+RfMu+9oYj/ooj9pJ95SX78iv2pZesSy+ZF18wLiCin39Bv/CCdvkJXXKDfnOVpjRPUZmmaIxQDPvIlh1kl2ayTzPZr4HuX8sNqquKb6rNai5Jq8v3r4qwbAi41RnnLqDkDNSVUbnM8LxMn6y4qPxENDaRHudXaHu7Rlu9T1ll/KbC5A258Rs3xuVvTqgqz+tqP7G23PT22PL3fefmsm52Z1RTo1dJAXhpQktzUk1t9KbCkLRsv+T1tmuS1dckGBKX8SqypQH2XZTUdlZmHSaiNsWzPs6lJdO3nRJfXZxDK8nL46FTOPnxHGwcGxvLwsQAEXHw0YWEaB4xlkdIKCpILcbnluKplYTyOlJXG3Oyp/T+cP2L6Y53c/1bKxBvDYQjtIC+hzofWQieggNAAE4iLgL4QQR1cdsSghBcanlsawUK4UAiF+gTLYtwaOj7LPT7RXHfx6EPZXIfcOjdTPszsIaGK5YgTQ5GDI0SR5F+ITCFoC8oc3Ai45NM7T+AQ2AN8QXJUCaHWEOdUfXNYeVVgdxCfy49vJqW3c5k9RVWD3Cbh9ntYyz+GLNniNHZyaqh0XLxpVG8gYjOldCBe17VI2aoGvVYnn4o2c4z0SEuLaiEl9ndlN1WG80ghcVExoQFkLJjukpQU12kKQF5QJSs/VE9QyS+SMOk7hFi9wipa4TYMUJoGyloFOSX9+ewuzOILQk5NZEJZcEhZcF+5WHe1TF+DcnBbZlhnbnh/fioaU7S/drMR81ZT1rTH7emPGlLfd2Z+bQ6uT3SKk9JDHNNmiOjWSll0Chl3C5l1CVtzL9u0nPjNv+mecv1W50KVtPGPqtWYRP6nr3Ktp1yFl1yZtM6bq8c4986JywauXcomZYp65RZ3a5PcK8Q4hCRaksn23LQltwk4+pY45ZEs6Zki5pUi6pM64pc21K0Q3G+XWG+DQtrTcdZEfDmKKxJOkYvBauVjFNPJqglElTiC5QhOyH2v4BDMfly0egbUXmyEajr4ajroZCgjfhCgEDivuliQkn4pEt4QbAbIsgzABZCCtigdM0d2V7ySLjkmXAFUfxlyDlwj7vgEX/RMwHQSNwrQQK2HvFXXGPOeyRc9E0RAk/aVf/0K+ACCWvkxOCFkEgGgK40cdGzvkjLEPQLXXCPv+AKmdqxF51iLztEi9tGSVmHyZiHyFqGqTgm2PjmJwbSeJ60Flca34nW68TodaF3u6eXBThlZRhEsNWDwRQqUwkqhpYh1RAe4JCqf6mF13BO+Fp1+Gcc+rFfeXD8Zxz6a/z6+nzNz+/A53fgMw79GR/Ify+nAA7FmpmGGRt4aaq5KCk5Kyg7yyvb31SyvHHTVPaG9nUpZWmJH1Ujt33wp71DIhzSkZfSV5TRV5LSV7qmryRhpCxha6TgawfJckiUQpiLwfejFHQhVi7MUSvNR4+VeKcux6gLozVO0Vku1H9QZPCiwuhdtfFmteFmtd77ah3wfzarNEBblWofXKAKla0Kpa1yxa0yhc1SeUQlCPm8KwILSPYtDywgGdBbnvRbntQ77rV3heLvOFfecy6/Y196y778jnXlHfPKW+blN6yLb1jnXzPPvmKefsU4+Yp2/BX12CvqUZHe0E6+pFx4SJJeIanNkfQmCcYjRPMBklM30a+dENFGiuugxXWyo/llsfyalK7y5BZaWG2qY2WASYPvLX6S/yiLIGhqYJaWRuPyAjLjYrOjcDmhnAjncmvDNi3VcSWlBdmbizI3FmTk5m7cnFdQWtHUfG5mvuXqsuXm/s7W7r6RyaSK2pC8wpiK6pSa+rSS6pScwpikrEDieqe4ZK24BFPsSoGKXEmAcxslo7kwtxofXZHiWRXt2JTs3lkQ2cLLKi7OJRbl5RVhM3j4lEJcEgcXz8bFsAuiOQUIEXEJsTx8YnFBejEWXYKhlGHKagvamhnjPaX3hhueT3S8nxMgJAM9Px8kagH6BHsQ/hEWwq1+hJ8PRXHCurhVkYCFRreWRz76P9slcB+zEJByOAChbRb66Aj9wA4SPVzoQ4Q0C4nWvSJraGuu6/Vky+PRmrWhknkBe2qECmVyIxP5Q5OQmgAslC5U5qem0KfFcmAN9Q6ndg0ktvfEtnZFNbZFVNeFFJcEFDKDyhgJzawCPqdsgNM0xOkcZfeMMEG9Q8yuLnYdg47CFIcx+P71cz5ti468PuPMStVIrn5AgY1ztGNgZAAmL6WQkkbDRaQnhgb5J0YFFxIzh+uJ8z2UySHywPbcVeHiu6Gro2T+KLl7lNw1SgJ3qKEfXd6dxepML2hOzC4PjWa4e5Cd7nK87SvC3RqTfDtzwvrxsWP0pJmi5NXqtAdNKY9aEx+1xD5siXzYEvW8Lf5xVWxL+J1s+UtocSmGlEY54JC0ced10x6whgCHrpvyb9xplTZtlDTpVbGbMvIZ1fXoVrJtk7Nol7OYMfB555Hx3itz+bZ/m+LtYmW9UiuzugTP8gIfEsGhgGxDJdmwcJbcLNPyZKP6ZNO61DsVKWalKWaFybfpibdoSSakJIOCFIOCTCNsrlEOSi81TyMZo56MV00mqCYUKMdClBxWMRanBO5QHB4WH0avioYOxWHlYzE3Y/NBN2LQsjEIDt2IRMlG5F5HMt8gOC7jGjLnJw0q3GDajziAkEfyFUQpiMnjnnzRLemCa+J514QLLnHnXOLPwyAgkGvseeeYc87RZ1xizrnHQYUbBMGJg9zirjhHnXOLvQDGkW8aTFOFmapAQSAwgpC1cMSqmF/qVcAh2PqkXvaEl0g45xqHXBAyte2jr9hESllHKlpHaVhHGdyNtXROD/DBo/1oFR7UDhcq3xHE6Hamd7pnVwR7Y9Jux1M1Q3mqoSWqIUWqQQgOqSI4VGLpNYQKW60N/fq3v/h7+S75x7mPzzj0+Wfr53fg8zvwV30HPrtD/zhfCB/vFHAow9Q81cg8Tsc0WsMkSt0kTNXYX0nX5aaa9XUFA+nrqlLXgHDkr/24WLkf9A5BA5IIh/QUgIU+4JChkriNwU3vuzpBfxKHUrx16PEm1Vl6HXmqI0S1BabG/ULNF6U67yp03ldova9Qf1+uulmu/L5c6X2Z4maZwvtS+felN9+X3NgsufG++Pr7ouvveDKgt1xpoaTeFEq8RjwfRLB4wxZ7y74CFPSOdf4t8+xbBujcW8b5t/Tzb+hnXtNPvWaceEU/8op2+BX14CvK/pekPS+Iu14Qd78g7X1BPvKw4MIiVn4Me3sA49iN9e7AhbYTUlqImBYiqY1C7mTge7m5A8WpfG5cGzmwMcupJty0ylO3OcBSkBk3yS0caOzgVjel0qkxmLT03HBKhndZiGW9hUa/luKCktK6rPw9Gbk1afmV6/IrN5U21LVeGJm+t7TZtLF7dcv8nrb+rJLapILKtIrGjLL6tLzK9HWl0Ws3+sVkOsSkq8Wv0cTE8GqK3EC3BnJWHS+/jJRQnO5bFmVfG+vQnuvfRoMZNxnFJXmMUhyxhIAuKsjiFqQVFiQXEuI5BbGF+JhCPJKvUIxLLsFmADUVo8gV+dwafGMzbaS7aG2g9sVE59uFoU1o9YEpQD8YEwTRcNv6gD0f4edDQMInAdkI7QxuLULB2/f1aSLCH0hHEGEPAM8nmu/d+lQLQhaa796caX850fBgpHx5CAYNIdbQmKhMbjJLMJkxOJH2fRwCLkIkahlCWAixhlLaIUGhO6qpPaKmIbgEWIgdVMSMbWCju+F/x8IGAad9mNUzDCBEF+IQu7ubU8dhYvNYIagqJ3KXNbPnFrZBK6lEI5xl4o92cg7x9faLi4vIy4zLT45MDfNP8/MoSIhoYOfPtdDm+2jjw5TBEUr/J+obofSOUHtHqb1jtJ5xKn+c1j1OaR/E1XRmFbakEtvT8puSMoqDQoiOtkRHi+Igp6Zk325UiIAQO1OYtlyVda8+40Fz8sPWmIdtYQ9agzZaAh60BD5tCXtYEdYcbpp18zxKTIImoVIiodMgZdB13aj/hnGfjGEvLOTvABE1iRs2SZrwFa17VWzb5a1bbliARnU8nzkmvXZLW7od0Kx4p1jZoOyuVUOyL4JDBbY4kgWRZE4jmLExJiUok5pcs5pcy8ocq7IsK0aCMS5UIy9QOTtAPjNYIStaOStZNSNTNSVHOSlfORGnlFigBPwDzBOdD+SjEI8HIvpjOCQnwqHoPFkhC8mGZ18Py5IJhsgECItLk4AWIFGnEORcAwh5pFzyTLvsmXbJPfWCW8p5V1Dyeae4044xp51izjhGnwY5RJ22jzwFW+dYgCXo9rnimnDFJfaSfdQZZzCIEi+LghaAtYS+EwxXFRlQCAX5plxBtqlXvZMvuyecd46FU+CaZ+wiL9hEXbOOVr4bZ2yXbOuU7u2aE+WOyfEiMr2o9W6UTmdKlyO5zYnW6kJv9URXhUeQ0+xScfphDI0QnlpIsWpwqWpIiWpwoapfibnnYE7wal3wZxz6M750P+PQX/WH4OeLf34HPr8Dn3Hoz/hk/hufAjiENrqbZ2ibrW+brWubpWOXrmUTp34nSFHfWVbtltQNjWtSihISctd+tEf0fXfoqrqsxA9wyEBRzFr/ppeNdqATzB36A+5QsCO4Q5rJnpqUWIPKDO22XKVhvOI8TekeW/l5sfq7Mo330AJUpvS+FBDo5vtSuXclsm+Lr78rknlXBJ6P5Due5FvuNRAUvIFes8VEegWVb6zLL5lQ9nbpFfPia+aF14xzbxhn3gD50E4iop56TT39inLqFeUEeEEvqYdfUA68oOx7QdrzkrTrWcHXz/BfPsN/9bRg54OCg0uYK6N52t15bk15UTXo9BoMuraAUUcoqyfWNJLLWxncTjahi5HeXBBSl+FUG32nxk+v3sOwO9htPDd3srCyp4ZfXNeNLq3IpmPyYSpnumt1kGmzmZJAU35ZSWlDVvGBjMKD60r3byityylvqGg+0TZ4YWD6ytjsmYHpmoburILqtILajLLGjKLGlJzapIzykLhcz1WZlqvSZWJSZDGJfHVlVoBHNTmnsghXTEvj5QSXxrlURds3pri1YEOb6Ik1vKzyknxuKYFWTCwoIqJ5xGwuIb0Qn8TBxhdi43j4uCJsQlF+Ci8vsyg3rxRVUJbHqcY2NlBG2nhrAw1PpvmvlgTvgYi2pwN9mJGKDAvaFO0U8Q+Uw62IyuFEHUGiFISPWdgQhI2wzZ/UB9tnm4IAdYS08yc0DyzUtTXX+W6q5dlYzb3h4sVh9tQwZXysYAyJ1Yb5QsIyuQ/64A6JKGhbIhzqFiS18mOaOyMaWkPLq/w5HD8OLbScmd5aSBkoqhRwWodY3cOsPgGAEKNXhEN8TkMpm4JhRGVyXbIrzFG1RpmVuklFhnHMu5GYwKDo5NAgfFwoJymcGxtACfGkBnmVpEXzi/CLHYyZPtrQEBVYCBDoOw1Te0EjtL5RWs8YsBCta4zSNoir7srmtGdSenOJHRm5ZWHhFHcnpq9DTbxfDzpymBI/U5i6Wp19vyHrYXPqw7a4jZaQjRbf+81e91u8N5q9HzcF3i8LaAzRz7xxFiUuRpdUKpHUqpPS7bquNyBnMCCrL7hhOKZkNqxo0SFp0HhVp1XaqEveol3BskXOAtSv5rR8O+SBVdSsoXeT/J1iFcMK+7vNqf6VCA7ZYIm3caRbRJIpg2DCw98qx1tU4mwqcXZl+XeZKSbYMLWcAIXMALnUINnUiBvpiQrpGUrJOQqJaKV4LMCPEqQmROXLR+bdjMq/CWgUXwDW0E0wiETWEAh6h8AdikHLgS8UnXc9CnX9IwtdD826HpwhE5gu45ci6Zt8zTtZAqmOA1Mo9bJH2iWP9EseGRc90s+7pZ1zTTvnknrGMeGEfexxh+gTdlHH7aJO2Eefso06aRd9yiHurGP8ecf4C05xF5xiz9tGnAKwgfo6uBrSgJQq5g3YgwxX/SCflCuAQyBYeCZddIk96xh1EmQfdfZu1NW7sQp2ybcc093ccsM9MGneBKwnkeFBLvegNrtSupxJbY7EehdqrTu9zgdXGp1EzvBKzb8TTNL1ZWr4FakhQdsgnop/6W3PgfTA9eqwr3/7uXfoR3+H/iU41D60WNM53TW42i1Yr++cbeye7Rhc6h7fEEw/HZl8PDX7eGHp2cLyi8nZDQy9KSa/LTi9MTyjMTijMSirMSwb1ByW0xKW2xaGag9DdUSgOyI/qD0SLVJbRF5bJAjVFoVqj8ptj85tj8pp+31F5LbCMdHojpj8zpj8jg8LDKy7YjDdsdieOFwvKAbTGY/vSSL2gpLJfWnUgTTGYDJ9IIHSl0DuS6QMCDWYQOqPJ/bH4ntj4BQcPwbXHYPrisUiisF2RWO7orCdkdjOCEKPSJEiEXujiD0xRH40sRsURQB1ISpAtpEFXZH4zgh8RziuIwzXHoZHFP5BHeH4Dng2HK6J7QpHd4Wj2uEPD81tC0XzY7DtaHr75OyzhfnnczPPZmZfjU09HZp81Du20Tq4UtM519C92Daw0j3yoKVvrbZjvqx5qqh+7N7DZ59/hX9+B/5O3oHPOPSjP5f/5if87IsvCPpOeD1nvJ5rgb4HCKfjgtKyT1a1CJE3tJVS1pWQUZSQBBySl/xxRPSf4pChsriV3g0vG60/ikNQLOesneylRYrWK0/TbMuRH8bKLVDk7zNvPucpvStRFpbA3dgslX1XLPOuRPpdieSbomtveRLveOJveWJvuFffFF4BvWZfRsS69Jp18TXrwivmuZf0sy9pZ17STr+knXpFAwo68VpYBfeSfBQMn5eUoy/Jx16Qjj0nHnlOPPSctP8Zad9Twp6n+J3P8N88wf72MebXjzG/2cB8tYI5OJEn2426W4tKBFIozmOV5RdX42vria1C1deRSpuotAZCZlWmf0WMTV2waZOPSYf33dGYuHkMa4bTyq8UlNcPUerbScU0Bim6PMu5Mcig5c6NAXXZRUWlDTm1Rzc0Hslpbshp3L+psX5TY01eY01J676a3j01vQV5jcnrShOyKuNyamM3VMdl1UZlVPrE5NouX6+9Is29KoUTk8hVU6H6e5QRc0q5OC4zuwgfW5bhW5XgUpfo0pDp04gNq6ck1LIyKgrzi3kFHB6BxiUQuAX5XHwmF5tciEkAd6gIm1iUn8zLS+OhMotR2aUobFkeswJTV0MeaCueHWp8MNvzcnlISEQwI3V8a/2DNmFGKjImVShRUxBUxH3IgoM4hI8RCIjt04foBz7Ppw+h5m2+R2j7wFYkxPP5o5rr3kKEgNDWbPvWTNubycZHoxUrQ9zZEcb4CHF0DDf6AYeykBo5kRBHCElQ+H0c6hlO6eyPb+n6YA0VFfswKH5cSnQdE8Pn8QTc+iF2J7DQMGtwiNknxKG+ITa/l9MMoTF0ZhaWHZLHdc0psckqtsjk2eVw/PPI6XnZ9LzkKmxiCzquOSO0Mt6vMiGwGZ8iqCLOdjJG++n9Q0A+YAd9KtjzQfxRavcotWuU0i4oqO9Fl/ahuQMYZkdmfmlEFNPPqzohqL8gYYqTtlCavlqdfr8hdaM56UFL7IPWUGChe01u603O95pdNprdHzX63Cv2agjWyJQ7nit+gS59s0RavV5au1tOd1jJEKK0p5WMlrTM59TNB2X12yQ0myW1228Yt8vfaVMwByjqVrAeVnOc0nYb0XBskr9dpm5U42LXnO5XWeBNJtjkE2+jycYYilEByZBGMmWTzQtJNjySXRHBlp5zG5+si4nTzI9Xz4pVSouTT01RTMlUis9WiMtTSsCpJhE1kgiacVjVCJRiJOomkrKNV4jDi4rlPuhDlAL6ZuxHHArPlgnJhDI5KJaTD81UCMlQDkxX9EuR80qS9Ey+6p5y0T3tvEfmBffM824ZZ9yzzroJ5ZJx2iH5mF3cYbuYw7ZRh+2ij9rHHLeLPWEXd9Iu4RSi+FN2caftYk7djThuF3kCIMcz6RJkZyN2U9Jlt8SLAFpeQEQpEKh9xTsZWOiqZyIEJ5xzjDplH3nCLvLkXciRi5V1Sr/lnh/gWZDiTcL6Uhne1CJPaqUnrdGD1uFG7XIlNbkQKzypxX6MwnAqJQMLvYSJeA8fnLkzXseepuHGVfUpUQ7gKQcUG3rwI3xXCz/3Dv05X6F/CQ4RKmczWVN43gK+eCWVPBGL7Y8n9OQWTZDKF9iV8/VtK93993sFj1r7noflj58xLd2hwt2pyPlGkbVTs2yHRukOrfId2pU7dKp36NaBdhrU7zQC1X1UzU6jmm8Ma3cY1HxjULNDv3anUDt0Qcjxn+orvSo4Zqdx/R7TRpG+vdW0z1Sk5n2mrftM2/aZtH5r3rzfsvWYPf+Cx/AVv/GLXsNn3ftPu/Ycd+w87th9yrn3tEv/Kef+Y/a9R2z5B6279lt27rNo32fRut+iZZ95K2iPectu85ZdZs07zZr3WLaD9lp1gL617gTtvdux2659t13bLltEO++2bmuHTcs31k1fWzV9bdn4tWX9DrM60E7z+l3mDbvNGkE7LJq+Nmv85k7z1yaNXxvVfWNU+5Ve5ddqvEvmxaF5go7+pz2DD/iCh42dj4sb1iiVc/kl06nM4ThCXwZjDF+0gCtbTmPOxJPnwtGzvqkTk/Mv/uBP4c3NzfX19enp6bdv3/6d/Fb+e7uNZ8+e5eTk8Hg8JpNJoVDg4d/bHf7D3c/3cKh3+knT8EOR6gfv1/SulnXMFTbAGHQ+ilrB5HxOlvtzPsf/28/52Rc/pep6ULRBXjRdH7quL1XHi6ztjtNySlO19L6ubSJ2U1VMWv4alMz9RTgEmd0/cIegd8hKV9bTWiPQUT8YJq7+od6hcGftJC8tYpRuWap6a+aNYbT0PPH6Ok3mGUfubZHcZrHMZpHkZhESgQAI9I539W3hZUSci284F19zLrxhX3iD8M950GvG2deMMy/ppwCBXlKh5+fEK8rxV5RjiACByIdekg+/APghHITtC+Lh54TDTwsOPsHve4L/9il+7xPc3kfYXY8wXz/K/83DvP/YQP16DfX1HOq4AKXbCJN7cmmM3Bp2XlMpuqEO29JC7GwjtjUS6upI5TUkdiUOXZoeVhnr3BRu2xPmMhIRtpBasF7QsMAe6i+ZrK6b4jQNsqt4RfTY+hzH1iDdBmPJbsVr0zcVVm9obtzUe6hosCGvt35Td/mG1py02oyU6vwNjUV5nWlZjZFrykOSygJJVYGUqkBarV9KreOqQt0l2bLLsnSx63niUhnqGqQAr6KCHC4Hx2ShuJSUckxkVZZvTapHXZp3fVZAdW5IGTqyGAcp3xlccg6bhqIz80kcLKYQl8nGJHMwiYUgdBIHlcrJTStEpRajM0vz84vRtGJMVS2tq6N0eqT5wVzf6+URxAtan4DauferI0INb4qmo35IxBb1/2xTEMxFFVIQImHaAcx4Ffk8f4BzoPlnW5+gDtDOH9Rs1xaiDiELtW5ON78cr9sYKV0cYkG49uh4wfAEZngyDxqH/kiz0A/dIcQa6gFrKKqhJaKiKpDD8maTQstpGW0cej+3SsBuGWHxR1kDw6yBUfbACKtfiEM9/Zz2Vk5VBZPCZWcxubFEbhCO60vgBtO4yYVMchGhqgTTVZY/UJzbT0lswUU3ExL4JeiRFup4D31gkNaL4NDvExGlZ4QK4o9Qu0cQHOoYJrYI8DWDuNJ+DKstE1sRk1gWHdGJSpwuzFyuzFirSV6vj7/fGH2vMexeo/+9Rs/1Rue1Bvu1hrtrDbb3Ghwe1rvdK3JrCddEKZ/IkzrLlJUuh9FD8ppDqgaz2qZL2qarWiaPDczv6ZpNKur1XdfoktHolNPrlDfqUDDtVICUhdv9CubDytYCFctWReNKbcN6V9vmdJ9yvDuxwBJFMM0mGeSQ9XJJuhiSIYF8i0Qyp5KsqEQrIuY2NtcQk62fn6OXm6WZkq6ckKEYl6UYm6uchNPMoBiiC81QrDsZVONotEZ4joJw4pA8GERxSPsQ0lAkFJIsF4u+GZOHuEORSIIC1MjJhGbLx2G04zGGyXizRLxZSJamV9J1zxQx97Rz7plnPHLOuOecccs+6Zpz0jX3tAso+4RT+lH7pEN28Qfs4g44JBx2TDzmmHzCMeWEQ+oJe1DycbvEo3fjjlqFH7IJO+IQdcotHvLiIInhigviGkHf0QX3pEseIGSyEKTVXYEGJIfIU7bhJ2zDT9qEn7KOvOqQrO2F9fGjZvszaX6sIh9mpSe9zoPW5MXo8Gb0eNO7vCh1PlReCIsSw8Ok8dKJ7HgOMZST4kYJsMFa3MHpWdE1nHmqPkXKfkXabs0e7vO48K/+47M79KO/Ff8SHMKVz2Zx53HFC/lFi9m85WTmbBhuIIoyksGaIRYvVDQst3Xf6x9+NjD6hlzzSNKh5lc36V+qFn+pWrRDo2qnRsUuzapdWjU7dWp36dTv0m3YrdewB1H9Hr26PXq1e/RqQLv1anfp1ezSrdmpW7sTEEinbod2/e/rG91qIKXdhvXfmiD8s/9Wy/5bzQdutx6407rvVss+05aDZh1HrfhnnAYue45d85sW95m44CY449R31qnvnFPvGQf+Oef+S26CKx7Dl92HTzr2HbfrPWLTc8iKf9Cy66BV5yHLjkMWHQfN2/cjdNT+rUUbaB/AklUXaL91N+gAbO927bVr/4H22LWDdgMgAR3ZtOy0bt5p1bzHommPedNucwChpj1mjXvvNO0GxLrVtOt2yy6TZuC63cYNXxvV/0a/Ss6zg1D9fGD0bc/wk/r+R+UdG9SapSzubCJzJpI8lsiaQpcvESsWCdWLWaVT0cwJL/SoeUzP0MyTP/ij+cmTJ35+ftevXx8dHf2H+1X9P3bDi4uLBAIBWAgW/2Mv+n/xC30Ph8bmHrx8816kZy9eT84uTs0szMwtDg6N1tY3FhUV/zXeiM/Jcj/2mwFwiKntQ9fyZmj5srT9QWxtX7a2D0vHE6/hFHHDxFJMSUvsusI1yb8ch7RuQpb3d71DgEOWutc9rDSCoFjuj+NQoqcWIVKnNEmlNUNmCHVtFi+xRpF4yoQWIClIgdssFNviXn1fePkd59I7zoW37PNvWOfess68YZ15xTzzGkQ/8wooiHYaXCCEgqjHQS8Q8+fIS9LhV0K9JB4EvSAceFFw8Bn+gFAHn+IOPMbue4TZC3qM2fswf+8D9K6NvG82UL+5n/Mf69m/WcreOZVzoSvbqiQrh5jVRMwbYWNGK/O6mtDtPUR+H7mjjVBfR6ysJBWXF1DLclKrU0I6k4NGU+Pm0zHrqIoNYv8ifbq/cKGuepHXPM6rLS1jxjajHFqDtGsMxJtuXBmSlZ+7obOmYLKudGtV3mRJznBGRmfimsaYuNqklObUdZ1xaa0hCbV+MZU+cbVeCfUeCfVOcbWGS4pl529wLsoSr97IFJdN0dDC+XuzcdkMFo7MQjEZWWXkFMhUqM0Lrc0MqEnzK0nyose4FUS5ERMDiWkR5Jw4Ci6NQkMVsPJR7Pw0dn4iCx3Pyk1gZKcwstPYqJRibEoJLr0Ig+LlU8oIpXWMrq7ymdG2x4uCt2vj79fG3q2MvF0ZersieLci2PyuHE7wsS9ouyhOGHIgoqDFrq2Fzq2Fjq35TkRzHUJtow6YPCIE6t6aFUpk+yDHtCOa2VbH1oxInUJ1bE23bU23vJtqejFRc2+keH6YAV1Dw+NYwUQeMl9o4nsJcn/QGhL1DkGmXGt3TFNHdF1DRFlJIJceWExNrGcVdCNDVxuGWJCg0D/KEYywBwGKxlgDI8x+AbOnj9XZzWpsY5Y2cRi1XEJpIaqQk84rzKkoJNSzS5pprW3kvnaSoLVgoA7dU5XLr0L3tZKG+fShflq/gCasi/shDm2z0EcconaOUtpGSA0CfEVvPqsju6ApNac9O2ucjloqy1qvTVqvj1xvCFlv8F9v8Fyrd1mts1+ts1mts1ypNQOt1Vk9qHPYKHXuSdAjG5wvkD/HuilerSDHV9OY0TVcN7y1YWDyUNfohaHpY32TRVWdMQWNATn1XnmtHgVdvqJ+r5Jhn7zhoLzxiIKpQMm0XVG/Ulu31tWyKd2jDO9SUGCRQzDOJOpnkfUyydrZJF0U0TCfZIoh3MEQbqOwxpl5uhm52pl52qm5GnFZShFpcpEZiokY7VyGGanMkdfoU1jnTS13TyPejshRAb8Ieoc+4pCSCIdE7hDgUCxKNkZYLBeWcz00+2YcVhvNtsOy3Ym8QEp5WArByjdF0StdwgMcoewT7rkn3FGgYy65R51yjzuDco45Zx51TD3kkHQA5Jx6xCX9mEvGcefME05Zx52yjjlmHHVIO2KXdNgifJ9lyMG7ESedYyEv7rJr/GWHqHN2kWccYxAigvg4V4iki7/iFnfZEarjQo/bhBy3CT1lFX7OJkbWNcvan5wcwGT6cSp8OPWerCY3Rps7vcOLwfdj9vgz2kNYFdE8elpFXn5tErU2uKTWt6Haq5nnUp5vTfY3xtwyImnZFKp5Fin7FGm419i4j8SHfvlvn3Hox37p/UXJcgUVa5mcNXLVPVrNfXzVRnbxaljBiB9WEEuZyuPM8moWGzvXB0ZfDA+9bOK/so4d2KNZ/o1m1Q7N0h2qVTs1a3Zq1e7Urt+p27BTr2mXfvMOg+adho0i7TBo2GFQD9ql1yDSN3r13+g2CtX0+9pp0LDLsHGPcfO3pm0H7nQeMu86ask/Zsk/BOs7HSesey86j0p4T0v4zV72nDjvOnLWWXDWZfCcq+Cc6/AZl+GzLiMXPSau+kyL+c7C9ozL4CnHweN2A0fv9h+x6QMuOmLTe8Sq5zDQkRX/gCV/v1X3PkSw4O+35h+w7jlg0wvab8v/1qELtM+hG7TfkQ/a69S917F7rwOQUuce2449dzv22LTvsW7ba9W2x6J1t3nrbrOW3Xdad5m17bzVsut26y7YmjbvMW350qDha+PqOwljtfy3YyMvBoYf1/U/LmpZwZZOJ9EnIsmTEeSx7NJlStNDat0GuXotv2QxmjR1K6ZLxqOxZ+LR7/+qBGuoo6PDwsLCzMwMhUK9fv0ajqmtrU1LS3v58uWLFy8SEhI4HA7sb2lpCQgIMDc3z8zMXF5enp+fd3FxYbFYDx8+BOeESCQ+ffoUgCEsLGxhYWFjYyMrK8vGxsbV1bW+vv7Nmzetra1w2L1792ANh+Xm5sI6Pj6ey/0uRfnVq1c4HA6DwYD9Aj6MtrY2nAV3CP/gHvT09BobG9+/fy/6K9bW1rBYLNw53EZlZSXcKjzV19fn6+sLf0tGRsbq6ircNlwBYM/S0hLuEMAPTDC4q8jISNFfCmzj4OAQHh7+/Plz0WXhtSYmJuDG4Mo+Pj6AiHAk/JlkMhlub2hoyMvLC4bBw1/x1/iJ/v/ONf/oGFZ4u/OwpIqqOviPbHx8vLm5ubj4Mw796A/xv8YJgEOFOv4cLX+Opj9XK4CrGcDT9C/W9CvV9mNreqbIWTiKqelevQ71cv/tOATFchY6/ykO6SS4axSEa5UkKjWlSQ5mX5nBXF4jXnlKv/qGhQTBvWdffM++8J5z/h0boaC3zDNvGKffMk6+oZ94TT/xioboJfXEC0AgyrHnlKPPyEeekQ8/Ix56Rjj4jLD/GWHfi4J9z3Hfgp5hv32C3fcY8+1jzL5H+d8+RO/dQO+9n7dnAxEs9t5D7b6Xu/NezpfrWb9dyfzdbOZuQeaVhiwPRiYTlTWKx9wvKrjfhBnvwQyOkgTDlL4OYnsNoamUUFNMKC3DU+oxeX1Y1DSeslJQsUHo26DMLdJXBzirdZUr3MZJXm1ZGTMGcKglSLtCX6zq+uVu6ZuTsvpLiuaLSpazN80mr5uMSRsMS+gMX9MeldIbu24wLKXbL6HJv6rWLabRJaHVLq7VdFWj8qJy4Tl56oWbmKs3U8RvxKpp5vp6wYRzEgODZ6LIrNxCZk45LbOKkFiTH1WdG1ac5keL98DHeODj/fCJQdjkEGxmFB6fiqNm5zHzMtnoZISI8pIZuen0nAwGKoWLgSGtCdz8ZG5+bhGWUEoormV0dlUuTHY/WRp6tTL8ZlnwZnng7dLAu6WB90sDm9+lI3yMfROlvSEUBBNdoeANEKh9a74NkQhvvpMQimZBYPV8ZCFkLUQdcH5m26AQ7hOJuOgjDk23i3Do7VTD0/HKtRHe3AgNuoaGJ/KRcatgDU18N1zokxy571lDIhzqGkxq6oyqa46orAwrKQwupkVUM1EdhZx+Xp2A0wYJCsBCo5whEQ6BhDjUO8Dq7me297OaetnVXZzyZg6voZDdzC1sKyztYjX20vl91L4BykA/pb+PMtBL/SBgoUFan0DUJvQ9HPqUhb7DoRFy6zCxfgBX3oNm9qAp/VjiCAU/X4ReqUxer4tYr/e7V+95r85lvdZutcZ6tcZitcZstfb2So3pcrXxas2tjRrLB+X24yjTcgdptu7lYhWxOhWZfk2VBX39B8YmTwyNnuobvDQweqKvv6yhOaWsOqyg3HtTiX9TtRfQSEl7REl3QlFvUkF/QgnoSKtWV7PW7U59mnMRzhFXYJZDMs4g6meQdDLIWkBEWSTdLIJBNsEwq8AwNV8nNkslKkMhOkshMkshLONmcOqN6Bx1LPtuUb1fbUd4+0AifySzrS+NXuqTkKebiFVLJELQnKhrSCEagwhpH8LcjMu7GZ8nF4e6HpV7PQatmE42zqZZM6tCSxtTajvy6rrz8Vzf0GxN34xrHlln3HKOuKFEOuySd8gRddgx97BTzmGX7MMumYec04CFDrhlHnHPPuaac9wFSAl1DOSSe8w5+6hj2hHr6P0WoQdtwo87RUNe3CWAIpuwU9ahJ5CeophziKIhRO6SU/Tlu6GnrQKPWwedsAk9axF6EToyPdC+AbQCX1alJ7vJjd3mxupwZXa7Mro9Gd1+rLZQdnViKQtViya3xHM7/So6HBo7rDs7rHpaLJtLb9HjNXLNVQg6dwrVPEqV/UrUfcqMPNs9g373i8849KO/GP8Sd8g/qzcUM1NQvsZufkBsWE9kjfnkdbhld4dhh9LII4yK6fqu1Z6RZyNT7zrH3oTgV44Ztf67asWXOhVfatR+o1WzQ7sWcXv06nfoNyA8Y9S0x7hpN6LG3UYNu43qhRKuDRHtMWjcrd8I2z0GTT/QXpNm0L5bYAe1H7Pin7TtO2Xff9Ku95R9z3mXwateo6CLboMnHXtPO/WfdR087z500XPogrvggsfQec/hC14jV/wmJIKmJYKmrvpPnPcYOOPaf8qp/4RD/3G7/uP2vcfseo/a9ICO3O05ZMM/cBcReEEiHbDtPmDHP2jHP2DP3+/QfcCBf9Cx55BT72GXPtABl94Dzr0HnHpg/wF7OLJrn23nXtu2PTZtu61bd1k277Ro3mHWtPtOy65bTXvuNO++07jndtO3t1u+MWw8at7uh7nf1PN2cvTh4PD9JsETZs1yJmssmjwSWCAIxPenFk6TG+5zWh/SGh4nM5ZNQ7qv2bUeMW1pFTz8/V/bwDBxcXGALgAtwAlAAnAMsAdABRACYAnwTH5+PrAHUApQx9TUlJubGxwPz5aXlwOiADsFBwcnJyfDD1dTU9OKigooumtvbweggqvRaDRjY2NgJ9gfEhICP3Hh525SUhJQE6yBZABptu8KkAZuJjo6GrgFeGnHjh1w5cePHz969Agucvr0afhh/O7dO9HxUODX2dkJuAJwAq9bUlICL6evrw/cAvsBcrKzs3t6euzs7ODPAUyytbXF4/EDAwM3btw4c+YMgA1cCqDr6NGj1tbW8D6ILgucA0VxAGwzMzPAVPb29oBVAIrw58ArBgYGnj17tqCgQERTn//92e/AH8Uh+F8FQBwg+zMO/ehP7r/yCYBDRVqAQAFcjQCeRkCRun+Jhl+Zum8FQJGGT468jYeEpqGYrLLENegFEoVoywv1n6Zv/6B3CIrlfuAOAQ6Za8u4W/5Jd8hFN8FdHR+qWRIv35IqMZh5cRp9YYVw4TH14ivGxXfM8++ZZzdZ594zz7xlnHpDhyAE6AI69pp29DX1COgVBRqBEBfoBenwM9Khp6SDT4gHnhL2PynY9xjq3xDteYrd8yR/95P8PY/Rex6idz/IA+3ZyN19L2fXes7OtZyd6zm713P2rOV8u5azF9ZrWV+vZH65mPH1dOaBgczr1Vmh5KyK7KzFAszLSvIrPnF1jDA7Q54eJY+34PpLMN1sXDub2FxCrWlilAwyi6aZ1cuMznX69Bp9dZZxr5+7VlO5VNg4WlRVVEGPas9z6AjTqzC+Vi57tU1GcfSm6byK7Yzy3dEb5sMytwXSJoNSxoNSRsPXTYZlTQakDLrFtNsva7SLabeJ6zWL69Zd1S67oMo8p0i4oIC6cjP+6o0IVc10L3dcbgqWkouiZWOZuRQ2isPKLaZnVpDTKolJpdhYNiqcmhVKyY4kZUfiM8LQmeH5mAQ0MSOHlpPOyoOpRFAyl8JCpzNRaYzcJFZePAcdy0HHczEpPEwOD0soKSitZ/f31y9P9zxZHHi1NPB6offNQu+7xb73Cz2bn3b7fCh427Z3hA4PQjWtW3NCwQII5zuJ2EaEN10fJWQhREhT0NZ06/fVtjUFOwGE2pHFVOvmVNObybrHo2Urw+yZETJ0DYE1NAgsNJn9X8QhyFFo70+oa4uoqgsrLQotZoSVM5KaOeQeXsVgYfMQuwtK4wCEoHFoWFgmByw0whwYZvYjfUSsHvCOBKyWPnZTF6e+s7Cmu7C2h93Qx2iHFqNhYYPQELUHvCCojhuk9QAFCah9sGeIyh/+Q4L9oqdExXIjSO9QQz+uqgdT1IOmD+DoUwzmYgl5tTJ7vTpmvTbgXp3HvVrHtWqbtWrLtWrzlarbK1WmqzWmKzXGKzWGqzVG96pvPaiwWSSb88M1a61lK3UkGtSlINhwXl93w9Dwsb7BM129F3oGT/R017Q0ZlSUB2/ItUtKtUvLdMvJD8qrTCipzSppzitpzatoD6moNRtqNHrdrs9w5OHtMAWmWUTDNIJuGlE7naSVQdRKJ2in4XVScTppON2EPPWITIXgVJmgNJmgdJnANAg/UMym3qntiOobzhgYShkdz1hdoy+vcZu70rMJ5vH5GgkE5WjMjah8EAxdBRxSjMMoxucrJAAOoW7E5spEZcskF2gQil0oZQFlzWmtvST+IJM/RCusjo7PN/LPlPLKOe2Wc8gNdcA176BL3n5n9H7HvANOqINOuQddcg+5AhRlHXTOOOCec9gdqCn3qBvqqEveEZBr3lGwkpyzjtrGH7CK2H834ogjhM7FXHCIOm8ZfNw88Kh12AkIS0AUedYh6oJ9xEXLwJPm/ketAk9YBZ8xD7lim2jghYv0Z7C8WE0ujDYnRqczs8uJ0ePM4HuyOgPZtTG8wrxaPK01hdcVUMm3r+ffausx6uox6Osxaqs3oKXdzLSWwesZFWq4laj4l6gFcLU9y828f/N//r+/8lfE/4WX/0twyDSgRc21OTBnNL/0XnbpSihp2D2nyze/N4E6mcOYoJdNAA71jj0fmXzf2vfMJbrniGrd1yr1X2tVfqNRB9bQLu36XTp1u/Tqd+mDt9OwxwS8nda9pi1CtmkC7TFpROrHTJt2mYCawfzZY9S81/jDs6JjRPr2Titon3nbQctOQJdTToMXPEau+Exc9ho77y4449IHOuvWf9yx94Rz3ymX/jPugvNewxe9hy/7gARXfIckgkalQsYlg0fFA4bOe8MBAyddBo47DhwDInLsP+bQd9Su74hd3yG7voN2vQdse/fB9m73QaEO2fIP2fUctus5YN+zz6FnvyPAT+9Bl/7DboOgA+4DB1z7D7j0w879Dj0HHeCw7v227fts2vdat+6xhGak5l13GneZte643bzLvGmXOayhlK5th0njIdPKu4mCpr7XUxMvBCMvanveUqseprJmI+lTvgSBN64/mj6eX75OrnwQQZwyjGw/bVW6V7fkgF592+APcQickMHBQWASYKG5uTnwPahUKvzQZzAYAAy6uro6OjqnTp1Co9FgjLS1tQHPGBoaSklJgbsCxAK/WoOCgsTExODgS5cuAWaAlSTiivv37wNCAF8pKSldu3YNoAVwSFFRUUNDAwhKUlJyG4fExcWNjIzAhwH3ScRmIhyC02VlZeHegGQaGhoMDAwAdT7FIdHPZiAowBU4HS4IlWx37twBYwpsInCogNwA4Y4fP66pqQm3LS0tHRUVBYAEa7gH8LjgmIiICPivHUhpG4fg3MnJSaA7cIfk5OTgdeGdEeFQWVkZgBPc7Wcc+rMpaPvEzzj0j/fNgeCQRmARgJCGf5G6X7G6f6m6f7maX5VGQJmGH1rRzkdKx1jshoqEBAxjVZC8Ki8pJi8ljug/IyLR5FYhFIlB0LaqjLj2J8VyBkoSiDukLePxezgU6qwPgqy5UBf9CBEOhaiVxMo1J17pTz87lXdmCXfqIQnq385CFtxb+sl3jJNv6SfeUI+/oR57TQEKOvySAonYB19DOxDxwAuhwAh6QtgHeoz/FkDoEW73Q+xO6AV6iNn5EL3jAWrHRu7OB7k77+fsuJezYz17x1rWNyuZXy9nfLWU+fVS5o6lzJ3LWXtWsvbCdinjm8WML+cydo5nHuvOVCrJSsRlNWdmbeAx72upm0O0Z9PU+zPktT78YiVqhpY7UYAeJRYM8TjD9SUD/NIeQdHAZOHkLHtlmnV/mLPRWbRWUz5bUtFTXsSoI4X1oB17o40rb8kUy0o0yaiNKlst6njOqLsMyFr0yZj1XxdK5k6fzK0+adPua4atV/WaLms3X9VvFjeoF9OruqLNu6BOO6+Eu6iYeUU+8ur1YFW1JDfH3LTobFxKKjEljZqaQ8/AMrLIzGwmMwe4iMvOAbEZWQxqOomQjMXEodDRKFxCDjEtk5qdxkIlFeYnFUITUT4QUQodlUBHxTJRMWx0HPQUcXEpXGw2D0csJ1W2FA0ONqxOdz1b7H01z3+70PN+gb8JXUBIYdsPBG4PUJAIhIQOz2zLJ/qUiD7FIVH928cqOBEL/QCHplqAfxBNtm1NwkKIQ5NNbyZqH40WLw3RpkcIo+OYwUnUwGROP1hDv+8OTSA5Cv3fV+9oWltffFVjWGl5CI8VWkKPrWXmdHC5fdz6QU77EIsP/DPE6B8GBIItow8EODTCHBxmwB4wiyBigS9gdfWz2vuYbYPsjkFGxxC9e5jaM0rvgy3gjYCGSMg5PWAKAQ4N03qGYA+yRQ7YlgAOFuEQhT9M6RwitfRha/j5xfx8Rj+OOEYlzPEKVqty79XFb9QFAwut1zqsgylUeWe16vZa9e2VSpOVSqPVKuOVamAhg7Uag3vVRg8rLR7y7i7nWwoCdVvNbzRrS/VqyU/raq3q6T/S1X+uo/9CR++pjs49Lc05FeV+Gem68+eqzp1tFrvaKyszIQ8TsRSXlZQXVZTH1BX5ZlodQWb12faFBXfzoVKOoJtK1E4DEBIqlaCVhNNIQKsnYtRj8pRDM2T9U675p0v6pl7zSZWMxWsVNwVOL5IW5gvGBhMmhmKf3S98+6p5bJKGZTjFojVj8UoRaJlwlHRknmwUGjwipTiMcny+UnyeQlzOjehs6cgs6XSSbmlzdG1XXlsfY2CoSCAo7B+kVtTFZuBNAzMlvXNPu+UecMv71jXvWxcQep9T3j4n1H4XISC5oQ665BxwytrnmrPfPfeQWy44SEddUYBDh13Rh11hm3vEIeWgTcx+m4iDEKgARpBtxLk7/kdv+x22CIaIBaiaO2cTdsY2/LxN6Pnbfsfv+B6zCDhpEXjWPETCPvmODyHFj1nmzux0YnQ70GG+UI8Do88JwaGWEG5xWiWO3hpT3uNV22fR2Kff2q/e2a/U1a/QM6Dc0qpEyrqSansRY6DN0XAuVQ0sVQsq1PDmaLn9x79+xqEf/bX7l+CQqnfdYdPyq7YVZgkDLlmCAOxwcMFIHG2KVLnGqV4rb3hQ3/qot//5yOgb/sBb75S+XaqUb5Rr9qg3f6VZ8aVW3VfaTTt0m/fo1u/Vr99j1LLDsGmncQsi02YoGNtzq2UvlI0hINS0WyjwjvaCEExq2msK7NSy73br/jttoCPW/MNW3SBYnLDrOeXYe8518ILbEFTEnXEeOO00cMoR0TmwfTwEZzxGL/hMiQVMivmPivkOi/kNSwSMyoROyYZPy4SNSwYNiwcAII2c8xw57S446QZZC4OnXYZPOAkAjQ7b9h4Cg+huDyz223QeuNt10Lb7sH3PUce+Y079R5z7D7n0HnFFdNi1/yDCQsP73Ab3uQ1869q3z6V3vxP/kGP3IXswlDr23W3fbd2226Z9l3X7bivYdhyx7Dlg3QmtRDvu1H1l3gx//mHjYsckQWvvm8nx1/yBFyVtL0ilG2mFM5GsMb+C4UDcjH/Bohd+zj1jTNm5Qty+adetyt/qVx++1dA1+vgHv2KBJQB15OXlVVRU1NTUgGecnJwAEthsNhBCr/AfUAG4Q8AkYLOAHSQiFhEOLS0tAVoAEYE5A89CyRnUpAFLgDsE8ODh4QFQ1NXVBUwlwiHY09TUBAAGHss2DsXGxg4PDwNgAKLAq2zjUF5eHjgz4PBA3ZqjoyO4TOBTbeMQvAQYO8BLwGxALNAGAmADx9y6dQteFDAPKvHg9uDOTUxM4NXhtsFlAkcLTCEopaPT6XBxYB7wqVJSUmC9jUOwALiCnfAHwj3DHyjCIWdnZ3Cc6urqvL29P+PQZxz60Z+q/xecADjE0fDhafgWg9R9SzT8y9T9y9T8KjQCSrT881UcfKT1jK7KqohLKFy7Kn/tirzk1ZtSYjelxEEARf+pRyQcQCSmJHlFTVpMW+6aqHfIQOmaoaKEkZK4uZa0u4V6sBMSpRDqAsNYDUGhzoZhTsgCxrOGuejGuathg1VKYmSb4i72pp4azz2xgDlxnwDFb0IviHrsDe34G8qx1+QjoFekQy9JB58T970g7ntJ2A+FcM+gFo6w/ylQEGQh4PY8BATC7nyA2bGR/839vB33UN+so75ey/l6NfvrtexvwPlZzfpqFQGhr5cyvl5I/3I+/au59K/n0gGBdi2l74btTNrX0+lfTaTvHMw40Zqlwc7KzMvqSst+jMNsVpI3eymvR8lPhwoetORvcHPv43PX8/JXMMRFOnehrHyuvnyqo2Sun7cywr0/yH3QXbTRXLxSwxurZDbVkgnNuLABtLMg3qz6zk2erHStlMaktstjq6hlk8AB+bs9shYDctaDN236ZC26pW93XjNpEzdqFjNouKLfeMWgUdyw5ope+RVt7iV16kUV3BWl9KtyYVekglWUk1zuZiYEpqEiYzFR0fioBGJcBjkpj5aOZebg2ShiYR6Fl0/lokmsbBw9I4+cml2QmEVMyaJkQHVcCisvgZOfAOTDRicx0ck0VCINFYcQETqejYWZrYkcbCoXiyopoFXT6ztKR4ca1mc6ns13v4FRPwgLicjnD7b3bPf5iIjo+5pphQgEIe0IfZ4f6hNTCEGgj5ps3pps2Zr4KCCiiebN8YbXY9UPR3iLw5SpUfzIeD7gUL8Ih8ahd+h77UMD45n94xl93xd/JLWZH1tWG1JYGMihhpfTU5rYBd2FFf2cFgESKAdThsAOQhwhxBRCiEi0FnwUrIGR+EOMLgFQEANBnRFoDaJBZDZISD50RMMgeIis+4boyPwi4QIpnBPVzgkofKG6h8n8IVK3gNjeh6vn55fx89l9eNIIFTPNyVkoTVmuilqt9V+v9VirsV+ttkJMocpbqxWmCAVVGq1UGq5WIVqp0l+p0lurNNgov/2kzPYZ03kl1aLfSaVFT6pbS25CV3NZV/chwkL6r3T0n2nrbmiCBaTSLy1Tffp02YnjjZcv9F2XnFa4uawof09ZcUVFYUJTYeiuXl+UTQPKgU2wziMZZQALETQRETVTCzSS8eoJGNVYFGCMajxOLSJPPjjnuh+YNqninsniSWT91qGUjcdFy3MFoz0R0/1hL+6x3r9pn5ph45kuMWitaKxCcI5ESPa16PwbcViFZKJGOkUX+CcZqxGbczMyUzoy+3oW2bCRn9kzwu0fquzuYne24DqaMsvKArJx+kGZEl5IdsI+F9Qe17y9rnn7XPMAhPa55MEekfa75O5zztnrkrPPNfegW+5h8Iuccw455x50Rh0U8hIU1B21TzxoFb7fOuyobcQZy6CTpt6HTX2OmgWetAw9axNx3irkjHXoWfPAM7d8T9zxO2EReNo88JxFmJRjqrUfKceXUePG6HVi9DrSex3offb0fidIUGDVRxYz8xszSvlu9f0mLQOqbYNyHYPSHYPXugYlugWSDW3iuOxjSfYn0EZqbE3nMpXAchjJqubL0/D69f/6jEM/+nv4L8Eh7cD6K06tly2rZe2qzcI7w/CTSeyZnJIpau1ScesDRsUSq2y+seUef/BpW9+LZOaimEMtZCfs1mz6nXb1Tp3GHboNEIGwQ7dql34NuEOIjBt2mjTsNG3cdatZhEO7TZtBe7YFFXEmLftNWg6Yth681XbodvvhOx2HzToOWXWDDlvzoc/nmF3PSceeMy4D59wE2zrrCh7R4HlvwVmv4XM+45cCZiSCZ68FT0qCQialw6bloufkY+flYmauR0DV3PBlv9FzXqOnPYZOeQyedhOcch054TJ01HHgsD0YRL2gTxew/7izAA447iY45t7/UQOHPYYOeY4ccB/c7z6w363/gGvfQeeeg078w47gEYG/1PmtXdsBu9aDd9sOWrfuBUCy7txp1bnbrP1b846vzTu+MW2QcGuKp6+2858L+h40tz8obHgCIX7p3KmYwokQ2pQ/ft4xe8I4rlfOr1HauVLFX7BLt/orrUKNaP7Mxoeum+3fslCOBI4QNNXAAirBoMINcKi6uhpI49NiOUCm7u5u4CISiQQ+Erg0gENAHenp6bAT+jvANQK0ABCysrKCnVDbBlQDgASGEsAMUJYIh/5gsRwcOTIyAvfw+zgEVXnQLAS0A68CRW6f4hB4OEAmQF/QegTFcmDawPWhLwgOhuo7+EMAaYCO+Hw+VNlBzRuAFnQlwSkAY4BDsAAQUlBQAPCD4z/FIaAmIB9AO7gIvDnb7tCFCxeA0IAVP+PQX85CcIXP7tCP/lz+m58AQdtsHadCbZciTfcSDZ8yDf9yIQ6VqUMFnR9a1dFPxsBETE5V/JqixFUFBIcQd+i/E4fM1f4EDoU66wAOYQKViiNlGmPO85OPj2Yfn0cfv4c/9pQM0diQDge5cEehHO4l8dDLgoMv8ftfFux7gd/7HL/3BV7UDoR0BD3Cfvsgf/cGeue9vK/u5X29jvpqLferlWzQ18vZX4GWMr9czvwKtJTxJQJCaV8tpH8FLDSb/vVMBuib2fSdc+k7Z9N3TKZ/PZ7x9Wjmnp7ss7U5BqRcdEZOb3LW4zzUOy7+fSP+VRv2eWPe45LsR5Tcxyj0w8yCjRzqGoG3xKlYKKuYbahY6Chf45dtdBVvtBav1XHnq5iD1YS6xnxKV17yCCpwJMG53lK78IZchaTGvKnvpk/uc+fUSS3PQQXbYSU7UL+cZZfM7XYp01ZJk2YJowZxw3oxw1oxg8orOqWXNdkXVSgXlbBXFVOvyoZdlQhTvpnmdCc3xi09zTs2yzssyyc8NzAmPyIRn5BKTs9g5Gaz0XlcLIaHRRfm5TBzMulZadTMdFpWKi07hYlKZOfFgxHEyYdtIuAQHZ1Iy0ugo+OY+XEsTBwLG8vCxHOw4BHllOIZtbTGjuIRQd3aZPvLue73kIUNvhDg0HftPR97e76HN0K2+bQFCKl/axHqYyHcNvB82CN8FtnZjAihoE800QwU9BGKAIfqX41VfR+H8vonc/uRHIX/Ag6NZXQPpdR3RBWVBzKo/hxiVB0zr5PL6eU2DHDaBaxuKIcb/lAg94GIRFwE7tBHwf5ewKFhBsJCI3RkcNAn+g6HRFD0kYJ+H4d6RCwEGiLzBwldfbgmfn55N5oFLDRMxcxysxfLkpYrw5ervZer7VeqrZerzFaqby1XmoIptFphtFxhIJT+SqXBSiVs9VYr9dYr9TfKTR6XWr0scn2Cc5wI0G01kenUkh3T1VjS1Xuka/BSx+C1tsFzLb2HmjpLquoC2Ru1Z85WnDzRcuXikJzMoprifTWlR2rK99WV53VVZz3MRlKc67EOdKJVLskofRuHCJrJBeqJOFXwcyJybkajFbP+f/b+ArqtNF3XRffeZ60z9r3nnnv2Xmv36i4IM1QYzHHixMxMseMwmZnimBlElmWRmSUzSTLbkgUWgyUZJFmWmWKHU8n9ZVelq6q79+latfbt1esk4x1z/JLmlOQ5amjOp97ve796d2SjZ3alfRzqWjhMP7RAr6DOi6fEvnnfv7ZIUI9DF6R571Ya37wcFIgriqoeJRXZpGCuxyN0Ewr1AQ7lV9jg2vzqegJquv1RNTcziiyTYSZphWbFdX4MYZlc2Tcu7af1l/U0pVGIEY3VtwtR5gnwCxGoE4CCgtC7t3HoQHAx0D5gFoVtKxS4Rqg9QUW7g4v2BhcdDC46FIQ8GIA8EFh8MAB1MAjgEPpYaPGJAOix28n7biccup94yi/uuHfEEUA+vrGnb8Wdvpd03u/ZqdvPTvnEnLwZdfxW7He3477zizsN3CF/yL3YquKo+r6Qel5gHc+/jve0jvekjvu0hhZR353VWV5Nz6Rwbw3xzGl8A7pAlyG4zBBcYgkvjQl1humXS4sPZ/sfLva2IDg+BThEskrosgFOfvQ//9f/829+Efm7+wK/CYdiSe6ZspjyFd9ERgRclF2pyK9XQojKwqYZEDQHbVDnVsrwzUrS6Gov6wWqY94vf/yIG2W3Q/9XrgNfOQx84wiK5Qb+AKDIY/ArD/JuT8oez95dXn27bg5ou2i2DaI9PrTP2utDA9rnS9/vxzjgxzxwm3noLkh+Gzt8j33wHvPQfRbo6jn6iANisk/4s0FF3FlQEQcahLaL4i5FAYkux41fjJVejp8wSFJeTVObpCpNUhXXUhXXMxQWuUqr/BmLXJVp1rRx8rj+M9nFGOn56PHz0ZKzEZIzYZLvQsTHg4RHA/hHnnKP+POOAj3lHn3K22Gh74LFp0Ikp8LEpyNFZyIFpyME30UIT0SIj0VIDocIDoXwD22XzB0K5B4O4B4DbUUBY/ufMnY/oe1+MqoNV7jL3H2XevDuyLcgcU6biTf69T3qrju9PrApHHljlLNJZSzXdaiLCBpk62pOozq9WfWsXhVRoXqEkt6CCsyeDYdWzN9DKPfZtVmEUuoYy+tvPv7iRha0xwBcUSgUO88DPwSQD2iwIZPJOwVyoBoNtAl1dHSANXgSuDSAXoBVApgHBDCAWjjQpQP6i8AhgKDAzqC5CNg+UqkU9BqByjRQ6gaacMBRwP8BNhHYDUAUMHZAMR4wWMAaVKwB7wiUnwHGAMYRcG9AtR5o/gEL0AsErCFg8gBcAR8N3hB8E8BXn6MUwFcCVBMeHg5MJ5CXAHp+dlIQwBcAeAPeBFAZ+CwAQomJiQCcwPuAOjrwx4I/AUAR+Eog2gFEKQD8g0AgwCjbOQngTYCDFBsbC4AQfE/wJ4BDgCuVm5u7uroK3gH8+eDP/BJK/huh6AsO/d1dF/4TwKFm34eNHo8anZ+22Id1gMYhW0BEoFIuvsk+Bm0dGHfVy0fH3E73CjCILA30LAyBI6SdQbRTMvfXu0M2xrqO1w1+6g55WOr7OVwJ8bPZwSFQHfcLd+i51h0CUQq2uDjL1hTjgfQzY3nHxxHHlMXHF/HHNiqOvao8BhKxX5Vr9bL00BbuwBZu/xZu3yZ+73Y70O51zB7QCLSK3gviEJaKvwUINF/0uznkv2gKfzdbCPp/tJpBbAsO+Of323bQ71VQoD8ooX9QQP8AWGgK/tUk/Osp+LdAk/BvZIhvxpHfCov2M9G6ZNydMlwFpJifi1wvQr6tLX7XinrVUbTZhFivRKzjMZvIshfw6iVEwwy+baq6U9bYJe3snuwna6ikJWrn8mCLhtIwRa7k92GHqKgWLrJEXgydyEsaeXi3ydSq3chO4RPz6Rn+XWTxjEec2OqJ2OqR2PqhyPIBz/wux+w268Yt2lXvIUOPfgO3Hj2Xbh2H9ku2xIuW1ZfN8Xo3oHpXUnQvZdhexQR7lmc+KS7wzy14kpr/NLEgKBESmVL4PA2TmVkKya1GQuoxcCIWRkRDQGRCQ3FevVa59cU5DZgsAiYTiKjd5jRg8+u1yq3HZgMcasBlNQAcwmcQcaBwrqAVh+kqa+qvG2a0S4X9a9PMd6BTCOQfaMnnp+09f2r4/Gj1/NHn2Yacv6RfwA94KB/6JB/8mWSDn6RDn6TDn2SDH6W9b8a7V8VNM+LqifFSsQzLnyjmyj+7QyBrWwtFfOl2rIK88KfuEEcKZ0tgdH5ez0hKU3NsfUV8W2XeMKGS3dQJrCEBkSEksoTa7iCOeFs/2kQ7ZtEPEoMeoR9YCBARwKGfshBYA5voMwX9T3CILdpmIUEVU6sKwEK0MWwPE9PExpcLK9GTjQh1Z84sKUlDjpijPNWQb2sovhrKTQ3ZSwMK5Lq95rp2cEjLQmA7S3LRkFzmul0Wul2XOj1XO/xedQS+rAmcTvGg3bpKdbwidraedXXecPV47eL51snjtZP7hpPrnK29+Nr1/nPne86coevryMxvLDhYrzvYbDrYrjnYLHg5zcU/lCJDe0r9K8pvIypB45ATpMwB1MhByx3zS+1BOtw2DoFQbAt8m1/9gD+qxScJax4GNQjK1cmscB4WQ1Zfda2tNi+qy5eV+HVN/cJs4xAdlo/zfYYwT0RfjSvUSSwyADgErXGs6/fv4SV1s57jG++nF1olFlxLK7TCEh4xRFVTM4NScc9gF6KlNLAZ612HsSlE6CfCTkeA/h/0gQD03sDifYGoA4FF+0KLdkeg98Tg9kfjgQ5EYveHo/eGovaEoPYFF+0HNlEg2IIiuuLDQdrohaPBxcf8YUd9k/bcjN9/O/6ET9Qxz7CjfrFnfGPPeEd/5/fs7M2Ykz6xJ72ijt+MPgFwCBhEvjHf+cbrPs71i64oiqzvD6kXBNXxAwAO1XIf1bCfVlOjGrrySbgGVmIfz4nKN6TzLzIEF5mAhQTnx0Tn2aKLI8wLlfiDOUH7UDdvEJwfdVrHkq2edwOPyDbuCw79Ky66vwWH7qYNWYT3wshbmQ2KrBoZlDCTipe7hXaF5LJjkJKHORyXuF6flJH8upnK7pXkUoln2tgxt85dtmQQJG0UxbaNF90I4ux3Bqlx1N2etH2eg3s9+nZ79e/60R3a40Pd50Pf6/uD9vjSgXb7MfbcZQHtvTe2/wEH6ADY3mMcfAB6eDhHn/COPeUe92efCOScCuZfiJLoxsv0E+T6CeO6z8QGz2V6CVL9JPm1DJVZttoyRw0cIdPMafOcSRvItB1MaQNRWuZNm2YAv2hC79mEboJc97lMJ052MVp6LlJrFn0XIjgZzNcqhH88gHsikHcyiH8qRHg6VHQmTHw2UnIuRnw+SngOEFGk4GSE6DggolD+0VD+kVD+4RD+kWD+kUDeiUBQWTe27zHj28fMXU843z4Y+/oW/ZAPyS6Oa58isEocP/Vo9A93eo4+GbiZL8+tn63umsO0agLzWXez2IGw8aTKmVAk1zWhM6xEmtI097xmOqVGg+x56RDbfdmv6TlWKJjY3Hr5JQztN97Dfzn83+wM/Fkcej/H6C6AI7PhJXX9Qvn0OBFaUtE/8CVZ7l/xI/6/4pB/+N/+CynicfPDe3Ued+sd/ZsdIkHvUCcYf26f0Aj+v61lULyxzx0dGxfd63Z6O0Skb2EIBhABIvr1OGTySxy6ZW/0l3AIlMxphxEFOuaGWGNjzJuTDPvTTrPzjkkBDhUdW8AeWS/VzgXShmKXHNrEH3yB3b9WvGcVtRts19C7V1DadqDlol0LyG8XkNrtHIhAKAQW0O9mEf+ihv9uBoAQQKCfSAtC21JCfw9AaEcAhybhX03Av56EfzsB3yVH7JIU7hah9vEwJ+ilpj21YeU1jfAyMQS9jkK+Loe/qoK+qIRslELXkfA1RMkmomEL2bxQ2CTDtnArWll1bWNNncJu0nQfSTPQOdfXpO6tnhzAiejFLG7hgKSwfRpZq8wvZvlHtVu6d151mvSM+D4W8zEGvXTruczOX2LzSGb/eNolYNotcMLFf9z+Idfi1ug1zwFD5x49e5KOTbuOdaOORY3BjRJDY7j+5UzD0zAXg7pIl5a8u7XQe2jI7YJcv/Ss20mZD5/nBCVB45KRqanYnKwKeG5NUU4DOqsenaVFIGzmtjIatEpvwABlNmgRKJ8AMhVwBUR8HgGXQywBxXKZRHwaEZvWiM0Ek1La8PjOsua+uhFGu0pK3Zwe+14x9udwCPDPj9pp9fnB5Bn6NPF/Jy35/EI7IDSglaz/B0kBDu0Q0cBHac/r8c5lEVElrtLikHwHh5A/FssBHNKKLwXJCki+vJArQ+wIsBAQSwSlsXNAiAKhNrqpPIVSXcwgNvGaegREmpBIFxKZQiLoCxrbjkxga6FI6xSB0jiAQNphrNtiSwgsMJhIWy+nLYH7hTv01+LQDgvxK+n8CjqnhMrC9DOL28dwNYJKjJwAVbVnqrvj1aSQWfKjbRYCwXGes2RPDemXOKRloW7XWZIzkKbbea7bdb7TY6kD1Ms92SIGzuTfHH1gMuhiKHK11Lg7r7u6a3HI2eu1s8eGk9u8neO4ienQ+Yv9584xDfQmLUxXHG03HO02Hew3HO1XbrktpfhLi8O7Sh5jy3ygle4QLQ4BFnIqKNvGIbw1CD9IRpqkFZuXd91vY0aWdN1NwVmGFgAc0k3EWNf0RrAn0JLJUom0RCREM5mQ3sGMisbQZIRjDOx6fJGRFodQhqnoq3nltrV9/j385G5WIrrhThLENDbbMBFiCi+/TR4pEkg6BezWvuYsIsqnDnajAqoLh5xOhh+PQB0NRB/03+4X8kcB/2dfVPHe5/j9aZWH02qOpNUeS605llhxBKBRhBaKgEcECuf2BYE9QQfRNg4Foo4+hh3xTtrlGrnLO+qIe+hht+AjvtFnfGLOuoef8Iz6zj3imEfkMfeII4CL/OJO+cae9In5zjv28r3Mm5FlhX/EodofcahqJLqhHUZBNbOjhnnmWhbin2UJLrK2cYgtOjcmPDc6do5YcxQZexDrd5XofL/TJoZk9bzLOqHT9tkXHPpXXBZ/Cw7l1U09yGanVikLGmeQrWp0xxyqfTEFM5FdIoPVzT7IYp3xbjjq1XyvQBmDmUmombN6NrLbsWG3a89X3j3BJXPVw+9aae9iUNNHXJr2OnTud+nb764NSwBtQjvFcgCH9vsygPbdYuz9UXtuM3ffYe65w9x7l7XvPnv/tvbdYxwAOATy3/z5oI3nmP+YFodCBOcBDj2TGibLrqTKjNOlV5NlwPm5liY3z5m2LVDbQ2Zt82ds8hR2kEln5JRbscoFqXKAKWwLps0ypq4mT15NmTBJmzBOlAOz6HKc9EK0+Jy23E4ABBZnwvk7C/D8xRjJpdjxS3HjF2JE56PAk/wzEbyTYfzjYYLjofwfiUgAcOhokPBIAOegP/OAP3f/Yx4okDt6Z+DMHXI4dqKb9Y5IfZNUv3Q+eHj3Q9qxe1T75/y0mpWUqtmAkvmLgb2XAnsfQdhw4iykVp5WJgQjKtCdC7i2OVSzBlIjD8mjRhbxmqlvaGMb6xtfwtD+ze7mv7zRbzwDfxaHFrpLulizaxvL85SmKlxzW3FCIb7vCw79K37D/5ccAnCIBg/sTrhf//B2jecjonNYC+ggso1vt0sgOjxDW4UmXbvrb+Dsq2fprHvNHhCRgaGVIUiZ+/8HDoFAhZQgp9xgK2yMGcChvtRTYznHJLAjU4WHZ4sPruAOruP2g3FAa5h964CF0PtAFtw84msQhLBUBLZfg16g+cJvNIjP+loDchHgf9A6QrB/UWn1MyL6EYd+9IUAC8H+AKyhCcRXcsTXgIVkhXukRfsl6KNC3CleuT6jzqO/Nb2mnYwmyIsr1krRL6vgL8sKNrH5G0XQdUjROrRqC9H+EtGpRrZycY0jVYSBBuJwYzOzvU1Eap/sbVX2ExRDlVMMrEyIEssRnGk4TV3YpyloEobl9Tg86L3hJXMJfBOS9ykKsXrn2YT9I6nNvUnHR2rPoDnfsFmf0CnXJ0JrP5aJ+7CRQ7+BDVnPol3frNnIlHjjRo2ZMdb0EtLiTNVtQ1KiUz/0ZjfSm4DwKC1wQ+a452d6Z6b7pWX5p+SGp8CepRenZ5TkZVQh0muK0uqKU+vQKUD1mJR6LFBqPSYNQFEdJqMek0vA5RPxWhxqBF1Dpds4hAM4lErEpjfhcprxha2lpZ0VLX31XG7PnHz0NYiD0+YZfLZ6Pjf5jGibfP6oHYfnL+lH2tEyz2cXaJt/PmsHhKRAfdsa0GocqO+jlPx6vGNZRFCJKyekJWI5BlTKcSZ+hkN8WREPGERaHEJyZYCItOJIQQsKnCGEDDOzOrqeEavjOyvzh+qqOY1kPmFIRKSKtEQ0+gMUacMSQIwZUwiSzBrYWgH4aQCAxBYT2ZJGlpjIEjWMaaPkank/L5bbwSFASp8FHmqp6Re9Q4LqMX4lg1tOY5cMMzE9dFQ7C9MgqCiVE+CKtgx1d9wsOWiWcl9N9p0FjhAFCLCQFoe08Qk/cYc0gIW6XWa7ndVdTrNdTpouF02n+1znzdXuh1ttQXNFt1lBZv3uBkJ3S42HC3CHXrl4vnHxeu3itenssWjvIje1ol7UGTh3gamnN2luuuxg+8LR/qWD4wtnx5U7novpgWJ0WFvJg+Jyb0ilGzCFdtyhgjKnvDL7bLxVJtb8OeJqUpEZvu1OIzUU1347BW0RC78WjzJNwtrA6v0aeuI7hnJIwwUdvZmVjeFFFQ9y8TdjYZaRMOPoQr0YxOUElEEi6koa1gzb6tc4HNHQFwIpc4vLvRKdpReXdzUH49HYnU0fI4zRG8jE5LpC56oC3dKCU3DIsVT4sQjUkW0cOhBQfBC0A4WjDySWHsqtO45sOVPUcQ7VeQEI1nomo/bYs9L90Zg9YahdwUWgfA7U1B0O3o6YCyo+/gh6xCvxW8ewr90jDrkEH3IJOnIr5qxX1GmXsBMuESecw446hx12DT98M+Y7n7jT3tEnvKK/c4s875viGooriKjtCa7jat2hWp5/DfdxNftp1WA0oamwD9bGCaTyrjL5pxn8U0zBBeAOMQXnWUKAQ2cZ3POktlOVGcfLHlwhuPi220R1WSV22Dxvt034gkP/iuvib8GhLvY7aOtqeuV0Vu10Ydscunse0zVP6N9oGVhoH15qGNxyj2fucWo1iZRaRHEiazddcqUn7/cfBrEBtwZjyjYw7cv08TdDojfp5ZJgiPBGCO0AcIduAgoaApHZ+31ou32pe31BdRxzvx9n7y32Xj/WPkBBt2n7tN01jP13WAfucg7e5R68Czwi1sGH3CNPBMfBvCB/3skADsAhkIJwMVZimCy9mj5xPWvKJGPiRpr8Rtq4eZbMMk/sAFe7wjXu8FlXqMYVpvBBK2/hZ25iZl0Lp51hSrt8pVXOpHnWtEX2hGn61PWUaeMEqWGcTDeOfzlGcDmGoxsnuBjH14mXXwbRC4ky3Xi5XoJEJ0F8PkZ0MZp3KUZ0OkpwAtTLhfJPhIiOhwqOhQuOhgmPBAEiEhwNERwL5h4IEux9xDGOZMbhFZCG+S7BG5rgXR15KaN+WT+CBagJjEXyy59KJmw6pHFtcmaOPR5wShcSqG/baautw4uNw+tgSkVt32ZtzzqmXYNomMJ1LFcPbpWTV6s65uaXX//GW9gvh385A/9WZ+DP4tAmq6W9f2IZlF2uLGhYPfVxofklX3DoX/ET/r/mkH/8h//CbwygYh91Jd9v9H9Y5/mU4BDSbAdiFRKIds9KbaIKLAITTW8HGbv46pm7bhORjb6RldYg+vPu0OdAuZ8my4EoBW2x3M/dIXcLPR87w0Bfq/inrn9aLAfcIVA+lxTolBVshYq6QUjQIyedGM08LMg/JIUdUCL3zaP3LxbvnQcIBMwf1J555O4ZkHlQoI3A1obC/RCH8DUIgtuRGgaiEYC0HUHb+sEL+pMFeAlkJ3y10zU0Bf9mQqtvpbBdIvhecfFxeZWenGgmbHamtwX19aDqe0YqOhXVDS8ay940o97Uw16XwraQRS8KSl8UNL2EUzahpClEM6Oqbqi5aqijktZZzeyq41Lqxf11clrN9FiFSoSfmcIoVcjJGbhkFs6dhwxOxZczbkZRbfxkTo/Wb8e8eZCwejNU6XBvyu72pP2dacd7k0735I53ZQ63RdY3OaaujGt2I1eteoxMO4xMOk1Ne1xsKN7W7T7XWu4YUCJMGNl2Y0hnOtppAG3XibQhwmwr8h2wOa6ILJ+8rHsZ2U/TC8LSEPGpxWkpuJzksoKkCkRSFTKxBpVYi06qA0SES63DpdZi0uvQwCACRJTXiM9rKsltKs1uLMlswqcDd2hbGURsfhMOBM2BYUQ91GaxoHdRNvIO5BloPZ+fF7P9orZt56EM2Dt/VgB1+j7JerWS9//MCBrvA8Dzo3o/jQP1aCXp/VE930u6X4lbl8X1Kkn5hBQvkmkr5bZxCLE9a+gHd4inLZ8r4soADiG50kLOOAJoTAyjcfN6h1Kam2NbqlJ6azGMhhY+YUBQTxM0gByFEX7jMKia4zWO8huZQDwCnVtH59UxBLUMfg0dbEVElrSNLWljCpvAS6N8kKZdwxVWg1CEnUYgECjH1O6sPYoOtsJaIMb2kyx+DVOgFUugTZNjC6rYvHL6GH6AgekeLW5iYGr4FaUyQqGiNUPdFashB85R7mm0LOQ5R/GaA6kJPwQnABwC8tiplNNaQ12us10u6i6AQy5goVU3aCXyXiTff9EVtFjykBdtN+htzHO3VHu4rLt5vHTxeuPi/cbZe8vZc8XBdcrchqFjMHge4JC+3NR00c7uhb3DS3vHVUfHxXvec1lBPExwY+ldVKUXBOQcVDjBK1xAvAGiyqug3DkbZ5WONnuOuBYPM8mtcMK0+hYSvZPRFkAFde7QBu+C6pv55X6wiifIyiB4hX9qoWc81C4BaRuNuBEONwyHXY6AXYpD6scXgkAF4+wSm8J6T3iNZ1qRVVyuUUyOXkyOYQbKpb4ra4BWQ6PWdhATy2F2uNwL6ILj+QWHkmCHI5GHglEgPgFEJhwIRR9OqjwBbz5TRr7YMKRHGNEn0AzqqQY1Q3pY0gVI44nUyoPRxd+GFgEi2gdwCOTLBYG47eKTjyHH3OO/tQv+2i38iFPQYafAIz4x5z0iTjkGH3UMPWoffNgh+DCAIq+Y017Rp9zDj7uFH3cI+c470S4YkxZV1xJWTw+qYwMcelrDeVzDfFLdG00kIAcgbVz/Yb4xYCEW/zum4Byol2MIzjGFZ1lA/AsjAxe6Ss83RF+p8XZvtg/vtE3qtE4CUPQ//uuXuUO/+tL4W3Copm8ht2Emv2k2l6jKJSoKmpRFrRpC71rP2EYPY5bMWoa3rF++TzvgPnjUZ+BK+NiNZ9zTTwcO3hk64Dd6PVTgl8qv7l8hM1YHuGvDorcp1TP7Xdq/8RkFyXIHfOgHbtO+ujWy24e69xb9wF3mHj/63jtMMPN0/13e/jui/fcEBx7yDj7iHnrEOfSYdeApA4z6Af08x4O4J4OBL8Q5DayhCIkeSEpInryeqbLOm7fNW7DJ1djnzDlBlpwRs57oBT/s/F3Msg9KcgfPvY9XPiqfu1eqvF2i9kTMesDm3aAqF8ika/6cU960Q67CMl1unqw0SZQZxUuvJAmME6evJPFvpE9fTx+/lsrTTxDoPePrJsp0kkTXEmTGCRPnogWnY/mnwmXHQ0ePRY4eBTgUOgZSFg4HCw8Hjx8M4O8K4H77cCi6Uj0oeDsseDPM3epgvAlDiByTuJfDWN+FsM+FsZxSBY7pvLNhw6eCmPpRw9DOFSrv+37mWh9ns5W2VdKxUtS8AG9WIdpmEW0aePtCQZMG0Gl2pUq18Obf6l72y/t8OQO/8Qx86R361b/Lf/MDAA4JB2+zO+9Qy+9Tsh4SHt2tdXnQ6BDaZh/fYp9Qbx9fYh8JtwlINbsdaOTgq2vmqnvVTtfQZgeH/iRr+8dkbRCu/VNpk+X+DA6Z6920NQz0+Z/gkHtSoHNmkDUy/Hpt7OXu58eG0w6xcw4I8/bKYXtmUPtmkHuUsG8At6jgIOfgm8n8f5Hn/k4B0UZjAyhSw76egX6lgvxBBbZgn1/qz+KQloV2tE1EoGVIi0Ny+K5x+F4B4pCkVAfcO2qGn44PhtP6sklD9XWDrDqKqrVlo7/m7TDuA7noPbHoVRl+s6hhE0HahA+u5ndLC4n0xgp6P449iuaPYgXDWAEVJ2KUygXl6omKRXXZ2jx+dbF4aR6hnoNOLkG5c6ltkscZfPfH0273lz0fv/T2f+HxaMn5jsbhlsLWW2rhxrvuMHbNnmfqLDR3EZk78UztmDesBq5eJ1+71m9vwXnoJozw4ETbM+JucNOvS+DmkmJTMfYGD3eNgbk6XHytF2nWAbOqz3coy3UtzvGC59zOz3+cBQlOhUUlIROeo9Oel+Q8L4M+ryxMqi5Oqkan1OJSarCpteiMOlBNB2IVcDlNJdnNJVlN+MwmXEYjNp2IAVAEauoyCNhcIhbZjKsjV/XTmmR88oZ86PsfcOjnfs5PvZ3PpW4/eDs/hZyeT9LeT9KeH3BIy0Xb0pLPT3bT8g+gIMqPAuueT2LKJzH5g6jzpah5RVyrEpfKxzEiGeozDoHSuB8q5YA79JmFfoJDTBF0kJnZSU5obIjrqM6j1tdyGiiCOiq/ZpTfQBU0DvGa+7ktg7w2mqiDI2wd4xBprNrhseoRTjWVU0Xl1dAkLWxFr3CihytopTJrhpgVo2wQgVAKxOCW0bkgGq6KxqkZYdcNs2uHObUjvJoRXjWVV03jaqVd8KqAGLxKJreMMVYyzMB0jRbXMzBlvHKMnFioaM8CLDRLCtSQtSw0R/aeo2hztOfJ3j/myIEoOW2a3J/FIXWXK9AODoHBROukwJWaAHGK+/Dt62x3C5WH85q7xytXr7fO3m+db75y8lp3dFda2Y8ZGA+dv8zUM5DdMFuwATjk+NLeadXZaeHhzZmcICYuqL78ThGolKtyBiyErvUtb35S1RKIqrmVjbFNLTJPQJhE5hnGwq+ml1hnVdgnYy0Kal1rBoMItAhcx5MUlHNsvv0ziMszmHNYjllYnkks0iwGaRKFNAqDXQ6BXIiAXo6C6sQU6MXDrjyHmyQiTJ/DbjwD84sghgnQa7l4TyIljzJSMTBc1dqUhIbbw3PPQwqOZ0IOPoMfjEAeDEEdAApFHYwvP4lo06kbutLJvNrLM+nlX+vhXQVbCu9aB/NKbf9lZPN3KaX7I4t2haH2h2zjUDDmWDDq5MP8o87R31j7f+0cetQpEAgEbV9wD/vOwf+IQ+ARu4DD9oFHnEOPe8Wc8Yj6ziUUPHnQ6skRj3jzwKLoqKoyYBCF1tGDajkAhx7VjD2uHowitMJ7CpuYwUP8G3T+ORYgIsHZbYPoLFN4hiUC2/Msls5ol0EX1LT6qUutc3CrQ0qnTUqXVdI/f8GhX38R/S04VNw2GYMVJJRLMxqU+c2zOfWqrIqJ4qbZFuqrHs56n2ClZvi1QwR3twNpv8fIPo8+/Ui2XvToxXDOxRD5sdsDzkk8cPvePLg0yFodE79Bd2iMHlAOeNG/9RzedbN/z23y3of0fVoviA6MoL23GdsVcfQD90UHH4kOPeEfBpEGAcyjgeyjgdyjgZzjgdyTQQKQZ3A6VHo2THohXKYbPakXO3klUW6ZPe0EUbjCJzyKpr2LFN4ohR9u/l655lGp6iFWFdZIhYmrAvGKkPKp0KrpgIrxiLLV4JKpkNKp4DLpU+TqY5T0fhH/TtHErcLxezieN0LqXqByztF4FfB9EWK33CmHLJFZCss0hXktQWSROu6QPG39jGmWwLoczrgYTj8Z2XcieuhkFPtkGBckd58IEh0FBlGYeH8gzShuGNu5KJR/T5W8JA+v4LqWbsGEp8P6LyXwrySKrifxLVL4upG040H0Y/cG7VNYdaOvqLx3I5w3Q9z39T2rRY2zsKbZgmZVfrs6u0WdUq9MqFI8r1ClVs8pFr/0Dv3Ge/gvh/+bnYEvOPTrf5j/1kcAHOIxHbjDbuzuW7Sy+60xvtVePnUOj1vto9rs4lsdE+ocY0rtwwttnyZc93qsZ+112cRRx8jOwNBSm6kAJhH9LE3hV+GQh4X+TZsrgT428U9BxPaO/hi0DbK2kwLdkwNcsoJskWE3aqIvdcQfHUw+MJq+l521W1ywawq5dwqxawLylbzg92A7UfDVeM7/kGT/82Q+iEb4Vg3/Zgb6jQqixSEQivBzfaWE/lHb8LPjF4HF10AAorQcBQNpct8AHJIjvpUi9kiQh4XF5yYJNquM8BV+loxZMDyCb6N21AzzGnqUpNYVZu1rXukHJub7Xuyb5sqt8pZNdN86Ymge0iUprh/rKhWMFcskhVNixCQPLuUVSsXF05P4hdmyFyvlb9ZLX69hXy4ilucKVMtQ8UpO70wEYvJOyIzH3WX325vud165+W06+6443FRbu0lN7VhGpgzDG/zrtlILJ7mV07iVA9/Chn7DdNDsOt3dWh7uNZvpp8rzmMizkkNNJpFXJtH6cqyuDHdJhL3Ix1xmow1Gi6/2I8274FbNULtaiCs+3wuZfysv735awdNEaNjzwmcJxWkJuJzEEmhyBTKlCp1ajU2rwaTVFGfUYTNBiAIRl9mIA9ZQVjMgImxGIwZAkbZqrgGd2YDOJ6LxHSXNvdW00Sa1qOf1xNBHADwTfZ/kO9pxez73+WwXuX2udgOQ80dvB0AO5dP4jrZtn5/pswW0vZuE/BNts5AIiPS9qOOVsGlFWKMSlcjHi0WAduRI4A5x5QjQPrRjCv3MGvoJDtEFBb3U1Jb2+Kb6RHJtEb2+hVM3ACCHVwMmCA3zmgc4bb28rkFRD0PeL5RS+NwWGqNmgFk1OFY5PFYxxK+nTZMFi4xJzah4nMxg1PaPlg7ScSNMLJUFhBseKx1mVQ4xqwcZNf1MoOq+saoBdtXgtobY1UOcqmF25QirdISBGx5FD1BRJGoRcbS4jFNaJKmHaFmo+5mGHKIhP5gDIXJkn3kwYlULQjvSxmpruj1+gUM7CASsoR8XOzjktUC5s0ryX20MluX6Uh+ZM93NJt0dVtzcX2qjFLzeOnq/dvR64eg5a+PENTIZuajL1DWUmQAccli3c960d152cZp77DuVFzSCC6gpu4WscIFWOiKrPKrb/LuHUvpo2YSOSFipRzLCIhZiHJylG5SjE4W48qz4+rNik8Im71Z2bCc/uao3NKnIISzrRkSuaVTBjeAs/eBcvUi4UUzRlbhi43CETlD++eC8c2EFF6MLdGPyDeIKriRArycVmgIuegY1AlCUg3NvIGd3DpaQ+ksIzckIpGNW7vn0vGNJkENxiENhWhw6GFp8KAJ9KId4saL/atfYjUH+dZr4+ojo2rDQWCuB8QD3CpllXN+vC60/FovaFYHaH1p8UBuogD4aUHTibvYhx8ivrJ5+7RBwxOHpUZfAk34xlz1Dzzj7H3cJOOHw9IiD/1Hn4JOe0Wddw084Bh+yebrf4tEhl6hrD/IeB6HyQvANwZW9QTX0p9Xsx7UgWY4Z2UDJ68TWjUYN8O1G+TpMQEQCoPMAiliCM9sG0QU2T5dDvdZXZVsd617uE9rgktzqkNZul/wFh/4Vl9DfgkPo9unwIm4EGvzHOpnXOAdvXoTUzyTheej21YaBzRbaYk3/8qM05knPlsMe/btcegxjxKYpotP+w+eDxEefjLjmKHJa3pd0brUNbFAFr3sE76DNm35ZGr3HrItP6eeDRo89FBwCo3jucA/fEx28yz90n3PoAfPwQ9axp/0n/Ae+e0IDb3XKn33aX3Q+iH0hhHUpdEwnTKQbJteLkOpHya7ETV17PmWSKLfJnHCDTN5ETD4sn3+AnXuE1zzALvjj30RUrsXUC59315crkQm1LEh/by55IKmlM69rLKuNDe3rxzDJSXU9EEoXbKAhp7s1o2UYQhY+I3Ymtw5AaB2RVfXZ/YSA0sYoAtUH2RTdRbHKLLtTQgmq77ldOBpDajZPJ9xtrjJIFGqD5sLpFyNlhrGqq8lTwFa6nsDyhUkg3SvksTdU/nsCa6NqYL6ob+MudupcJFU/WXo5hmudr7TJnzodNPRdwKj+Y+rjgvEm2ps+zssuxlZt/xq0UQlpni3sXoR3LeS1aJJrJ55VitIb5LAOdWGnWr3yxR36N7ub//JGv/EMfMGhf8Uv89/4kH/4x//M4hhz2Ga8UScuyY+c71V116XK6XaTXVg7yFRweNbqGE90jK12ioJaPoq+4npXx8xV56otyFQw1N0ezPrX4pC1sa6DtljO6PPcITB6aBuHbJ899Xwe4LnDQp/nDmlxKMA9JcA1K8AWEXK9POJiS8yRnsT9Q8m7qGlfc3IAouzVFrDl/16U93txwVeS/K/EOb8TZv2TPP/3SoTWLFJCv1ZCgD6Tzw7wfKOC7VJBdyshe5SQvUrIPhUUaK8Kumd7uxu8CjgKlNWBnYHvBHqHgDUkQx2ZLNOZrreZ7338SgxdllRIxmr6aW3EoeHKQXF9j5LcNs+ufyEtfysp+Z5d/n6w7nVrx2blwCp6UF3YIS6t5fdjZeJClRI6pyiYlecppJDpSYRajV5Zxr96Ufp+C/92o/jlEnxZk69ahIrXIINLiSXqJ3EznneX3Xxfu/m+c/V543zzhb3ngrXL5A1bjqEJx8hEZm6rtHVW27sq7Z3l1nZcCwumtTnfz1793HcJdnsR5aFGWiqQBspiHSX6rAJzcgpzbAJ9RIY5No47JcJd4OH0WdgrtOLr/cUW7UibBoRjKdQNCfHOL/DLgDxMgQQlwiKfFyYkotOT8XmpZfC0isK0yqK06uK0WnR6PSiN+wGHsprBQrvWGkQErUeUQ0AXtmBKO7AtPeUCdtuatP+91v8BCARMnm235xfezmdTCCz+FIe0nEP6QeOkT+NkLR1pvaBtO0hrAf1gBH0Skz6Ju7dF+iQiayXs/ihsfytsXBNUzwjxMjFKCArhZIVsbVgC/P8Wh0bYOR29CYTG2Lb6rKGG8rH6Lk7tMBewUB2N20Tldg6yyb3CoZEptkDFlk+OSridNFpdD6tuALg93NrhiXbOJnvmjVSzJppQ0jjclgFaWS8dP8jEUZnYYSZ+gFk2wKzuZ9b30uspo7Wk0RrSaDWJUU3RqqqHXtXDqh5kVQ7TMH2DSFIfvLUP1jCMLGWXABbKm2pLU5Pi5iihcxSQnaBloW0c+ikR/c9xaAeKgECyAkAmr3mK3zL5yVpbiBL1gBlqN+ppOu5mO+/muuHs8drR8x3AIQevTUevRXt30VUz2iV9ho7h+DUzjbXDmp3zur3zoovTfJCfHBbSh3tSUeJdVO4ELbMvId7qHk7gy3ATqtoxPqqqMTgdbh+VbRyUeTkg+0JIvk4kXD+q0ABCdGughzeznpWSg58hbUJzr4Tl6YflXQ7MOhuUczYMcjECcfkZ1iiqSD8w79zTrFNBWWei8nWfwa4kwK4mIq4nwk0TYCbxkCsxeUYZaKeqzuS6bmhNOxRfH5ODckqCXH4OOxmHOBqJPBwK4rO1A4UOxpeewPQYt41ZDPBNaaKrowJDmtCAJjAYFejRtTKg8q/0sK6Ud55OQu+KLt4TVrxfm0RXfOQp4uit9P3Wwf9i9vAPNo8P2jw47Pz0uztR+nej9O9E6d2O0PUMPOv4+KRz4GnXsDP2QUdt/PdbPtpj9uCQbdBljzgHv5TA+/mQx6g6/zJKQC0DTGINrB+LqB9Ka6nA9yd2s72HeaajfH2mAEDRJSb/PIt/box/ns2/xOHqsxk3+tpdawrulobEV97LqvfJIHgn/dP/+0ux3K++hv4WHGoc2Ugpn3yGk6RXT+cT1fCW+cKWhTAkOwTGLajXNPSvdTJedDBfF5Ne3coQHnFtPurbez6QaZWuPB9EPxPRY5rR5YlouZmLDi5siSoayG9i4vqF6XWk4OJWp7Rqu5xW3aieU0HtJ4OqvwtDnwxDngzDnwiuOxHUeDq86Hwo9lJwpU448nIE5nJkiWFMlWE81igBZ5xQe/V507WkBpPUepP0erPsBstcgl1eiweM4pFPeYobDy9djSpfCi+fjqvVJBPG4P1USC+ZoCzObS9HD6PLWWXECUhRP7qWV1HOqCYIqhEN/JK+hhZ5QqssvnKgA07srR7txAwga7mVmTXNZWOF8P6i9M788Npk6FhWTl9BtRgZWZt5H1oS15QcRXiWNOR/MahTJ4akF8swjB00e853R8w5QyWRIIK8a62F/rK8fy2rfiG6ZvY+mn0fLfHIHzdLEpskyVyQa0YpE2dDuRcDR+7AlLiO92307yljm12MFXS7MqFcElUuhpAX0b0rqLb5oiZNQY0U3iCpIE20U9W9Y3Nrm1+iFH7jPfyXw//NzsAXHPrVv8t/8wMADo1ydJhcIzbbUjDi3Y/zrn7qVOFyk2gf1G4X3eUQ124f1+wYR3COK7ENSb9x64mhjYeeiY2+gYWRrvkV3b8ShywMdayu6Nhf03cxM3SzMNoZw/ojDtnFP/FK8Pd6HvgDEe2MYQVK1uKQW0aALSzYpDTsQmPkIVLCvt7Eb/uS/8DI+kYE2yuC7eLm/x5IAPlKBPlakPt7XtY/jef/yzT8m2no1z/XV0r41zPwb7TAAz2gghxRQY6pICeVkO+U2u0JFeT4tg6poPvVYNwq8IjgAId+PwH9/QRij6Lswlyz3UrvoxfMlDfj5Qu8Zslo9+DQSOMAt3JQXter7OyYpRNXxFUvxyveCirfMOpf9bRvNPYulffOYNokVbXCQaxcXDirgCxNFyzIC2ZkEOUkYkaNWlzGbLzAvtzCbL0o2liELqpzp+cgwjX4yFpG9Xxw8qz3gzWPW2/cfd+B5g0nr00H92Vbl2kzG6HxDeHVG9NWdhpH13knt1kHlykbe6GVFcfOUvrQbSnzwVLhbQ3KSVlkMoW6pECfBZOaVOgjCszBScy+Ccx+Oe6IFH9SUnJOgL/EAVCEMx7GmlLQVq0o+7oi51K4exHUGwK5lZV/Pw3inwqPSCtKSEOnpWFzUkugqWWIlApkak2xNm6uEQfcoexmELSNBdounMOBcIVsArqgEV3Ugq7swA5TCbMiymvZwPdaCqJoy960Ds9OqdtPun1+avv8seZtp/htB4e6fxRYk7cpCJg/28yjdYHAFiBQ9ydRl1bC7k9CklaCro+C1rcCwiq/SiXE7eCQNjVOO2gVtk1EoInox5ahncYhGRKEKIBMuTEJrJ+e0dQVR2hI6KyHjhAbOA09/IZRAZHJbxrldQzzevq5gz3jbJpaKp4dl02xhVzKyGgThdMyJGgZlbTQZwck30+uflDMb8onlgUiee8os6aPVTbIKaOyS0cAC7Gq+tiEfnZzH7OZQiN2Uxu6Ruo6qXVd1NouWm03rYYMyGqsZmS4mEyGNHXlVfdAS2joIlENdLIlXdUdP0sJ1VAea8h35si+2yD0WcAj0gqUwGm6d4rltDbRttx3KGhGK7eZLncgdbfHLOgvIt9aJD1a7QyZLXvKjnUe8TYVuFqpXZy0k1gdPd84eAEc2nL0Wrb3kFwzH71swAQ4dNVUY2W/bOu0Yu847+a0GHl/vDCEgn9UVuZZWO4AL7erab9P42ZMqSvmF5qUqoZOSnImwjU84ypwh0ILdMPg+iFQnaCCCwl4U0ijF6Llbk6VdyzcXMtC+ZfCCs6H5J/RquBsKORsPNogptggKP8HHIqF6oNIhkTEtaTCGwCH4iFXY/ONY/OvpKEdcM3RaMLzwup4aPnTlCLbZ/DLcYhT0cjj4aijoOYtuPhQGPpweu256mFTCt96WHCdLjRi8HXpfB3gzND5YNqPDkOgO8o3GOYZNw1cyi3bF4/aFQYmEQF3CHX0CeywT+peq6Df3bj/Lxb391rePejmf/ZRnElIkkVUqg1QQPwN3xAdF/+zjoGnrJ8csXx80Pzh3hv3Dlg8PmUfZOwc7uoWF+KVlvMAVR9UOxxIZAcTueEE2vOmBlh3biPtSS/HbZhvQRNcZQgNx4R6HIEul6/H5xrw2MYMqgWlw7cGE45Lzi2NRlaF5tUEJf/T/+cLDv3qq+hvwaFW6haMuJhZrciuVRS2LyLb59Mr5I/yuE8grFyCsn5wpXt0g8zcrB9aKSDOOsTSz92jHvahnrg/oh/FvBDZdy211TKr8npSumMG1jQKY/8MF1fVnFiVH1ma7w3NM8+EXkluuhRRdT6i8FxM5tmYlPOx+acjik6HV5yLy78cVaQXUWYQm6cfn6/3rMDoeaFRcvaVtCzj1MKr6bhrmUXXs1DXM4usoIW2iDxbaJY7Eu6cXxBa1Z3aJEOOSDPJXTheP2qos3SUWUhiNUp6q0abiIzRisGWTllD3ehwh6yuno1tFVbX93Nq+yl1I/gW8JDZWd5T08rtJPJKG9i1JSRKFbWqZIBQ3NeC7G0rGqlPJZTDh/H3cOin1Z2+CHxIbVnKIP76M8KTlmYPdJ9nMdkph+WNWH5Qo8wgLbZR3zVSX93Oo9oljfkWqhyyhG4FE64F07YZUksQgpfIPx9J14sb88gTFrQt91Bfj7BfURhrXSOL6LaZuApZSJk4v3uuqv9FU+9LAmmlrmO2e3iVwd0SCLek4q1XW+//zW5mv7zRlzPw287AX8Sht2/fZuTCic3tYDYwGPE7PDz8JWj7V/+E/685AODQMPs8lX2JwTYSsJyHa92rw2xL3d0aHJ602UWAkaxtdjHNdjFNDnG1DhEI64dhxk7e+tcBDpkb6Zr9ORz6edfQTgcRmFYEcEh3G4eM3CyuuFsYeVhoieim9ZWAm7Z/CYeAO5Qc4JYeYAsJvo4Pu0CIONQVt7c74WtS0h9Gsr7mwvZwYbtYeb9n5v0Lp+BrEWwPL+8rdtY/C/P/ZRIUuUG++gURKQELwfcqoYeVkNNKiI6ywEiZf02Zb6KEXFXmAxkrCwyUBRdU0JNq2AE1/FsV/A9T0N9NwP+gxB1dabV8SX36jp/+RoRZ5xKVw2QRhT7SLeigTNYNKGr6lE3dqt7mubG6VUHVpqByk137YqRxtbtzntCpqGyS1NcK+7GgQA7MllwSQxYEELUIrpQhVNOFsxrk/DJycbVwcQW+NJ+vUeVMzEL4qwjqeg5hISxD4/NozdPvtbvPWxfv106eLxzdlx1clZa2EhOz8evmKmv7RUe3ZWf3OS0O2YksLfmONlOBPmuQgMXiu0q042SxsRx1dqr4pApzVIU+qMTsncLsnsLumcTvn8Afkpcck+FPjuPPiEou8Er0xkqu0kpMB/CW3WjrpiLbaoQDHuYKuAgKvZsHfZoJC0uDx6Qgk5KLMxOxeYml0OSqwnQCWjuhtRmX3YQFAtOHtN1EgIgImFwiBtqERrdg2nqqRGPti6BkbhykGuwYO9vezp9loR8afnY8nx0B8gHatn0A5+w4PztPavlnxwXaxiEt/wAQ2hHAoW7AQp8EHd/zW97wf4pDWl/oRxwC9XI/7xrS4hDIUYBxxqFMYQF5OJXYFt9ESKcQsKPENi5hUN7OnaIIxd1MLgWwEIXP6BnnD05KmBPCsfGxUd7gAKu7h9c1LO6iS7tZC3TZx5m1d8rZlwr51pR8lsEWNA5yq4cE1aP8ahqndpBLHOB3DPIpgxxKP72DNNLSNdzUMdLUSW3qphK7RhvJ7OZBDmFkCNPVVVBFKkAPohCcyvyJlgwVqJHrCZ2lPJol3wUY8yc49AMX/Tkc8gB20I84pGUhLQ6RtDikId+aJ99f6Q5aqA+UZPrQ7lhwXC2nneyXnVxfbuMQ0EtHrxV7D/l1a5bOFZaOodjohtrcdtHGcdHeUePtthD/WFgU0lnyqHQHhyrtiT1PxsTZsomiWWXlynLbIK0gA+4RknotKEs3HG4QgTIMgFx4mPmdf+75SBiYKWSZUGj1rNAsttA4GqEbhbgIFI28FFV4MRJx8Tn+ynO8cWShTkjB+fCCS88KjZOQ157DTFIKLZILreLzrsfmXovJN3mOsMktu5+BfZSMupdc7JmANI1FXo4u0k4cCi0+Ggz6f4oPRWGPQVr0mxlWg0IrAB5MoQGTd5nBv0T/QRdH+ZeoPN1R0VXSqH5h7aEE1LcRqD3aejnUEYBDN1P3WAb887U7/2xy6xvLO4dvRxjFZDqlFnjlIfzgxQ9zC++GJdu5+1+yeXDC7N5Bs3v7rt/dY3Jnj+ndw5b3z9s9uWYT4OwYGXQXigquoYQ0soKJnFACI4rYmdaKw/c+a2H4U7g+QwJ7utCUzbvK514Rsq+KGVd5IzeGybatTQ/Ly9OQhSVoSEVZHqIqN/2f/q8vOPSrL42/BYdqKOq8WmUhcQHbtVo5vFXYvRBWzHsMF8eWTiBaNQ3DwB1a76AuEwfmqsgaRNN8OHLaMYF7+l7XvbJ1+1SeWcywWTTNLIpj9VykH9anHzHknsZBtWmqafPBOO61WJpBzNjpYNrZoJGzQUNng/pPBdFOBnBPBY2dCaWdDaVdiGBcihq9HEPTiaXrxo3pJzCuJNNN0lnm2TzLXJFtgdgNJr5dNP4YK/EvE4fVyGLrp5Oa57I7VagBKYpCr6UJKvsFdUMaEAjRSFW2jSrbaQsdo4sdo7ONVE3tsKqiT1ZGFlV0j5eRpkvJijLKVEXPdAVlqrxnGtMtR7RK4C2KXMJkar08oW4ipFzgA++3S6OYJ1LMUjqtsqgmydxraRyj1L6r8SMOuCGbnD7X3D7TTLFV1nRE+UTpyGYR5XUQSuaYzjJLEtrmKy0z5O4QhUuWyAsyEVb/yjye6p0njC6fhbSv14y8aqWu94y96GGutQytYcnzOY2KDDDltn2BwHxNE76nC96wxzb4opci2fci8TuB+PXmy+9/cQcLRpqqVKqurq6SkhIw9hSMTwXDTBcXF//SmFEw2BTcmoL5p3/9nfDm5iaYrAoGqoK5ruAfGJwKbnd/cfjc3ByYrwqGwP71b/tlz7/3M/DFHfrVv8t/8wP+4R/+M3XswijnAoN9mTtmOdJoXxV9A+9pX+/wsN0ubBuHYlvtYlvsYgn2kWjbJzFXXXx0Tez0DcwMdU2NdEwN9cx+lLmhnoUBSE34RY6C9qGFoZ6VkZ7dVQNn0ytuFlfdLYx3cMjLyuipp3XcY1As5/2n7tC2QeSR5m9fEHgdF3yREHakPW5fe/xX7Yn/0p/1DQOymwXdNZr3FTX39yzot4LC/RzILmb27/j5X8lguyYh30xBv/1MRKALSAHbrYQdUkLPKCFGygIrVb6LKs9LqZWHdpvroch1UOabqgp01LBjasSubRz6l+miXUt1l9+O+H4QPP8gL34lqZ+ndUx0DYuahfTGqd4ODbFvpm5QVd+j6OiYGSLMs2tW+ZVrvMpVRs3SAEHT1aRsIkgbq/i9ODEDpWAj5pjw+VGEho2cESAUMrhKCVfNwmY0ELWmYG62QKPKndBAhSuF9I385vmI7JmbD1Y9br10vwlijl86e645gMEvzgoru/EblmITc4Wl/by965Kj+6yd04SVLc/cnOtsq4l5+Aobs1oWoC71kmOvj6PPTGKOKzCHVJgDSvQuJfZbBW6XArdnGrdvCndgGnd4EndUjjsuxZ+SlFwUluhxSwyZ+Csj2Ku9GNOOYisi0rES4YGB+sIg93MLnmZAQ5Nhsc8Ric9Q6c/xOSlVsPT6okwiOguoEZPdhMtuxGcRf1BeIw7RjKvuKh8aJk6wO9aE5Hc7GPNL8+dz/sFPKejnILTDQj/TNvD8JWlBqOsTv/MTv/0jwCFewyqvArhDcjFKNI4Ag1a3cQjoh96hHwLlZEieFMkdR3Al0DFR/ignt7M3idCc0NqY399UyWzsFjRRFb0izeiEbIjN7qdwqN1CTo+Q28Mf62GPUtgjFPYAhUWhcLoHBN1USTdjjiH9oFr6MKN+p5l6o55a5AqknVQxcVTSwBLXMwUgkq61X0geEA8N8QcH6KQuWkcHvasbABW9nTLa2s1oJfE6BrjNg0MlrSQ4fqAIMVaRL2vKVHUlzJJDZ3seqyl3ZimAhbSa1xpEv/CIfHZw6EdfSOsOgbo4NeAfrS/kqgZOUbfHjFaeM91earLPLOnuAsl/sTlkCnGf+cSe5WYuc7CZdwCtQW5v7D3f2Hu9tPdad/CaNrPn6l9jXTYS6l9T3rCat3ZYcHSZv+09nxTIRYe3ljzElXoVVjgW1ji1DIUwBJkcbvaUpGh1sWWYBk2HeQalXAvNNYguMo4sMnyad+5J9pnQAp145I00rENuqWtOmWMq3jwJezUJZ5SIM0zEGj3HGD5HG6WV3cioMk/AXoku1I0tBFnbYJarZRbGLhfrko9zzypySkfYPyuwiM6zABkMcVC3WKhrPMI2Fnklsuh8OOrkDyyEPhKCPhJXegrZda2LYzskNB8VXGEK9UBl2g4O0fiXt6UzosUh416WIarhYELRVxFFu0AAQ2DR4SeQAz4puywD/+nKrf921fsPjo9PhaXZ5xbdhxc/KsY8rayOqqiJzYTd9Qk2sLxz7Matvdf9dt24vdvi3gGru0ctb39ne/+yzSNTp7A7D2DQ8NrucCIjuGEsqJ4R0tAXS6zPbcsuG4hrpvuTWZ7DDAvWyBXOgAGvx5DXrj9KNCLVWNWUPUThM/Nw1RB8FRoPKytN/u///f/8m19E/u6+wG/Boeo+DbR5Dktarx5+g+vfSKyRP0XyQEFaRLkskwCYQVPXv9oyskUaXWnp07SPvCxpX8quVTtFkZ7Vvggr23RMll+LFJ95PHYxVKQTIdWLGjdLVzknC/D9LxMqZy4+5ZwKGP8uSHwqUHw6UHg6iP9d4PjJAMV3gdOngyfOhE6ci5i8EDVxKXryctykcYr0WprELEtkmS+2hckc4FPOCNVNpOYhZj6odD6sej6OsJzSsp7VsQEnbZX0v64eeNFKe9E1uk5hvCHT3/WNbQ6yN/tZb/rH3vUw35CYb1pH3xKH3tQPbBF6N+sH3tT2v6nueVlJ2azo2SwhbyE7wEVpJb5mI7Rk5QFK4wNXucEVTogpF4TCs3DGE6V2QmgscmeNMxVGmXKDZPmZNMnpZM6FJNaZdMWlRGFck6Ka8yYEI7sJMuuyJ82zx69mCoySWNaZfB/kZGzrq+ftr70zqTmtC7je9Ub6mw7mVjdtrYfxoou61jCwUtilDU5IJmiiaqYLOmYp3Ddj4nci4UuO6MWY5BVP/JrBX1/f/GWUAiAQwCdTU1MfP35cXV3t7e3l8/mtra0QCITJZIK444WFhcHBwZ6eHrVaDXYA4JSbmwt2W1lZkcvlL1++BAfOz88Dpvrw4QOgGvAS2Bn8b30AWjv36+AjamtrAWJ9vn0HhywvLw8NDZHJ5OnpaYBY4BMLCwvBB71//8W/+nvHnL/2+3/Bob+768J/AjjEZOkw2ZeYYzpcltlIs21FtDHOy6bO6UGbXViHLUjcBjgUB4io2T661DYw0cTdT/e6g56BhYGuqaHOZxYCi78Kh278AocMH7tbxj4CIQp/BodA1dyPOHQDG3ypNvRIS+y+pvivG5/9j56sb2nQvaOQXcO5Xw3mfDUK3cNFHmZB9ozm/J5d8DXoKfpzOARi6I4pIfrKfDtlnq8q74kqN1iVG6ZVTqQqN0KR/VCZ56YqMFHDTs0W7gUTWqdBGDf20EaH6Sd+8Ed53tupynVRq7KPLCXQx2vk3BoNtXmlvXeuflBZ0z/ZSFaSm2ZGa+a55Yv8kkVO6QK9QjNcqyZXyzvK+L14wRBGPlw001ek6UHOUwvVbLhSAlVMQKanCxTTBTOKfI0if1ZRMD0DFa0gWS+gXfOxENWtx0uevpvu3q9cPF46e6w5us3bOyut7cdNLUXXzKbMbTW2zvN2LjO2zjJrO46lJc/DeTkt8mMj5HVz0iLh8US55Tj23ATm2DTmkBK9T4H+Ron9RvkjDgEimsbtn8YdAFw0hTs0iT82UXJSWnJaXHqOX3KJXWJAx10bwlqQ0PZNSOdKmAcW6guH3MvJf5KaF5QEiUgsjE/GpqWW5qZXQTNqkZlap0iLQzmNJTlgJFFjKVhAmvC49rJmUiVzhKDmtr8Ukz5q3aEdt2e75g1UwWlR57N2DJ/P+lMK+gkU/dEL+mwK/bjYwSHeDg41v93GoZmf4NA2C/0Ch7Qlcz/iEIzJzxukZ7R2PScQUzqIhcNNDezGHlErQz0sXeIpplhcRn8ne7RLxO3lMruo/S1DpJZRSoeWkXp7OKR+fteQqIuqGOJtyVTvZtQfF2fezynXxBL1EG+GIlR0imStPFEbHdCOsG9QTB3iD/cyetpZvZ3C4X7pKI3fNzDa1jXa2jnWRqbXdwzg64ewOHYVTNqUrexMUJNC1eRHasptNcV3lgLS5HZw6M8Q0Z/FoW1H6Acc0rIQyUNF8lSRvGbIvjOkuxrSk8X2UDXOnxPqwvC0FDpYaRycXti7vd7GoVf2Xi+cbs5YOvEMrjMvGfH1riluWGusHeecXecf+mkywpiY8MbSh9hSL2SFY1GNS+twOJWTNsbKmNSWitaQerOSIe5BadcjocZxxddC4boBeRfjUCbQeveyzkeE/vC2kdiq7icFNY5Z5ebZlWaZFaYZ5Tcyym6klVzPrDDPr7fLrLJIxF9LRJtk4GwKa26WNz2pbQ2pb4uobQ4tqXuaXeQZnWUZnGoakm4WkWMeAzOJRuqEIk+FFB0LQu0kZR8JxRx9VnkW02NGETgOCc20OCTQZWqHn14CxXJUvi5VoAM0wtMDODTAvlJMOARwKBK5KxQkdBcdfgo9eCttj3Xw/zDy/b+u3vzaN9wgA3kXXR6KKn6CLnpSXxPf2JgOR4fcCrlm7nvExHuXic83lvf2uQWddvM/73j/rCMwiB4YOYV4PIbmRtd1RRBGQxpYgfWsgHpqGKH7WQOmoC0b3x3Z0OXd0Xilp+L0AObYIOJoX+6h9pSjdcm6uIybkPykDFRJVikeXpuFJkb/t3/+gkO/+rL7W3ColKTObVAXt62UdK1mV00GQDhPCuV3MOP+eElcpTS3XoZrn2noX+mkrRB7Vyq7N1Adi9DuFd8cnlkUzzxBrh8pOxMmORLMOPh0GERjX4gSnowV6Ecz8zsWYuqmT4cyT4ZxvgtnfRfGPhXOORUxdjKCezJ8/LsI6alIyekoydlYyfn48YsJ45efj5uAgUKZMot8qS1U7oJSuKNnbuJn7pXPBFapw+vV0Y0zia2zWR3zEMo8un+tdvhVG/Vtz+jLEdYWS/CaI37FH9/kjr9gCV+MCreG+Vt97OVO1kYTbYs4vEkYXK8bflE7slU18KK0Z7W4ewHSNpdGmImtngwuVTxGTz4onn5Yon5YPuuLV3hhJtxR07aQqes548a5Ir0s0aW08csZ/AvpaqNM8bU0qUGqSj9RFNM0g6Wv38xj2GVMW+SoTHJEV7L4VzOFFjkiJ/jEzWKVT6HMv1hQMrxZPrRAoC61jy52MVcaR5dqRxbL+jT57WAY0VRMtfIRTvIYxcR2z/bR16j0pT7mHJm5MMhaHuQs/WnvEPB5qFQqhUIBRLS2tgacHEA4wCOqr68H8AOgZWRkBLw0MTEB0GV2dlahUFRVVQHsATgEjgI7AOwRCoUMBgPs39jYCBgJ1DcBsPls9YBFdXW1RCIBZLW0tAQQC/wDxwLuAu/W2dkJ3gS8ChaAuAAp/bV301/2+zs/A19w6Ff/Lv/NDwA4NMbUYY3t4JD5ENGqPMII62kNcKjFNhS0DwEQAjjUBojIPq7CLiTFxOuOzg1HPUNLA12zvxqHQL2c9RU926v6Tj/ikPu2O+RpafjAzTz6gdv/BIfSAxzyAm+gAi9VBB8hxh5oiP26Pv53pKw9Q9D9wwV7BvJ29ebuGoYeGEMep0P3j+R8zSrYJYHtmYB8+3N36FsFdL8SelYJsVTm3Z/Ji5vJyZ7JgaiyYTNaFaqyYIqsFGWOvyrfSQ27PFd4YAb++2kws7XsxMteh0/jcR+mC19O162IuhWUAXkNe6pCOV6xxCasUXrmG4eUtYMyQo+8o2lytGqGXzInQc+NoxeFmHkuXjNaohjEjw/gxX0YOal4prV4vhW10IfUMBAzAqhivGBKlj89XjAjLZiV5c/K8xVKmGwVLdxEDSwkFSvuBs57+W24e7908dhy9lh1dJ2zcwLukOSGhfCqqdzUWmXlAJK+lDZO4zYObGtb4W3fl4jMT72V3w8gN3ueKYjuIvxFKfbYFOaQQotD3wIcUmC/ncbu3mahnwpw0aFp/OGpkiMTJcdlpafGS86KcJf4eEMW/sYw1rK72LapCDhFrmiIFzTPNyfvXkbBk1RYWDIyPgWTklqak1aNSK8rzqhHZxNwucTSvKay/OYKSEt5YUtZeXtpN6VSOEpY5ne817LQTqnbDgIBgOn8QT+YP5/R6Bd20E5T0I87f17wOz4BCdo/Cdp+FFh3fOK1b6v1I6/pHa8BGHZ/xCHpDgv9HIekn3GokCOB0bm5lMHUptaEZkJWTyOO3tzCbewXtzJmRiSLgskpDnuMShawe+WiYR6dMtjVNNDWDIwdfl8/v6dfSBke76GPUxjyvrEFzvjLKcW7WeVr5STAoRWObIU+pe6TyjsFkm6WqIcqGhwSjPSPDXbRe1oEVMqMYGxeIpJSRxkdXbTWVmpjU19ZZR8Wz6pGSZsLlJ2palKEmvR4lgx8IZ8d/QSHdojojx1EICDhJ+4QsIk8Z4ER1OUBiEjV7Q5AaJuFgLyUJG8lyVfRfVdNfrrYFa6pDObFeNC8LbmOlioHhzV71y1791d2HsAdeuHko7Zx5V8xY16+wtG7NmFiOWNlN+vqNh9wT50XMYINrcPfQ5d6IsudiqpdiP1BPaPPWKyMaVmxWIiqJETE5zuF55o9Q5k8wxiHwnSikVeRTX5ttNhhQZZgukiuKe0dS0YRvHIrrHOrLIByKiyyyy0yy8yyK8whBLuCBtv0CrO0EnNErReREkUZSR2gZlAZeaMMKKU/E1P59Fm2Q1CiSVCKcViWYSREF7RghBSdAD0/gcWHA7dxKARzNL7ybDHFlKzFIXMa3wg0C/0Eh/SoAkBEulocEhoPcIzRxCPPUV9FFn4bUrQvsOhQYOHR+zmHnCK/vnr7v5v4fvv0uSWyMrysJrYI+aQI9rCmLIbYkI4oDrsdct3y1jFTnz1mt3a5+B9/mnjtScINvxAjt4cX7O9ddgl2DIBlPqvvimqghdaPBdVx/OvGAuqHwuoaE+uL82uf43G+dTkGzdEHugK+oTz8mnT7q3afPYRbp6qf2GOiQmHZ+TB0HrIuDt38+L/98//xN7+I/N19gd+CQ2mEqZuZTH8Y73m5PAIn8SsQuuXKPQpkD1BTsRXKjBo5vFFWSZntoK1WdswiGtTA5k9pXXXNk51+wjj6mHr4MRsM4TkSyjsWxD7+hHvCX3wyXK4bPpbWtOWDEB8N7DsdSjsZwT4ZwT8ZKfouWngKzDaNkZ2Okp+Olp+JlZ+Pl198PnEpaeJy0oRRouJaitI8a8YWOutStOCOXrpVuvy4ejW8YSO2ZTOx80U2eauw7xVmaK1qdKOFtQkmI1HZm2O8NwLJe7H0e4nso1j6jiN6yRS8HuG97WdvdI29amS8raO9rhraKh3YKu55AW1fyWmaT22YjaudCalQPsZN3i9WPcTNPS5buVe6chM95wSftMmXWmTLzbNnTDKnDNIFBukSw3SVcbbcKE1tki0yy5FZ5U/bpHKC0BJk/8YtOM8qS2KRP2meL7KDTtoUTNrkjtvmSk2TudcTGPfRExDyC0znXHmHuqV3kcJ4QRhawPfMIDsUSQ3SqArZE5TsTrH0EUYE75hv7l9q7p4m9Ew1DKg6hucGOKvrf653CFTHASwBlg4AEkA1AIeA2wMK54BRA/4BBKLT6cAUAg7PDjIB5gE8AyydX+DQ1tYWYCcAQuBNANgAs+izO1RRUQEOb2lpATV44CXwiWxQPdDfDwrkwHuCPcGnALNoY2Pj7/wO/8vX/xVn4AsO/d1dF/7TP/7Df2YzL42NXWKN6XJGzfuqzUuDDfHutvWOD1vswoA11AJYyPZZu208mERUaReacg3gkJmTrpGVga65oQ6ojvuF/myxnNUVfasrejbGeo7XjVzNjd0tjd0sDd0tDTwsDe67mEXed00M2nGHtFnbO1EKYLuzSAtwzA64jgi4gA86Uht9sDZ6V03sHzqy9vcWHOzN3UfJ2duZtbsfeoRe9N0w9FB/9rd0yF4RfD8YTDQF3TUN/ZypAArnDikguqp8T3Xu89ncYk1OvTq7GWgmq0md2TqT0aTKLFVlZ6hyH85ATGbhR0CUwiT8D6qy77b6XT7KE98oi9enCYtCipI0rKjmqctmpkpXhLXrg2QwjFxJGBpvpki6iVJmuVKC0SiK5lXIJVXx6mTxshg9P1asGsFMkbHKZsxcHWapAb1MRi2MIjV8+IwQMiXMn+JDVHzonAAyNw7TKJCqFbx8C8dYyqiYfBA243V71RXgkOemE2gcctHYO03b2ItuWPCuXB83sVBY2KmsHadsHEVWdiwbB+mjx+9LUJ+GGz+N1X4YQ2i6HwrL9cXY4xPYQ9OY/UrMbm2xnLZeDhTLAf75mZT4g0AKoNLD06VHJ0tPyPGnJkovSkr1eaXGTLzJIPZGV7E5sdCmAu6IgbojIDdzCu6BrIVkeHhSUUIyNiOlND+lApZeXZRVh8kjlOQTywuaKiBN5cUtpfXt+OH+aiWn9aWE/GGn7Udb56bt7dkmmW39Ker86TM/3Z/f9gmI26oVr/UTv+WP4v34PLf5I5f4nlu/wauaFeAmxCjxOIL/l3BIiuIBKBovZItgI6zsTkpSU2NyJxE61FzNauriEYeEzbSpAa6aI5Sz6XxW74SEppnkSdk0amcHtaVzrKNHSBoCmhxia5hS9ahkaoinoPKX+OMrYskCjz83xl/lTayMTU33iCTtbHkPVzbEkoxQOUM99P4Oem+bfGxkZXJ8dUI+PkKjtrQOERsGaqvIONRwWaGwET7dkaEmgRFD/hryfdDno6Hc1FB8wKwh7Zrk+6N8NKSbP5EX4B9QIKfddnmpO8HaSw2I6AcKAqaQVgqS9zTJZ4rkN0W6pyL7L5AiNbXhvGfewz6WLEeLKQf7JTuXdTu3TXvPTXvvdWdftY077wpIU7gypn9NctVs2sJm1tN9LuKRAhbRhwusKrlTVOqBKHVEVDpWdz9sH4xksLOk0qK+gRQY7nZsnk0szDK1xDQBaxRdZFhQ79HFTOZMFEmV+IU1wtY7MkeGLGm5V1DlkF9lvaPcCqvsMousMlNInRWMYJtVYZ5VZlPTHUjlFDA40FF6DptVIBPjBHwcsTUhNd89ONEkMEkvOPNCOBSUyZ0OLj4eiD7qX3w4YGd2UPHh6NJT8K5rnVzbEZEF/Sfu0HaaAghR0KXxf8ChPpYhmnBYi0NIgEN7g1AgmO7YU9gxn2QQjfB78zt7QtLsi6tiSyoTUMhgNNy/AhdVWfYsB/LkToiJ/f1TVncOWt3e6x1yNiLLNibb+WmsmdejC/a3z7kEWAcUpD6vb48hjIbWs4MaeE/rOU/q6QENlPCKiiRkOizpbuUT4zaPw712u4bNvxk2+Wbg6p7e68e7bK833fSpCA7FZ4aWlT2qaLr53//5//X3d9X5W3/j34JDT1DjhqFDN7N4qY3LMbUa8yT6xTCaSQLfNWcyADsXWzqTWq0o6l4h0t5gOxbSqyZTamcjK+dtksZ0godNIvkOGUrjONF3j2nfBTDBmNHTIbwTweNXUyZDqzYeFkp8EYxL/n2nIrinIiSnAALFys7Eyc7FTZyLmwRbLQslaEFIJ3lCN3XCIHHySvKkSfqkec6kDXTaoVDhjprxw2meVq5GEF48a93M6n5V1Pu2ZOBlPe1N59jbAS6oKHvNl3wQyj8IQb+N7JNQ+oEjeckSvaLy35Hom430rfKRTUz/KoK0nNexkdG2mdy4/qxuKbJ6LrhS87hMfQen9C6e8UDNuBXNOhXO2sJUlgWTVvmTdgUq61ylZc6Edf6EbYHCDqKxg05b5clsoAobiMouRxxbqc6onYV0LIdVLtzEqJ1BPxVE6gWT3YRKHhbLw8s1nnkCq1SWE0QY37qO6FjBtC029W52097X9L2EtS2kN81F1c88xE6750qts8XuMElmy2p9/0ZZ00RhAx/dIm3onukYmF9e/2XTDiAQQCbAFNoplgNQBNDoMw4BdAHQMj4+LhaLOzo6foFDwC8Cbg+AGeDzAGQCjAQsI3As2BmQFVj/pWI5YCgBmgJmETCdAFyBN/mCQ78CI/6j7PoFh/7WP/O//vO17hDrImvs8hjLcGzInIQ1K3l8pczVqcHhaYtdhNYUsgMs9KzDNh64Q6U2Ic+NPW9fNnfUvWJpAKrjdH8LDrlZGrhb6t91No28t4NDIGUb2ETun3EoYZuIUgIcMwNuQAMuooOOVEUfqozZWxH7TXPmwY7cQx3ZB9qyDzRlHegpPD2Kv9xfeKIrezcVekAAPyCH7Z2C7p7+oX3oq22n6KgCArITHqnzEJrc1rkcqiZnbDZ7bDZrbDaDrU5nzWT0qbLKlTnxqgJHNfzMDOzbSfjXU/iTqyTHN6L4rami9Wnisrhntm9EXc+bK1eqSpfFtesjlCUKTdM2MtlGklLqZexS1RR6YQ65vIRcWyl6sVS0qUZuSAoXacVz7dj5KtwSHrdShV0jY9eZxasC5AIPomTlK2hQNb1waQy5KipaU2CXlsvVm6W8xew62YOoac87yy7em84eL7ZxaNbeadLWXmBqwTYyEV4zmzCzUVg5TGpxyJ5j76oICv9QVfWJRv4k6PwkqVoaihZWm0hKTk3gDk+D3qEfcAj0Du0FNXLTuIPbAgutAAup8AdUAIpKDilLjyhKjytLv1OUnZ0uOz9Rdmm8VIdfqsvEGwxjr/ZgzNrRNg0oZzzCCwH1yyl4mF4QlAqLTkI+f45KScJkppUWZFYVZddicxtKcgkl0EY8tgnT2l0mYDSvSMhvJOSPoFLuBxb6bOmAxbar80e1a2mHDzjnf64dCmr+mXgtWkDitnziNn3iEj5w615s49CkGCX5CQ59DtrW9g4BENrGIY4EweAV9A2nt3YkthAze5twjOZmbmOfgEAVNNHE5NEJBlPOo8kFw/PT/M05hVogYrX3Mht7wDxWURdNQqLPs+SvZEtb0kUNUz7ew5wYYMn6wIFD8r7ReYZkliYRdTK5zaPyXt4klS0eoY71kxn9JEZft4xFX5CIZ3lCHrlvmNg8RKgfrCkdrCzkEOATHTnK7ng1KWiW/ABEyWkp6AcW0uLQLMn3R4H+n5s7UpNugo4gUA6nDY7r9lR3ef4ch3ZYCPhCXtOkm1Mk3ymy3yTp3jTZf44UpamP5D2/OXjTnOFoLnewAx1rq7au63aeGw4315x9ldZuY0ZmIwCHDK4Jr5pNWNrM3vKeexYgQ0Z24f3L8LeQJW7wUgdEhQO20beq7XFnX+zASEpVw9MMhMtzmF0y2i6ryjwJfyW9zKJhKFKkrhBNlPKERZq5unfvRyQT5ZUt/tBKl/wqux0cyqu0zikHRGQOrbMqJNjmVppDKh17xtJkyio2Bz7Ym0QfTJkSY6bGq7pJmVlQn6DnJgE7OAQ/G1b8XVDxsQD0kafow2CrrZdDHY7Anchr0W9hWI6ILJkiE6ZQn8nb6R26vI1DOgCHRoUGwB0ij+qhag88R2pxKBS1D+BQSPHRoKITD3KOOIR+Zftob2iaHRwfhcY/L0ZFYQrDsMiwQkRQYobvnVBjd/9zTo+POz485hd2OSLTPj7HLTTB+tbTS05+Z92eWvnnJibUtgEcCqlng7jtx/XMRwTao7pef0xdREpG7uMHtU5mg9fPCQyPTxocnzY4NaV/ZlL/gtj4KsPcluTq2hTk0gJ36qh3/OcvOPTrr3q/BYe8U+lXg2jJVVul/Z/8oYLTt5uPPRw5H8a68VzilDHhkMx3y+D7FcjCKhej6zd8C8TeeeN2KcLrcfQHxRMF7Yv4odcZLauBJXPXIoevRNMuh5J1ojhnIxhuOZI8wuzQ9IeYMvX50NGz0cKzsfJzcfKzz+XnnwEQmgCm0MVE2eWUSZ20Sf30KaPMqavpimsZCtNshWWewgY6ZQ+fcELIPYsm7+JmHlXMBtVq4hrnM9sWUeSVyoEXbfSX/QCHRK8EslfCideCifeiiY+iifc8+SZbtkUXv+5mvyKyXlaMbhYPruSTF1Nbl543rcc3bkTXr0TUzofUzAdUaR5XzN4vUdzBTfnhpnyxU744pW+Jwg+vvl+ycK907g5OdRunuoma8kGBwa8zd9Ezj4qXn6A0kO6NIdX7ZsZqds1UEFZxG6vwggnvI0SPEey81oWSwa0Gxrvi3hcxDXM+GPmd8uknJaKgEnE6YS6jbiGyRPEQM+mDlN4qUXkUqhyzp82SJTfiafGVM+2sD520l5XdqqIGUV2nsp+xubH1yyiFV69eATMHODOAZ0ZHRwH8AIwB/wgEAihg23GNgOfDYrGam5snJyeBBUQkErlcLiiBA4lf4NWxsTEQrgDWgKYAMoE3AWvgAgHg+YxDlZWVwEoCHwH+AbgCxw4MDIDdwEPwtuBA0FnU3d0NsOqzp/Qf5Z7/y9/xF8/AFxz69T/Mf+sjtO7Q2CU2S49Dv8YkWbXl3Si9Y1Lp7E60D2yxA41DgIWed9o+B0TUaBeHMn8aY+Dqe8nUXueKuQFIU9D/BQ5p24dAcMKfyPKKvuUVPeureg43jFwsjN2stO4QwCE3C/07Tjci7rpsF8vt4JBbYqBb0vZWuw7ySAlyygw0hQReQgUdqYg6Uh6zvyR2V336oabsI01ZRxpzjtbnHKVgdZl1N3oxF9pz9g/DDgngh2SwvROwPZPQXZPQbyZhX4HFFPTkdIGlIjdMnVM6lzOwkCteyJtayJuez57UZE6o02XqdO5MZosyO1OZ5zkDuzAD3w1wSI4+om66scYIWpPkrU1Ur46TlkapmlauunpyonyOU708QFohDy+2Daja2iZ6a6Z4eI0StbxcuL6K2Fgr3ForejVfuCmDr4wULbZgl0vwq7iS9YaSrWHcaxH2tRy1IYIvMGCaQeTSYPH6KHpLjHmlxL9YqVh4USaczyFIH8ZMetxbcLm54ey57uS+4OCstHOUWtvyTM1ZV67xr5nKzaynLe0nrB2E1o58J6/ZiGff1xA/DQ99Egx+L21aHHkurDUXlZyWa3EIuEN7lBiQprBbidunwB1Q4LbtIJxWSuwhFf7QTMnhbR0BUpUcnSk9pi47OVP2nbLs9FTZGXnZOUnZJUGZHrv8KrXMrBdv14J2rUZ6YeF+cOi9PMiTTFhICjwyCRGbgkpKx2VllkOyqhHZtegCAq6QiK1qKx2hNs4IyVuSHpCp8BHgEB8AzzbqaOvcfmQh7ZOfte3//FSfrSTw5B+BBzBP4yceUNP2tvETHyyaP3GbP3EaAQ595DZscavnBCVTouJxSaFQCuf9kLL9kyiFH3AIxRYjRtl5lP7UlrbkjibIUGv1WCuJ3zQiJNL5TTQhiTrBYijHWWr52LJCvKVSzXGkvHYqr5kq7mBKSWNSEmueOflKtrwlXZqhyQTtNFEnTdA2yGnqFbUPzwzxZ4aFgvbRscZhWS9Xi0NDI6DjiNFHYvaSRCMjE3SWbITO6e5jtLbTWwg0QimLWDjeUaAgpc6QI9Xkx2ry3Vny7VmKHwhR0G7JfmDo0DYR/SB1t89MNwChm6rum8ouL1UXqI77QWqtNbTtDnVrQWhH2zjkM02+NUW5PUm+ryA9neuOnK0J4zzzHPQ2pTuYSu1s1DaOS9Yuq7Yeq/bei443J61dRg2vD142pBtc5V+7IbO2Vd/zmU0JFqEi2vGPS0p8C0u1OAQrs0dWuxfX+FY0PiG2h5fVPoGV+OXhvSHV3nCiS3alFbTOnczOUi63i6VVYyzkjLLu/ZtRsayqujkIVuGWX2mbX2mdX2mVDwrnyqyyS8whNVZIgn1ehQW82mUAHDhHGBfjGCOZYyMZcgFaIihra09Ly78JiuUCknWDs86Fwc6EoU6CSrkAMC+o+DAwiLQlc6jDYZhj6fUX6wdNBvjmDNF1psCQydPZEYOnzdoGUEQXgtFDRm2D56EVuxOQf4jURilocSgYdTgEdewJ5LBbzFf2T3Y/jjdPynmSmROZmRGUlfYoM/VeUpJveKyDX5C+V+A596enPJ6c9gvRDXhmEZ5o6x91/daj886+Z1wfmj9Oj42vJMY0jIBiuYB67iMC+xGB+bi6/1FeWVhQAsz9ToepJVdfX3HpwsKF88sXLi5fuLx4QXf2spFU//roDdOem1f7U0yoZVa/++//9W99Dfn7+/zfgkPxNfJroeS0urVa6qdY/MSZ+137HzBPPGVdDuZdDmScejRwTpsLN3o2iKobw78cwbgWw7ZMnTSJpj+vUrSwtmrImnzCJH54K79Vju5fyWxRh+PVTqncR0gZvnONIXtPGN28Fth99RlLP46v+0x2NmnyfMLExYTJy0lTRhkqo+xZvcwZo2z1jVz19SwVkFmOyjJPZY9QuaCUnpgZP7zmYfnik+qFwIaFmOaltI61wp61yoGNdsarIeE7tuyDRP4eSDTx/fjEJ8nk98LJt7yJd2Oy78n8V62s13XUl6VD68ie5Zz2xdTm5cTG1cTGlcTGpeeNSwkNQMuxNcvRNYvALwqv0UTUzUc0LEUC+wg8U7sUXK55glcBPSpRPcGqnuKVIaXTkThhK+c1U/6ub3SlpFGVVjuV1jKH6Vlrom9VDC60s1/V9sx20tfI3PfF5OVbEMYD7MQdpNgLxn+Enb4HG/eFjjtBRVa5AptcoStE6pMvD0BOJ5VN1w+9oEu/H+K/7qYukWkLw+w1rvTty9d/5t4UtA8BFwj0/wDzB4AKsIl2qtdAOgJ4CXg4IpEIrIHtA1gIvAoah0D+AUiHAw9BpxD4B3YGSLPj+YDGIdB6BB5+7gICFXdKpRKgzs4/cCwolgN+FLCGABoBEAJ7gn1A+gL4lM8BDF8w4j/8GfiLOIQtqQZB28kZ+QnJWYPDI1+Ctv/9XED+8R//M2dMn0O/yqKY95db1EWaVIAcBefbTfahoGuozTah3TZRi0N2CTU20Xkm94J0HLwumtjpXTE3NDQ3MvhFadwOCP1iGBF4aHEFSM/qqp79T3AIFMsBIrrtdD38jhOYO5QQ8JdwyDkz0LwgUAcReBQffQQfewAdu7c0+WBN1rHa7JPVeadqEBcoNeZcskdv5dUWyLHhwhN8+CEJdI8UulsO3T0JYhVgX09CgVl0djrfcTo7Xp1dv5A7tlwwswpdXoOtrhQsLmTPadLV6nSpKpOkyMqfzrs5Db2ggO+Sw/4gQe6Tlp1XdrrMjkYs8GFrUuK6YEDdOyqp4zLLJ8mVGmLLEoGy0tCtaW5Q9ZXN8tDLqqKNlaJXK4UvV5CvVopezyFfjheuDaDW6rFrWPxGKf5le+l7YcknNe7jXPG7KeQWA7FGRr3oxrwaxL/j4b9XlL5dqlxZK5PM5hDHH8bKPe7Nu/isOnstObjN2DnJbe0EVlbMGzdoV65wjE1ApsKEha1Mi0NOItdbizEZ31e1faRQP3EZH8a7F6hZ3GprAf6sHPsZh/YosfuUuP3ABdrWIeU2C23jEKCgoz/qiLr0qLr0yGzZsdmy4+ryE6ry7xTlp6YqzsoqLoxX6girjLnV5rQK+95S5w6sO6HYqwJ5E1N4Bwa7nw15nA4NTC+MTi9OSMemZZTmAijKrUUVEbCtPfWCsa4lce9LCeWddkDq556fn7KQthfoI4hA4AG1feRvC6w/M9KOfQQecrcr4jiAebbJBxhBWhzalhaHmj5yG4G+5xA+sBtecmsWBGUKEUYmQYqkML4UBvLlfuIOgbhtFFeGAgbRmBAxTM/tIqW2NmdQWjCj7a281kFhM1PYyOI30yS9ozN87opSvKKSLErFizypYkgo7QLp2yL1kGyWKlMMCOdo8hXOzPLYzFS/mN9MFTRTecRBdn0flzg4SRlTDPABIzEJ/eJuurSfLugbYPeSmZQuJpnEJPWMdffzKSN8ygCP1MknNfA6ceIu6BQ5TUWJVfcEzfY80PTc3da9P4pyd9svuq0m+c1031J1+/xE3spuQEReO0S0g0PaHDmtL+QNpG0ZIt9UUHynKX5TlDvT5Acz3f7zHWEzZYHsaJdBDxO6/Q2RtcW0pe2cpdOitducrceso5fE0nFI/2rPRd1hgyvs6zfGHe01AXdms8O4mPBmECtX5ltY7o4oc4KW2OXj7SElrogyH1z1w4b2qCZSAoEUR+yLre0JQDfewjbdH+TCNWt9UlkTm4lXTTVvrg2PsbFl9U/g5S4FlVYFlZYFFVb55VZ5Zda5pVYFFRaIWpv8Mgt4lROJ+lymqJLJq0RcDI8J5zKRA/0FpZXhzzNdgpNNAlN0gjLPhkFPRaJOhYJiOdQRf9ShnXq5ADCGtfgIGMOK7bjcxbhGFVxnCIyZPD0mT3dbOgz+ZbrWIzLoZepUdxzLRP8hHvl1RNHuH3HoECAiEKjgEfeVzYNv3R/p3/N3fxJw/+ljP/9HHoFPnJ88tb3/5LrPk4teT055Pj7l9fis96MLtwMNH4QY336s4+V3yvnmaac7127H+4dj8DF1lLB6enDdmH8DFwQqhODJAdGQZ54BpWauVH3TiUuGC+f11s/pbJzVfQF0Tn/1guHspStCXT265QXG08viAvPf/7cvOPSrL6e/BYdqGJt3cuhpleq6kQ/5zUsXH7af9B87Hsg/GyQ4G8A7Fcg7Ecg/GSg8FSw4Gsw9H8G7FidyyJh5VLSA7t4kg7S0wfmGnvnq/sW6AU0X73Ur61V576ukOnUqUVXXtzzG3+KMf8C1zIEAhrTGJU+k+mLKuFG67Gqa/EI870rmlHHWlHH21NV85Q2Y2iJ/1qJAbQNVOyDUbuhZT9ysb+nsg/K5wOqlUIAojUuJ7cs5pPWivo3qoc1O1uvhH3FoXEtE30vln6QTH8QTbwXyt1zph2Huyx7mq3baS+LIZuXQC1zvVjHlBbJnA0FahXYu5rUsZDcuZhKWcpvWc5vXclpWs1uXM5sX05qWkhoW4qrnEqrnokoVMRXKuMoZsE0hKBDd87Uja60jSzz5O8H4m1HGMrlvrrV/hcJ8Q+e/Y4vfjQi2+pirA/QlKmOZztkkMbYwpMVU4mx0/WJYtSakfMYfPfkYPeVTNO4NkdxHSmKrwNxbTXnXSsfAGjhLoqmPLNHWCGeZKdpgiTfY45svXv7Qz/Mf/lb7yx/47/8MfHGHfvXv8t/8AG2x3Kgxo/f6QJ1ZR45ZzSOzGjdXouPDZvtwLQ5tu0OAhZps43DmQclG3g8vWrpdNLbRMTQz0Ne6Qz+P1f7rccjdysjDSmsQ3XY0Cbvt+GdxKAEUzgV5pga5ZgZa5gXoQgOPYSIPY+MOFsXuQyceKM04XpF7ugxyvgZvRG6yHxv0I9VZNCHODqJOcRCHhQV7xJDdUtjuCfiuCdg3k9D9U5CLU7ke05kps9lNS3m8VejcBvzFC8TLdejGcu6KJkMzkyZVZlCmsiGT+b6TsIuT8N3j8N8LEd8I0IfEtVdknT4K2rNlSdm6jDw1PMBoonVXiWorVWjCPLZ1qbRRU18124Nb4KDWFahXi8XvllHvl1BvF9BvVKiXwqINCuZFNe4FGrdVjntNwX+cwH1awXxaLf44U/SOgdzqRL9qxb0jl35kln2SlX+Yq1pbrhhX5zWJHsVK3G+rnDznnTzUdi5yMFzI2oZtYUm9fn3IyIhxxVh4w0xqYSW1dhBYu4jd7y3G5X0o7XjTNvyByXwv7l2kQ/m1TsKSCzLskSkQpYDdq9Cy0AGgP+IQ/rASty38UVXJsRlQI1dyDAisVcAdKj+hVcV3qorvlJWnpitPT1Sdk1dfktXoj9deFdSYsautRivthsodyaUuLTiP6mIvNMIHDr2dC32UAQtIRYSnoJ6l4TMyygvyqworWyuGR1qmeORlIWVL2P1O0PFxW9rSPmGnds3v/J7X+Z7b8Zbb9obT+obT8orb/IrT/JrT+o7b9oHX/j0fzBHq+B4suO3fs1s/jDW/H2t6B8QGanzPafzAafqe2/Se2/SO2/SWQ3wzRnjNanjNql8fq9ZwS6YFaKm4UCSB8cehPBkYOqSdwbotFE9eDHCILUEyeLD+keyOjtT25vyB9uqxTjKgF0kLR9LMFrbQZAOMeYnghVr2Ykam4fGnB9jybu7MgGydO/9auvpaurLGm5kdkSoHJMr+cVk3X9RCFzbReMQRbsMwjzA80c1SDfDFXaMsYq+gY1jcM8yj9HIpJHYvaaynh9nVN9Y5Mj7Alg3RJP2d0r7q8R7kRG+mqu+Zuj98rj9gru/RfN+DbT38LE3v/VnKPeAazZDuzJBuq7REdEvZ5aPougmk7PKe6f5RWrPIS9XtBRhJQbqpAKYQyQewkILiN02+PUW5q+wBIQ1BC21hCswTVqjDoNs1uu11kZXFlIXtjIXDrJXLjLXbtL0H19yuV/dK1wWdAQMjQOYSV0dN+AM1JGIMH0ose4CtuIWs9CyscEGUO8LKnBDlnshKP3zd015aDmcczx4vYUtxQ7y8xt7oqo7QQXbhwvrgrKZ/aqJzQdO3qOkdGMzH19xDVDhCKiwhFRaQCmtIhU1BhV1+uT3gIi0jlVkWlNrWdQbSuQgOH89h4+nUwl5ydm1dTH7hndg029DUq4HJl4PSz4UXnIlCnQEp28FFR0FGNrCGAAv5F4HxQYejMIehhNNNw0YDvOs0wTU6D4weAiVzegwemMeqS+PpDY7ptA2exRD2Jxf9Phb5bVjRnuDi/UFg9FAxMIiOBMCPeMXtMvfbZeWp4+Tp4OHp6+3hfdPD5dZNh9u3rf3uX7/1WOfm47M+T876+V+8+eii31P9+0HGvg8uu/ucdPU943jL0CPUJwCWF13TElU/EFlLi6hjxtTQYqAN0U8S8+z8Wq7a8XWuzVzUX7qgu3peB2jtvM7Ged3VC/pzlwzkly5xjc+MeZybjLX4w//3S+/Qr76K/hYcaqYvplfKsiomq/u3MmqnrgV3XAplHglknAxgng3lfxcqOBrEOxkiPh05fixcADLi9GPYjrnq2zBF1dD3bcNvuvtXO4e3Godf1pDmqsnzqEZ5Tik/vkSQ2aKo6V8aYW6Crh7e+Hu+9H2v8Pu4es3VBKobRBRcv+yKVJjmTppkT5oVTJvCFFehSmv4rF2hxqlI44ae88bP+ZbO3a2ce1q9EFG3Ek1ciW9ZSeteLeh9UTywWTvyspv9lir+wJF/D6yhcdm7cfkHmfyTTP5BMvFWKHsLPpHOf93PetVO3awf3igfXEf3vUBQ1qHkZQhpqaBzKQ9kKrSs5jRvZDUu5zQvg4cFXatAeR1rOW1r2U1ruU1LiNblEsoLTPcKokVDHFihCt8L5R/HJ76XTLzniF+Psjeo9JXeoeW+weUR6iJjbJXOewFSHLjCNxzeFpO9Ncx5W6NNsVtNaZiJr5AnVEw8q5h4XqNIbpgtaF5Dk9bwpFl820R1+3QbeZbJeSmQvKWPrQ7R50c54K3WRvlrG5tfYqz//WPC/1O+4Rcc+tW/y3/zAwAODbVdJ1deI2ZfqQ81r/FxJLj4NTk+bbEPb7GPbrEHA1ijGx0jq2yC8q75hOna+ly86nTJwEpXz8xAO3HoF4OG/hoccja/4mpp/BmH/ByuhfrZAxz6c8Vy7kkAhwJdMgItcgJ18wOOIiMOFccdKow7gHh+oDjjODrvTDHiUkWVaVOLI4Vys6nOqhGn34e/TEceHyvYw4PskgCH5wccOjRVYDCVe1uRmafJ7ljOE23AFjcLX24hX2/ANpfzAA6pVWkSRUbPVA5yAvJAijCUIA+Kinbxkd9yi/bw8GeAGSLqeqRiwzSSVh6V3NncV1HFQlZM5NSo8+vmC6s05aULHZgVWvGmqPiVAvNeg/00h/2oxr2fxL1h47e6KjYrKzfRZQCHXvXs4BD20xr6k6LoHRX5shX7pqHkQ1vFp6HqT7ya7ydr1zU10mloE/dxNMfVR+rgOmXvLLdxEFjajlnYjFpYDVy/0WNkOGJ0hXvDTGxhJbJy4Fm5iD0eLsZBXuM6NpqoWyPMN4KB1THMRNvt8UoDGfbYJGbf9I84pK2U2w5OUAJ3qOSIsuQokKr0uKrsJHCBlOWnlOWnleVnVRVn1FVnZ6vOgq26+uxM9Tll9TlF7UVF3WVlva6iXn+q3nCi3lhaZyKqNeXUWtGq7ChlDs1Y5xqUO7bQGw7zzYHeSYM9TkaEpxYnZWCziqqRLZ2V9KEmyWiLkt40TyeuMIhrDOI6oxFsV+iEpVHCIq1hfqROM1KjHq6aGapUDlWohis11JqF0bpFev3SjsCaVrs4UrMwXDU3WKEZqJgbrASaH65aotYALVCr54YrZ4fKZgZKVH14ZT9usr94fLhQzESIBAihBC6QIvhyJH8C9VlaHJIWARyisaHk3szW5vSupkJaZzMXRGa3j0lb+QCHBC00aR99hstekvMXxwWTwwxh+6i0k7c8pvmgev1p4d2nxbfvZzY1zKlxElfSwZW0ccRNLGEjnU+gcRuo7PohSTtdNciTkuksYg+vTTt0iNtNGuvq4JC6ON09Yx39fBJDOSpWjNImBhsnBzHKwdzZocS5oaiFodDFocDFoafb8l8cCtiW/+Kg/3z/k7m+x7O9j2YoD2YoIAvhjpJ0W0nyU5B8p7t9wBZUze0IoBGQott7utt7qvvmNNhhR2SAQ3emex7M9DydIwXPEYNlsDu0x1aDLlfpNiZCKwu5uc20uf20heOElfO4nevoDatOHcO2izo9BgZ0M1PJTRd13JMpRCQVH1pf/hBb5Yes8UZWuaOqXdF13jWdgURyXF17zDALPjFDUM41qxfbFPONLDGmezhzkIGYnu1cXKYuLlAX5oalksaW9me4Kr+iKmdEhTW83Bpd74Zvvl3a+gDf/ABNuFVY4w6tcISWOaJr/OraIzv6Mrt781rb0yqrI+BF91PyXKIzLEJSjAOTdANTLoTlno9CnI8sOhNWdCK4SNs1BBQA0uGKDoGZqqlVx4rbzzaO6JFZBn1s/WGuAZVjQOUaDHP0KYxLTf2ny9uP5pV/m1D0h+gikLK9L6j4QBD6EFAI+lgg7IRn1MHrHgdNbA3MbZysrXzsrH3srNyc7J08Pe397tncfWpyx1/fP+JqcIzp0/DrgTFWobF2DwJM/O7r3H5s5HbX2P6hnU9CaCASGV1KSCjvSi7vycR1pScWZng+KbvuNKJvNn3pyuIFveXzOsvnLy9d0FnZJqLVi7qLl3Q0Fy9N6p0Tm11Q3Db9w//xxR361VfR34JD/dy1pCJGXsVEdf+Lgpap+LqZ25jZ61nyy9HsMyHMEyHM4+FjZyJ5l2L4p2I430UzzkTSTNKnrNMlKfXzDUMvmwdmif0a4vA6ARhEgwta9iDN5jdOpRLlWPJs28DGEGdLJH8tm3jDmXjXLX6XVycr719tFnxIbp03z5WY5E6b5k9aFarMCmdskTMOKLUbbtarVHOrbP5O2cKD6sXAuuXohtVnjeuJ7WsZ5HVo/xZ26FU97TWJ854q+cCd+CiRf9jGoffSiY/SifeSiTdC2RuAQzTR2x6QLEfdKBtcQQ4s5VNWMjqXU9sWgVJawfyi1eTmjZTmrQTCYgJhLoGoeUZQx9arYmtn4mrUiTUzOQ0qwvDGiPj7Yd6rIe6WQPx+YvKjbOI94C7xxPcM0Rsq7+XI2IsRxgaNtUHnro4JX7D4r5hglKrgDZPzapj5spv2GtWsySfOptZNgXeDtM7DSSvQriV4xxKMoIbUSkraZY396s4h0Ky7OshaZ7I3RkDQ9uAsk/uCztkAerH1xR36fwps/Pv/O7/g0K/+Xf6bH/AP/9t/aUeZ1qVfLQu+WuFnV+fm2+j8pMkpqMkpjOgU1uAcWucWXOXuX2R/K9bQ6v4lI7dLurY6Opb6uuZABj9GKRj+MH31L+HQdvmcrqWxrt11QyfzKy6WV3ZwCMjX7mrwLbtnT0Gl3M+K5Xbah5KD3EHvUHqQeXaQTm7gEVjovqLYg/D4g5CEA7C0o/Dc72CICyV1FhVgemyTY0W1BbHGrKfKuBdxbDD3WyZkjxCxZxz+rQyEIkCPTRdcV+T5q7KLZrMpywXSF4UrL1FvXha924C/Wspfnc2cVaRKpjP6J/NKZPBwEcqWh73AwR5now9xUAc4xSeYOENWw03hYLZwrLG3j1xJ6EVUsHIrJjKrNdnVCwVlC5iSlTrci27syxHcK27JW3nZ99PlH6cqPogq34zWvGwnblUQN4trNkpLX3Th3gkxn9TYTxr0JynqXT/qNRH3rrL8+7qaT6SGT1TCez5xebJeLEM2Mp9G0t28eHaOIms7voU1w8xyxNRiwNSccs2ky1C/39CQef0G39ySb2nHtnQWej5aTIC/xHWvNTM2RtibwqFNMYCEoMmG67KSk3LM/ikMcIe0BhEITlDgDytKDilKj6jKjyvLTyjLT85UnlZXndnGnvMz1RfVNZfVNZc0dZfn6nU0dTqzdZfVQPU6swQ9NVFvttEASE3UnyHqKQn6Uw2G0vqrgrobjGrzwQorUol9I8a5CuWKKfSAwX0zoQ8y4GEZyGcQbFZFLbKzrWSou4xFLhVSSsZ7SuS9JfK+UllviaSnREjBCchYXjea243mdBezu4rGuovYJBSPghH1gqjyEnEvXgIWPXgRBSskoQVdKH5nEb8TCRYiElpMxkh6sEDiHoyAXMzpQo61w5mtUEZrAa01h9qZOTqQw+bA+JJCvhwlnEQLJzGCSTQQfwINcIgzjmQJEUP0/M7u9BZiVk8zjtXVLeymj3fy5B1CWZt2UpCYQp2gUZXs0SkG6CMa5DePTJBFr8bXP618+LT+/tPGu49r7xa5KnEXR9zKGW/hjDezxxtZokYGn0hn1w+LWmkzQ4KJPharkcJp6+F397K7usY621nt7YzWLnoThd/NmKGLVbShyYHa6aHC2eGMRWrC4kjk0kj4EjVsiRqySA1e1G5Dl7a1DNbDwQtDQfODAZqBp7N9j2d6Hs70PFBR7inJt6dJfoB2gAukJN0E2gGhHU1235zs9pns9p3sBgkKdyZJd6coD2co/gvdobO1AcJMr4E7NwacjOnWJnwLc6mZzYSZnczcXmzpyLV26L16g3hRl3jxUpeRwYjFDdFtd1VigLQosr80pKbqEab2LqruVnGdN7rOs7zlAZmRPipCdQ5mDdKhsqlKhapmYaF5Y7N/dqGLCYZPUuFcUZVKQ55bGFQoSDQaurYhDF9zG1Prial1LyF4N/aEdNGSyIzs7tHsxt4EYChhGu7CyjxBAV5xzcMyQmh5QwS+MhiGup8F8XqeYxeVYRqebhKcYhSUohuScSk8fztQofC7EOSxYNTRINQRUOoGoCgYdTCu9FB2/TFM5+na/vMt1Mskpj6FaQjUSdNt6DmDbzkCr9uXgv06tuibiKK9waj9gcUHAzCHAtHa3qGneSfcQo6YOJ80trhx3dTT7Po9ixv3LU39rC28XZw97967+TTY9UmIZUyiU3KWV1yyGwhXeJ5+KzjSITDMOiTWyS/Ayv6OmaO/572k2Mh8WCqsNA9WicwrQwQnoe1udlyx5OtcnT0PWOjy8rmLi+cvLpy/tAig6BxAI50VgEYXLmkunZs2PDdlofv7//q//80vIn93X+C34BBII0BUyRB1M/iuBUTXdGyd5DZG6oZaME+TXY4cOxfFPhPFvhTLuxzFuhDHPR07diaWc+6Z/Fq64g5cXjP4ppez1cPZaqG9JvSuVvcuEJlvQMkcgbYJ7VAWtSuaBja7GSsM8SZf+pY3/YE9+YbOXGSAxpjpNyVDCxZZPFOoxgyqskPO2hTP2RapHDEzHiVqn/LZOxWau+Xz96sXA+pXogjrz5o2Ets3MikvIIOv8CNvGuhvydwPtPHvf8Ah+Tvg2IxPfByffCeefC2Qv+ZI39OE78is1w3DL0oGVhD9y7k9a2lda89bl581L8YR56Pr5yJr5yOqFyLrFiNA11CNOrx6BmyjaufiGxaSGtTpNePt9FXh9AeRbHN8YkumfCuefiuZfi9VfgQdSmOClwzeFoP3iif5wJG+Ycu3RgWrLM4mi7clGH8vHP84yn1b270IqVOl1MwkEJczWjaeNyzGEuZiCfMZzauZhDlIs6q8Z659dL1v7AWVv84QrbG1QLU+yl4RyN6whZtU1vLGi1+OYf33f9P85Rv+Rz0DX3Do7+668J8ADlVHWZU+tcT72pS7etU5PiY4Bjc4hdS7BFe7+5d7PSq78xB7906Wm+MjYx23y2fsdM5Y6l2w0Ncx3xYYxrqTpvC5iegnvUN65kY72ukm+lMcAkRk5GsPcMg+/ilI2QY5cloE2olS+BGH3FKDnDKCLTKDLucEHs4P2o2I2Q97djj/+aG81CO5Ocdz4GdRNWaoBhtEtSWy3JTQYNNVc6M5/3Bn5tdUyB4eYq8YvksKPCLIicl8K0VuhCqrdDZ7YDFfto5Y3UK+3US+X4e/XspfU2fOTqeNT2WNyPPrRMi0MewdWqn5SJkeDXeGVXyMXXyKjjYcqvQabEshUeqq2ymwmqGcSn5ujQrWuAqvX4VXrhaWruNKX9aWvmwrf9lf9YpV81ZQ90HQ8I5JfNXXstnY+aKsa6O4eQ1fudaI2xrFvBdhP4rR348Vv+tGv67Gv8VXfShv+NjY/IHUsklrUQubuEJ0PS0wbMjVjW5ry7a0ZppZDN0w67tuSr5+o8P4SpuBHsVQn2ZiwtXikO2YpaPA48FSIuJdVd9GJ3udxt0SUd9MEFZZcVPNVuNlp6WYA5OYvcAgmsbuA3NXp0uPgDRtAEIzlacAAqmqzgAKUtdcmK29qK69pK69PFunO1unp6nXnycazhGNNATDHYH1fNOVhRZjoPlmo7lGfTVRR9FwebLu8nitnqDWgF1jTK+6MVhuQSqxbsY5VKNdiwtvIpCPoUVhiOJn+NLM2ur8ptqCzvqCHgJkqAk23AIfaoMPtsH7mqE9jflkYl53Q05nQ3ZHQ3YnIauzMae7KY/SAulvgw+0IwbAdlt9LZAe8Dwxh0zIJjVkgUVvU/5AK2SwDTrUBgXb3pb8bmJ2Z0Nme11aW21ya93zVmICiZQyzMhnChAcECInByCE3RF/AgMesseRdB68dzi3uSWtpT5voLmK29kn7mRKO/gTHaKJDsF4J1NIGpYMDkhHQIdPN6uZxCYOTpCFb+Qbn9YADr3+9OLNx433izzleDd3vI0ja+HKW3jSZo6kaUzYyOQ0jIhbaeph4VQ/m91MASNWOZ0kZkc7o711tKVluKGlv6aV0TQwMTA2PUSaGihTDkHmRtKWaPGLIxFAS9TIRVrEwrYWRyOXtrVMi1yigpfCF0fC5odD5oaCZwcCZgeeqvsfz/Q9UPbcVVAAFAEi0kLRVNfNqS7vqS6vn+PQrQnSbS0OkR/NkAPnu8KU5U9Yz5y0zfoOxqNWJmxTU7Gp1bipjcjUlmNmSzWzajUwqjx/ofrChTYjw0ErU9F9L2VakKg4glIWXFXzGFt/v7jhNqbBF0u4WdPlz5QVTS+3D7NRpP50DhcikyBmVZVvX9FevWJOKtuG6ahBWiFHWCGQ1LI4pV2kjOqGoArCw7KGO9Utj1r7Yqh8hGCqdnymVaQEMFrTN4Zq7k0tawxGVd1DlPkhSm/DS+5AMbdzkT6ZMPcUiGNCnnVUlhkgotC0KyHpuiGZ50Pyz4bATocAIio6DogIlLoFFwMoOhSO2Z9QdiCr9hCi6Siu42Ql6Uw15QJQWddZJOFwTuWe1JJvY1FfRRXtDivaH4w6EFB8ELCQdnJR0YlHGccdHx297nDRxMzhxvV7N4wDzK4GmZv4W1x/ZGd9z9fnYWDw/dBIn7Ssh7DCkDxIAAQRngcNT0x5kJB0Jz75zv1AB3tvY1vP67ceekWFhWbHJBZFpZWHJld6P240daDqX5dfMpg/f3nl/MWlcxcWz11YOH954bzO/HmdxQuXl89fXDl/YfHiOfXlMwq9M3/43//x7++q87f+xr8Fh+js5da+peqedUjbYlLLslMexziJbpEpv5osNk6T6iQLLiVyruVKb2QprmfK9ZMZOs8Zes8FholiiwwJCCEoH3pFpG5U9Cxgu2axXeq6wRUy8xWhb7m8fwnTocS1TFcOLnSz1miC16BeTiIFA4Lejglf8mRvRkSvQDNpSInoIX7Cu2jSA6W2REmdMZO3y2fvVmoe1i4/qF55WLX4tHYhsnk1oX0zqWMzk7RVMLCJG3pdS3vbzQb+z/c86feiCUAs74Wy92Ig+VvhxFvQ2zMmf98neNvGflNN28IMr0MHVrIpa5mdmzldr7PaX2S1rme3vchqfpHWsJ7aup7ZvAb4JIsIqs7VkI4FfNdybfdCU//KqPg9b+IDT/pSPPlSJn81MQlsqPdgxhFP9I7KXB8aXWJw1hi8F6A/igcah5gvBlmvWKyXDNabfuZr4vAKolWRVjuXWL0SW6WOAONWSyfu4qYf4hSBpRMJ5Spkx1xZz2INebm5T0OmzgyMzDOYLxiCF3T+Cou31sd+haGsqZZ/GbT9H/VW+8vf9e//DHzBob/1z/yv//x/+C//pdLPq8rbp9r1Tp3jE4J9aIN9aJ1LcM3NoLLbjzD3/dBBPvAQt8SH5rdsTtkZHzI3OGpucNpc/6KF/iUL/cuAi36BQ4CLfiQiAEK629LikIWRrtXP3KErHlZa+dhdC/Cxi9PikGdSoLtWAT9KC0WuKUEOwB3KDLycE3Q0L2g3LPogMuU0PO1UfsbJ7JwT6ZDTufgrudXm+dXWsHKLihqr2hLDyqx9bdm7RqD7ufC9Itiucdi3MsipqXz76exYRUblbNbwYp5sA768Wfh2A/FhFfp6PndVlalWZMomc1lSWAcXg6KWx1JqfclVNv2lxqPoS2No3VGceU/F7ea65PKmWnjjYEY9N6thsrB1pZL0tqr9Db5hE1G5AS/fKq7cqqrbaiW+7Gt6RW1+RW3Z7G3faO1eq+pdLelfx5JXsQ3L1aWr3fitQdzrEezLAfRmK+ZFWckmpvplSfPr2s6Nlk51b4d4rGWYh60YDg7sc3UcsbZkWFjQTM37AQuZ3Og0ud5yxYioe7nDQG/k+jW2uTnPwpptaS/wuLOcDPu+ceBNP3cT1B+M099Otq5zUqbaHMTl58Zxh+XAF8IfAKYQyNHWOkKgI6j6rLr2AnB+tGrQVTfozTboaQj6GoIBwB4t+TReWWgynm+8Ot94bUcLzSaLLSaLzWABHhrPEfSBa6SqvTBdfW6i+qys5pyk+oKw5jK3SodRYTBUbtJTbt1W5k4ovVNd6l+ODy8riSsveV5RklRVklxTlkqoymyqy20m5LYQ85oJOcS6zIba9Lqa1LratPq69Lq69HpCJrExp6Ulv70d2tHx/2Pvr6Mby9M0T3x3en67s7tzZnemu2d6uiArKzEY7bAdZmaICAeTg+wAMzMzyrYsWczMjBZZsiwzsy0zO+zgjKT9ys7Mgq7eM9X1662q7fB5zj1XV/deXesPXX30vO/zNknFTRIRRMSvF/BqeewqLrOSzawAe3JYlTxutYBfKxLWi4R1In6dgFvDZlcwmCU0eiGVlkelZdNY2VxpobK92tDb2DkM7x5D9k2ieydRvZNIoJ5xhHkYprU0iBTlbGaJmNnUzmMOSwyTst5pyeCMZGhGOjgh6x4BOKTTjeiUnQJBJ0vSw9KOS/pfjmx+t/X2u52X3z5/8fX63lLX1Ji0Z0zYs49D/WA5xu8Z4XcPsDtGRZ2LhhGrvr9P2NYjVHaLZWaR0Czit3M5ShJNjKJoiMIhsWamjT2nbVk0lK0ac9faAQsBa8iGQ5vmzI19re8vN81Z+wIrGUAbprR1U9pqe8pqe/KKIWFFH7ukebrQ9nhe/dAKKuhAOZw8ak5+F1TQzQFrSPGDOzQtt+HQrPLRnOrZkippRZg03vrAkBKquOahDfcyBft0+/sO+gYO+wb3+wSDMjm1px/tnCP6xEnSmTMCVxddsO9IzK2FyuQBRJqUkECgRSOZDxDsKBT7Nop1iyx+0jUFX3/T1j9NFqvyTabCybH69SXit+8tX78fWl3TmLvRUlWlSl/b1l4n11QKpLlMQRJTGM+WJMkNRQOTpIUN9eZe987rka0Xo0tbfVOLBssQW9RWh2MmwUmPoIQ7jbhbDehbdcibNa1XK2AXS5vD8+uDs2sCMiq9k8ucE8vsEqtPJ9adtBER9Oi+R3RQNfdpEvLX6ZiPc3EfFxN+VUn+uJrySS31sxrKZ9WUz4pxH+Wif56JAAkKP0uFf5zUCtqNPotDgEo5wFGHk6DHHxUdC7t31CvE1cfvlq9ngo9bpr9HToAXUEagb2LkhfgnT5MyshKqatLh8DxYS24rrBDeUtRQl1NTnV5YHPsk9tKVay6Xw+0fX/LOv3qh+eZt8vWHvItRMr+LRle/EQfXxbOOm6ftAPlsnDmzdvbshr3j5rnzW47Om06Oaw5nV+1PrtifWrI7uWB34gMO/fE3vf/pT8EhVfdrnGIPJn8Vj5q+Wj/slmdyzDWfL+h3LR11L59yLZ10Lhx1Kx7zKx6+Ax3L51jLuAsJsJEbpZY7df2Pm/qSkMOF7NUC3kYNiMAWL3KMm8bBd3oQcq3bEra/xAkWocJ5smpJbNox9b4BtsnQ+Pc9w19revY0vS96pr/rnPheO/qdaOi7JsXG9ZaJKNRCDH7zAWErhvb8GW07lrYZz95K4W2lc7eyuVslkp0G7R5G/5pueivv+co09L5v/P3QBGgWAjj0HrDQ2PR7gEP9k++7x9+1DX0l7HlHMb9CGnch+u0K5U6JdLdAtJPD38zhb+SDejnx81LR8yLpy2LBbjl3q5a/yuh4YR77qm/s7cD4VwOTX/ePfdU78tXA6LuRcdvJ+0Zfg34hbce2RLMk1a+09+y19+5ahl+DfTp63gq1O6BTiKfZZal2scKlVv4MhDVew5ht4m8glNut6s1y3lQObTiHMlHIWKxirQPaQaufI8SbSNECWjJHEC/R5auCzj1x17bItIVXbSZixkYXX/zTb8kg5G1oaAgEZIPIuIM4OJDzBrK2QWQceOov/1v1hyv8K30H/lkcAqmFIFmOwxeDtEGQVPghWe5f8An+r3QIwCH61RjW5VjexWRBeAY/NJN9IY1xPYn2KBYf+wiecgOaE1mfH1aU5fPo3qnwkE893T/2cjnk63Laz9nO30ZE9oHODmAGUZCLcyDQb2XN/chCAIdA+jaQY6CbQ6iX80U/10hb75D7Pg653gxxf3ojJOsJqJS7AYau/q4AHV2y4VBScHWya33KydrkTxtzDmFqzmMbXaF15yprjhXWHi2CORRiPcqJAVUYnxaMB6L5FKrsZ6K6j8wtnw42/wq0D01AfznVdHKuIcJamzFfiV2pUm/UDD6HLO02vtyGvNtoeLlcuzlXPT9TPTUNGRyDGbpxDB2tTsJOFDNvyykRBkKghRjWTrklpadQmJAWjqia31cunK2TbeO0X0s6vlPov+NK3iOZr+ooew2Ml2jhG7r0jUj6UiHbk8u2hfINlmqdpF3HtwMieo4WbuOom2zijggHoGhTjlrloVdI+FUsfZ0o3mQol3mKMYXE3MmT9SBbdfGPVBeDdAG+Jl8/g5ev2stX5uUj9PLkuJxnnDsrdHbUe3l0+/kNBQT2B4SMXLu7W97wnUz7jdHyssv0akTzZoK51VUwLQwfJtmN449M4z6fJ4DquEOL5GO2diCa3TLDAfDMKgfIeZXrssoFbo/bKg8IOD8eQOsCT5sAAvG9D7TG8wJQtMp1X2G7LbOcFxkOC9Sz85RTc+Tjs+SjM5RjU5TjE5TjY5STw1S7QapLL8O/kxlpYN1VMh8LafFMUgoZm4rHpOPRmXhMDgFXQCAWE0nFRHIJiVoKRKSUEKglJHoZhV1J49UwBPVsEYQrbeLJmvlyKF8G5Uqa2MI6Oq+Kyi6nsMrIrHIKu4LGrWIKatmieo6kgSOuY4vqmIIaKreCxC4hMAvxjHw8M4fAyaGK8nnqcml7jcoC0fQ26wda9P1Qw0BL+yDM0N/S1tUo1lQxeEU0crGUDjNzeKMi05S4f0o0OCUcmBL3Tci6RpXGSUP7qF4NcMjMlHTTtENcy4pxdm98aW9maWd6fnPYOqXpH+SbB1nmYZZlmNU1yuke4oBiOUsf0wgmF1m1g/OGwX6RxsKXdQrEJiHfKOCq6TQeAstoQItbqT1s/qQcM6uunNdmLemTl3QJq+1J66bUTWAE/YBDWRtmoOx1m3L2l1lAax2ZQKumjFVT+qoxFUCRzSzSJyxqny1qniy1PVlQxYAiugXV/XmQnaC6C9LkZpR3p5RRk8r7U6roWXX8kjp1SZDY33Bb8dRPGumhCfdpD/Ix+/v2gDlX3kEW7yC9V4DIzRt3xq71xAn82TMcF6e2EP/R2LsLNSm9iBQB9hma/ABOi4LTbyEYN1pp17C8+7qB2uWX8rFFhkidYzDlWueaXjxnfv9t99u3fVYw0tiMEMiKhYoiobJAoMjjyTI4kmSeLE2mLeweQa3s6F6+H3n3zexXX8+/fbfw6u3S8xdz8ys95h46Q1iIoj6Fke9BSbebCDch2Ov16Gs1yMuV8EslzRGFkNCcGv+0So+UCpekShC6bRdfezK+/mgs5Mu4FpC1/UW8jW0+TUb9Og35cQbyoyzkL7ORv8gBS8QvM5G/TEOA7IR/TIH/PBn+y2RbuPZn8UCIzxIRh5JgJ+Lrzt5JPxN4zc4zAJTKRft6ZPi7FwV4lgZ4lfh7Fvp5ZQUHpNy9k5qWllFZmQttLGiB5LdCipGNpfD6ksaaguL8xMRn1x5d83gUcjYz8FydvxvB30/iH6r3Du129h1zcFs4e3799DlgCi3bnVk4d3rJ1WHT13MnyG831H872GPZy856/vjcuWOLdieXz576h//fB3foj743/ik4hFK9SMat3a4du1Q1EgmZDqgccSvpdy4eAXItHvUqHfMo6Pcp6LvXPFHItBJ0a7K+N6KO13jJBqVtD6bYeYYcud06dQU29QQzWUSZJOs2dKPfGAbey0wvuJotsnoTJltsEU3RtGtq4JwMf9M58LWx9ytF5yuxcVtred7V96ILJBCMvuocf1cvWI+DjT1GLT0i7USTt+JJa4n09VTedgZvI52zkcvbKpXu1Gmeo7QvqO0vJV1vDANvwMTV/tE3gIhGpt+PTH81MvXVwMS7njEwj+itZuCdqOst1fQSaXjeoNsqV24Xy3dzhFvp/M00wWYyZzWVs5zGWkrmrKXR5vNIU1j1phkEM0y/GRrZsQxsd/Rut3c97+x/3Tv01cDI1z3jX1lG3+p6duXGTYF2RdK+pu190T7wumvsfffIe7VpjyhebOYtQoQrDbwluGiVbXwl7nojtbyR975TDL8V9W7BeMa0ZsLjCnI2srtesAQR20amlzDmCqhTpbylElBHR5rOoc9ViFYrhcvpVOvN1omhpde/99X59evXYKwQmP8DpgyByT8gcRtMUwWTiDo6OgQCAUi+/ml/QEogIBtEbx/8gXUQiv17Y4LAw4Ok7J92/oNzhMCz4BvvT6cChxxkbR+cH6wcvOhPJwFbDjjtYAs49uC0YPnTUz89PDgWPAVOBfYEh4Dz//bLgacODgQbwd9PFwy2HPxfP0WE/5Vixl/LZX9wh/7oz+U/+wEAh7gRycKIdFlEjiQsXxCWw72SyXqQTEl6gs6+3Vh8oaYysKLWt7jWKz7bPvL2Z54BP3Nz/5Wn6xFv11O+Lmf8Xc8EutoFugAicvwtHLLVzgH++ZGIfsQhV4cQD6cLvi6RAaB36Dc49OR6cMbjq/lx/wwOJV6syYxsyguF5ns05pxFVboICVcVrLss0kVIs3NWxeHk6mMpTedSoS5pDfYF9afLqz5vLv4HSeOvuuGfjrb8agr6iykoiNs+MQcJstY/W6hpWAa/NVXrNmuH1muWV2p2Fqs35mqXpmpnJusmJ5vGxuA9XXilhkEQ8kq4vCQBJ0bJjtZxE9TCfL6kmSBlNsvNterZWu1mq+ktp+c7y+D3g33fm43f04RvamjbdbwXcNVbgvYVQ7PLUW9yFKtsxQpLtULXrFMNOwTdLlrxHMnbJNDXGKR5HnZciOrno7uY+B4ao48p6ecpLQKpQs5ntdMx5uZSzZPrinBfjZ+X3stH4+Ej8/QRenpxPTzoLk5U+7OC8056H+/ugACAQwMBgaPXbu5V1X6nlH9tUu2YeJvd5M2epvm22HFuwCjZYZJ0GhDLIvXEMu3UCsNulem4znFZ3zd/NgQAe2zwsy/PNb4X0LoAyPtHHTz0WuN5LnPcl9iui0zneYajlWZnpdpOayUfnSMdniUdngEiH56hHJ2mHptmnJ5hn5/m+UwIIkZEN3qF90z8mDb2MzEtlkWIo2LiCehEDCoZgUyBtSa3IFJh6KxWfB6CCL7mluCYlWReHU3cyJRB2YoWm5SwAzHlzVRRHZFXiWOXAuE5ZWCdLKymiGrpknqGrIEhbQArVFEtkV+B45Zi2EUYTgGKnY/h5uP4BSRxCU1WylSWc9qq+Loavr5GaKgVGeqBuOoqMq8QS8qh4MoUNGwXWzzCNU2A5h9e3zivd0LYPS7tHFMZZ0zmKZOhg8M3UkQdBEUnQdtLNw4KjYNSY7/E0CswWBiaTorGQtJ1kwy95PZeqrGHZuymtXdRQdy2YVrVv9A+1C/SmVgiE09oEgq0HJYAi6E0wIgVLYImrIVGHpfUzypz5tUJ84BhQEyCLm7VkLRuTAXmzxqwgDoyNjqyNjoOWMimtY7stQ6AQzatmjJXbERk05oxY7U9HfhFK4bkFX3SkiZ+WWPrL1rSRC+0PbSqH8yqH0ypH0woH02onsy2Ja60ZS3xUrurbgkf+AgveKjDfQ3Bfia/AGAKdXgFGrwCFZ7+DGf31lNnWk6ewNmdYbg4qkJ8hxOjZupSzK1JHMyTVmJUM/lmM/kalHy5mXSphXqN3ZYxuEgcsOI5ylQtYLYt9Ffvhe/eGZZX5d19JJm6hivO40qzOdIMjjyNI0vmyVNk2gJzL8y6In/1fuKb7xa//Wb+/Zvpdy+n3r9d+fr91qtXqzNzZpkaRmKnoxkxCHpUK+1OC+nWARTVoa5Vwi+XQS8WQsKyawPSKjyTy10Ty51iy888LjsaU/XF08Yv42CH4pFfxqNA5dsnia0fJ8J+lQz7KKnllzbBQKA26BT6VQL8V0nwXyfBPwOdQgmtIKobFNodSYIDprJ/lH8+MtrFN9zb0+eGr2eyv1t+oEdZkEdFgEeZn3uJn2dhgFfW1UtpSXHZ5YU5dWXpjSUp0JLM1tI8eHFBc3F+VVZKcfyD/DthRWHOUD8Hlrdzm4drj6vnuJOX1cF91c556zSwhuyX7c/OepybDj6/eNNv69nlnaQbz1OurceFzd11Gws9PeZxfMbpxOK50x/coX/BPfRPwaFs6nJQ2XhQ+Vh4/Wxky9JVxEpQ7ZRn6YRnyah7Ye8lyGgcZTmbC9ppVgqZM8DiKKGNN3GWKIotoXGX3vV1FnkmBjV6vc78GNaXRZwppC9A216i255TtDvottUWzXJz22Krcoms3xR1vVR0v5KZd3madWn7rsy4x9Ess9oWBPplbfdex8A749grhnG3kLn8mLCUwt7NoW+BayvgrhVwl/M4K6WinQrZTpViE67dJbbvCTpfaXpfdwy+tgy96h570zvxrm/ibf/4u57Rt5aht6bBt8re1zzzK7JhD6HfadRuVameV0j3ykE8HX+zXLiVz14BbTwZ7I0UznKFYJltfN459r5n4itd93O5YUOsWZXoN1Vdr5RdL8XtG1LTuqH/dcfw12ALT7PJ0WyKjHsy80tZ556sa0/d/Uqk3WSq1/GKtWr+TINoGi6eVA68Ufa8kpqe841LEI4ysxmZ1VRfgoOlNsNrWEa4fKFZul3D384mz6UQ57OYL5KoOw+JCzeRs9dbZ68hpq+g5i4gFweX3/3ed2XgAmk0mr29PbAd/BCv1+sPSANQARix+ts4BJyitrY2NBpdXl6Ow+HAT/ajo6NguOpvnxCcCkwTAlwBnhIKhRQKBRxyMFnot3cDU4lQKBQWiyUSiXV1dWCuEZhcBOhLJpOBga1glisYdgQuA8wv4vF4DAYDbAc7gEsCe4KxrUwmU6lUgpOACbB4PB5YCODkYJ4smAYLdgY4t7m5CV6XRqOBibG9vb2A8cDFtLS01NbWgmMB+IF/E7wK2Aj26erqAhQE/lNwOJ1OB4csLi7+tRDFX/V1fsChf8En85/5kH//7/5GEp4hD89WRRTIwvL5ETm825nsuCRSzgNY2eWauoASiEch1LmgxSWlwv5W3Je+F3/m6vdzD+8vfHyO+/ucCvQ+E+B5NtDNPsDl3L4FtO8C2WRb2cchhwN3yB8gk6tDsLtjxG/h0JUAl+tBrjFXA9NjrvwzOHS5NOlyY+FtXP19XP1VbF0wF32tXZjQq8kyqpKwxIjMypNPS758XHXycc3ZZ1WnUiqP5JV93Fz+c1nzr3thvx6HfjTT/PNZ6C+t0KPWJq95yJ3FuryVGthqNXutSrdSNTZfuTBTNT9RMzXWMDbeOD7ZMjGOGO7BmXR0Pp/XxBQWskTZAkmBVFEnVGPoGi5aq23WD9cbFxpNmxjw0d//zfDI9wsj30/0fi+Sv2lkbDSId+G6VxhQHW7YomvWWIplrmxJIF8VKbdAYQBN/wKn3UPKttDcBRJthIU3ClFSEZIrwLJ5NA5fwBFJaCJ+q4JZayKVdtQlqh+EKkLc23w8tJ7eancfiacP39Ob5eFBcXYin7MTuDgbfH17A4OGAwMHAgNGrl19Xln2nYL3VkdfaYPPa6vnNJnjouujTO9xqtMMzVbStsywW2GeA3bQGtd1HZg/fM8NAdA+6vxG3j8S0Q84BBgJ+EUrPLdlrusi6/wC03Gebm+lnpmjnLSZQqQjgIWspENW0uE50hEr5aiVdtxKP2FlnZnnOM7zPayCoBnRhXHRtWHRnR7BfSPnkZoeIyLFsPFPiIgYZEt0c1M0pCmmARrbiEhtxuTAScVoeiWJD6FJoAw54J8WlgLGVh2wEJQmbSQKa3C8CiynFMcrw/PLicIqsqSGIq2jyRsYika6opEmg5DFdWA7eBbLLUHzipDcAiSvEM0vxgqK8YIioqiEIiunKyuZ6mpWWy2rrY6lqqVIylG0PDg6i4ypVDMo3RzFENs0yu4aZXePsC1jfMuopGNc3WE1W+Y6O7qFUgtT1k3VdJH0FqKuC6ww2sx0lZmmBizURdF1kw095HagAxzqAThEAzjUPinvsxqGBsQGE0ts4klMQpGKwWAjkITqJoBDkhZMDwM7Ka2YVaTOKR9blQ/n1Y8W254sa2OB1bNiSFoxpKwa0wDnrBmBF5S12pH9e1oxZf22Vo1ZQGtA7Zkr+tRVfRJI17DV0WmfLmgeWzWPp9sej6uAYmfb0ta0hWui/P6GaOnjUGGkrzLcTxccYPAPavcOafcKVnsFCj38iE4uTadONZ86iTlnR3N1UIT5DKc9mGxKMyGTWNiYVuLdZvKNZvLVZlJkIyGiHheB4UfLeyraBmrJklhJe8rMKmxzjz6/wugeQMnaqlnCHBovhS5MYYgSGZI4hvgZV56s66wemWJtPu95/83yt18vf/16/NVW18sNy/uXM99+tfXNu9211QltO5nGy8eynqFZ95GMqFbq3Rby7Sb8rQbMzRrE9UrYldKmS/n1oZmVfqllnsmlrnGlDo+LTsSUHXnWcCwBdjweeSQe/WUC6rMEEJ/d+utE+CdACfBP4+GfxNuWn8a2fBrX/FkC9DBAoESg1hOJsFNxkDOPCu1vxruG3vD1Drrg7R3j75EV4FYY5FYa5F4S4F60bxMVB3jkRoZkxD3KKk5Pq8h4Wp36EJL6BJqW1JKW3piWXpeYVPf0MeTOFWiIF93LWefqPODsMuPotnTOfc3ObeuM885pxw07hzVvt43bwRvJl59X3HsFj3uBTtjFJmwjopcqL88k+k7cOD/ue2bq/Mn/9qF36I+/hf4pOJRBXfS3sdBMRMPshcbZS9C58PrJkPKx0MrRi3VjN5pGEohzNeqXleLnOfSZbPpYKnYwCzNaTZ9hA4dn+HuM6VW1ZLlOMNuqWMPqXqeTFjJ5WzmcxQbpBqRtq0KxWiteaRSvtkhWcMp1kmoNDyIW2BPMttW2vjfq3hcS86bcvK007yo7nnePvzROfYdtfx2LncgXbKKMX6O1b6iWr/Cmtw3SrWrRVo10u179HKrdxbbvgemuiu7Xuv5X7f0vwcAf4/DrjpE3nSNvzEPvjANf6fvfCy3PGaZdvG4HAaIUdDsN6r1GxR5cuknVv5D2fQVuW3Dj20L5i1TaHNH42jzxfc/4e333jtK0LW/fVpv3tH3vtANfC027NPUSS7sitTyXAhYyvqBrdynaFwzTW37X10zTa4Juj6B5gZetSzrfCEw7LOMOu2PB9lsXQ8JvH6K19dbRuSnQmtSW0qSm7Li6zCc1uTFVRU9qEHXcsRruXC61N5XYl8NaTqYv3idM3UJM30AsXkbNX0LPXULODy3//hxWAEIAaaxWK4ANg8EAwAOs/EEcOvjm/fz5cy6XC5ADrIOxrc3NzQCNAGOAyjoAMAc4tLW1BXAFMMnBAFaAK783XBWcBLDHQSUe8KYOcAhcBjgEvDoAGOBWAYgCLARoDZwWAIxOpwNbFAoF2AdsAa8CIKe/vx+8OjgDOD9gGCqVCq4N+F3d3d3A4ALOD2Ak8B8dQB2AK3ASsAJ2BiwH9gEr4GzgdcGEWVAoeMBgAwMD4H34q8aMv5aL/4BDf/wH85/7CBsOhWVJw7Kl4XnCiBzWpVTm/SRa6hNU8fW62oDiZpdcmH0m/EwG3C69yT46/3jEw4/9r3wcFHk0LPJ0RKRdeIRdaMjZIL+z/p5n/dzt/NzOAf7ZJ6IDHHLwB1vcHAPcHAEOAWT6pzh0LdD10ZWAtEeRebG/VykHHoJiuSslyVdhldEsbBobEyskPjbLc4YMpdPdtXMjEKHkcW6tfXTRF/dKj9wtPRZVdPhJyReZJR/Dqz9qa/lsqOXXU82/nIX+fA76cyv0M2uT3Xxj0ALk/lJd1nJNw1I1fb5SP1U5MFw9NNgwMAQdGIWNTCEmp5BTg7hBI1Ur4hLpoiaqsoGuRdANTKpRhTd1Ik1DLR3TUPNCi3kZ17Uh6X05Pvzt+uj3C73fK+Wv4czVJslGa/tzdOcWxrRK0i2xlUsi8bJKuKYTbqlk4He+FyT9C5RuCyWbxbM7mESuEIVQoOoUuCoZqUJGL5Mx8uWUNA0+oRMVa6m4o47yVgU7a33cNB5eSjcvsacPz8ub7u5OdHIk2dsJXV1N/gF9gUEjgYGDQQHD1yK3ynK/leCfyxqn+Nmj/Gcj/FvDrMBxpscMy22e7bpsawoCAkVxbr9tBK3yvVZ+V8vABeJ5LPHcbeK6L3FcFllOC0wHK8Nujn5mjnZ6jnpilnIUaI5sY6F9HDpiJR2zkk/Y+pEYZ5eY9oscx0Xe+SWB+4LAxyoKnBWFT4sujYuuDglu9nDvmJh31NQ7fOwtKvw6uul6C+Q6pOFOXWN0AyyhGZOFACVz3DqquIkha2EqYDYcUoJlC8AhKsAhUS1OUInlV+CFFQRxJUlaQ5TVkRT1FCWErmxkKJto8kaKpJ4kqgY7YAVlaEEpkl+MEpQCofllaF4JTlBGlFRSZNU0ZS1dVU9XNdAU9QRhFZxcAEcVUPEQLYtpYSv7mYYhZscQq2OY0zEq7ByTmcfVptmOzhlzR79C2StQ97L0vbR2QD4WssZMVnWQlZ1ktYXc1k3VAf7po5sGwOGcTtA1ZBOno59tAm1F05r+Iampi6+2CJUmgURBZTDhKEJ1M6MOrsXjBnmtU7L8WUXcnOyBVX5vXvlgQRm9oH6y2Ba7qIld1MUv6ZNW2lNXTOkrHRkrHZnLHZkrHVkrHdlAy6as31L2iiln1fiTclfbARQBsyh1xZi8ZEhcNCRY9fEz2rjJtvhJTcqcLm/TVPtcC5klFpoLn6geXldevagMC2kLDNH6hmh9gqXeAUx3b5TTeciZM01nT2Mc7aiu5xQX/Yayo8dbMvToRAY+BkGKglKAO3QVSr7YSAirxQU3Ui5jRDFkZQKcE0WUPNQPFlvGa1UdpSxJGpEVi6PHpADHXgAA//RJREFUYBkxOPZjPDeawH9A5j/kKJLN/bDFde3br6zff7f77bvllxvm1WnO6hT77Xbv9+/Xv33/cmtjwdIj5kkrCZwELPsBhnkPRYtqpdxtAa1EGNBHdKsafr2s6XJhQ0ROVUhGWUBqiU9CkevTfLvHxSdja08nwE4noI4nYA4nYD5PQIFRQp+AViJQCxfful9H13ooDn74SePnj2o+j6k58rTuBCCo+KbjSU2n4qvP3Mu0vxrjHnY11C8IINFTP/d0f9ecQNf8IPeCQPf8AJuKAtzyL/ilP76Rmvs4tijmVlX05foHN5ofPmh5+KzxQSwQ7F4M5spNWmCI2s2nz8lz0tFz3tF78ZzXsr3nup3npp37lqvXu7vXvqtO+p6W/72q9PvOqm+7K7/pKf+6s+grTdZLytO1sqvjUe593sf/6wcc+uPvoX8KDuWyV0Nrp0JrJ8IbJsLrx69A565BZ+80TicQtzJ572IwCw+gY8mE+XzeZpVss0G+VMYYzyeM5uJH6gVWlNgKsrlruJOtwgmufpOt30tBjd9Ajd/FjSfiJ9PJsylEax5tvZq/A5Nsw2U7CNkmQriMFi1hJXMs/TLIV+gbfts98LKjb8/Yv2sYfKUb/Zpu+SqLbs1mzUOVWwjpiqznK9349+yur1vVL+tkz2vbXjRpn6MML+jmV5LuN+qeV229L9V9L9T9LzR9L/R9YNrPO0Pfe03vO65pi2zYxOq2UfpdmH4PqnnZqt5jGveUPc/1vVtMjRWqWMjmT+fTZ0jtb1QD3xoGvzEPfQXGp4JohJ6xr8wj7xSWPaZ6lapYoimWGdpVatsaXrUOGoFqRGtFbGsZZ76cvZhJXUwhWyvYywLLV2LLNobbm17V/Cg78X7Go7yWovSWoqjC2AdF0feK790qunuvPPph+aOoohs38+9VcRh5ZMqN8tyYluYYOPUxShhL7n2MG3uInbuNnb2Nm4nCzI6t/D4OASQAuAJ8EsAewFEBHHKALv/UHfqDOAT4BDDPAagApDnAIYBAAIcAlhywx++x0AFT/VMcAhAC2Az4SICsAK4AvAFXdcBm4PzAzJmZmRGLxa9evTo4LXgKoAvYEzwFgAdcOfB8ANuAHUClHyCogwsGsDQ8PPxPcehgB3CR4JrB4QDtwCUBrwkCgUil0r8Wovirvs4POPTHfzD/uY8AOCSNyBGH5wgvZLMvplOuxpFiYrCZd5pKQ0vqnXNgp/fHuh9LRpxIgZ5+VnXyRvqXkc8OX3t25tZTp7vPXO7EuN6Icrp87VxQ0Ckfz5Oggg4QEQAhYAcBjyjAhkbg4cEWm2sU7O4U4escGeB6dT9HAbhD1wJdHkT6pTy4+Idw6FpRwtXi5Ovw6mc8Ur6QmqXgZA2Z6ia6G+eGYKtzWJkmOQ9y/kHB51HFx+4Un4wqOf649Eh6yaeo2k/aYV+MQz+ebf7FXPM/zkF/Ngf71Rz0kLXZcaEpZKEhaqEuw1oDma5mj9Xq+yHmnpbOXoRlGDkwgZyaQs6OYie7yBYZm8sU48kaHMnIJprUeKMF3z6CbZ9GtlsRHYtIyzKha03YvTM4+H5p+PvZ7u+VsrcI9kajZAPavgXv2kB0ruD1i2zFkkK4auJudLO3TaI9mXKPpnuOaV9HqcdxPBWDjBGhS9SoJA0mtg3/uI0UrSZFteFuGDE3+1pvd5VcUN52VgQ5aLxdNO4eKndvGw55ejM8PYnnnSgO58TuHp2BwQOBwWOBgSPBoFju4npx6ntu0zq/YIzxZJh5c4gVNsr0mmS6zoHyNq7bCm+/NQjkH/CA2wPktcLz2iefn+RhoyAukPsCx3We7QxCtK0sJzBoaI52dpZ6aoZ6fJpyDNTC2SriyIeAAA5ZbTpqJR+bp5xcoJ1ZZNgtsx2WOeeXeS7LfFeAQ0tCj0WRz7zQf04QMCUIHueHjfAv9HEumRmXNMSLEuxFNuICEXoB0RjZDLnV2PywuTWhFZ+NZ5SRebU0MYQubWZImwEIAdGlTVQJhCSuxQursIIKnKiSKKsmKetIqgayGkJRN9FUTXRlE13RRJVBSJIavLgSKyoHQgvL0aIKm4QVaEE5VlhBlFZT5HU0RQNdZYMoqryBKKxtpZS0YksZZFgbh2Niy4Dh08PU9bENA7z2YbFpRGYcUesn2tvH2nWDavWAVDsgMPSzjb2MdgtVY6YoOyiKTqrKQlN3MbTdTF0v29DPNQ7xOwZ5pkGwFJoHBB1Dks4RZdeAvKNHousUqw08sYwCcAhNqm0WwJCdTNyouGlalj4nfzwnuzcnA+OD7lnlD62KR1ZVjFX12Nr2dF4btwgq39pTloypizalLxkzloyZB1o2Zi3ZlA20bMxZNuYum/KWTbkrxpyV9qyV9oxlY/qyKQ0cuGBMmTemzBmSp/VpM4bseWPZlqXlVSduS4aYxdb0FmYYn0Srr15ThV5U+ofLfII5nn4kN89WZ5d6ezuIvR3qvAPZ1VES4duf/WgElqHBJFLxj1pJd6CUG1DKlWbyhSZSaD0hqI4YBqFebmbfgtCvQVnXqepnbF0SQfAYQbsDJ11vBaLcQtBBMPctJPMGlnObLUuyDCHWn3d9/e3md9+8fLc3uzotme6Bz/YjXm0Yv/967duvXu9srw6MaMXqejwnDsO+h2FGoWh3Efs41IS93YC8VQu/UdF8pbjhUn51eHZFSGZZYEqRV1ze+aeF9nHVdklQuyTEqST00ST0l4nIz/YFCufAnFZARF8kIo8lwE/H1B67U3D4ZtaRu7knHhUfja05nN50MhNil1Tm9jg94Najixev3ggOehDg+czfPTnQLTt4n4X8wNID2ESFEd4Z0ReTsu9Gl0XdqLt7ufnWNdjNqNZbMS03n7TcfIq8HkOMuM3zvWBwCRxy9J1y9Jtx8Ju2ydd6zm/xnO+mX/i3GUnfU6u/NzZ/Pw79fr75myXIN8sN3yzUfTdb811X6UtGwlROmDHixN/9h3//576H/PW9/p+CQznstfCGufCGmYuNM5cgMxfrp65CZm7VT95vtj4lbj0mrERjZmLJ1jSGtVK02iRdr+Mt1XKXIIKlJt5cC9/aILS2SBep8iWl8aWk420BeToSNXqbMFPIW4UqXlawtmNw41m8KaTa2qxaa1CsIdRb5LZtjh7U2m0b+t/0jr7vGXrbCWreht+0D70RdOxAJcvZrJUcEEUtWWaZnitM63R2t9i0SW7bgKm2yuTPmzTbrZpton6HZ34Bqu/U3S9U3S+UPS/kll1N50ud+Y1IswkysqWmPZxuDaHbQGn3IMrtprZttOa5uO/rjvG3euNkRQUivajxUlzutcTGWlKXpPuVfvibjrGvDQOvzMOvzYOvNH17EstzgXGHq93kqtfExl2x4TlXtwsS4XJoUzWyNbTheaNoNZO89IwCaggXFD3v+R0zj3KyQx5HXEwMiYj1uZsdElf7IAWaER5/ObYm427hk0vZ167kXkhuio6peJgCy75bGXOvLuZmZUJQVkpYWXlISatHOv4WvPcReTKONlsiAMlyf3juEKAL4I0A2DgoPPsfx6GDYjmAN2DlJxwCD0EbEngI/BlQgAfABrhJADx+Kpn7gzgEbBxg0YC6NZPJBKrgDmwoYAEd+EUAloBTBCgLnBYAGMh+AE8BHAJ7gpcARW7A+QEcBYgOvBBwjQAaAWsI8BXAPHDIP8UhwFHgPOAk4JzgfwevDgAJvBaonQNVgn/VmPHXcvEfcOiv78awj0O5woh9Froch7/7CJN0t6XgUkWlZw7kVCr8UBLiiwQwdrD1SGLL8bjGUzGVJx+WnHlc6vSsxCWuxCO+yOtZtnt0ktvVW2cDAw/7eBz1c7MDNXL7OGQjosDf4JBtS5CbU7i38yV/lyuBrjYd4NAl3+T7F8Dood+LUigE0dsJ14uSrzeVP2bgcpmELB4ts1NXN2BuGuuHj43C6OInabVOD4qOPK11SmjySoV6Zze5ldWdoTUe64Yfmmn+yNr0s7nmf5iD/uMc7GfWlo/moYcXoA7zTf5WyK3p+rQxSNMAlNONVHVgNWa8vh/fO4GdnkUvT2MX+8kjKpaSI+FSdFxChxLbYSG2j9H0VqZ2ia5dJbevEs1rlK51btdWe/ergd5vuo3f8sRvYGwwrnujTrcJsWy2WFax+iWOfFnLX+9nPh+jvejnvNRK91iaLWz7Elo3gBPy6JRqKeaZAXW1Ax3egQkyYf2MWC8TxqsHHTAMD+sp8lPctFcG2et8XHSenqBY7gCH2J7eFGcXutN5uadPd3DYUFDIeEDAeHDQ2JULyznPXlFKVlgp4/SoMealMZb/JNt9hu1iBfYO1xXg0Iqt5s1jhee5wvWy6Q/gELCD3BY5LgCE5pgOs3T7GdoZEBk3TTkxRT46RT48SfpyygZCX8yQvwSaoxy2kg/PU44u0E4sMs4cDCayjSTiAhZyWwYsJHBbFrovidwXhB7zAs9Zvuck12uc6z3C9h1g+XXT/c3UAB0pUI4L5qLCKPBIHPwmGvkIg0nAEjPxtHwiq5QMUhMEgIsaqGIIRdRAFtUTRTV4QRVOWImXVBMUtWR1A7mtkdzWRGlroqmb6KrmAxwiSmtw4soDYcWVGHEVWlQJhBEBRqoiSGspinqqooGmgtBUjVRFI1HcgGJUo8mgAhul4DG1HBB+LTGx5WaO0sJT94jUPVJlD5iX2ibvUUu7lJIuEJMtbOviaSwcjZmlMjFkJobURJca6dJ2htTIlNmO5dqO7RZouoSabpGuV6Lvkeq7ZXqLTNshURtEchWbJyZT2Qg0swXWRsIOCNET8upZeZJVGW1V3LexkA2HwMr9WZCFrXg4qwSZB0+smmdWbdycLt6qT5pvT1loT1toTwdaBLTTDqDoRyJqP8AhmwAO7T8FwCkdENSCKX3epow5Q8ZMe86sqWSxs2GjB7vXx3zRydtRsZZJmInqqu6k1PaoaNWlmwL/cIqHH87TF+nt0+DsAnF0Qro4k9xdhBf8ujIfDsAyVNgEMuEhnHy7hXoDSr3STLnQSA6tJwbWEYPqABdRLzYwLtdQL9TRL0HZN1oY15pIYNBqBIwU0UK+1EK5AqVGttAuIplXWbJE8MvE1l7/t9/tfvf+xd7a4OwAcbi9bNxctbui+v798rfvX798sTM5a5FoG/dxKArDvIuk3Wml3NnHoVsNqJu1rdcrm6+UQSILay7kVYZnl4WkFfol5Lo9zXOIqziX1HguGX4mBXk8GQmC5mxjiEBwHBgrFG+ziUCz0PG4JruogtMRT4+G3D9xI8HpaeH5rAa7Sty5BpJzPTagEnqpoPJGQtqNqPu3L4XfDfJ+FOiRHOiR4+ua7+Ne6O8J+oiKL3pmPAlLzL8aU3fjLvzGbfTVu9grjzCRT9CXY3FXE0iRsazQBxKfa0aXsAGnkFGn4NHzIcMu4UMu4WPOFybOX1gOu/1tRfn3Cuz3o4RvF1pfr9btrlY+X698tVH91Vrdt3O13/SUrpEeG544/u3/9iFK4Y++7f4pOJTHtF5pmrzcNHW5afoydOZC4+RFyORVyOwVqPUqcIpgU9fhw1GooUzafCUH5AQs1nMWmkWraPkGVrbcKl1GKteYhi25blXXvqXtfA1T7jzATaRTl3DaV/xuQAhvKXIrHS/goelkgpomGGe3b5N0G0z9Kl+3pO3a6Rx4DWYomIbemke+Nvd/p7a8a+YtFXPXS4RrKN0GhGxKSa1JeZqbEF9RUkWhCocIinkY6EQy7oj73rUNfmMY/Nq4L9BHBHAIw+x7moq4+6T+4r3SRqRBPvwVs/sNWrVZL1nEm/bIxlfczvdtlt2a4sZbgX7NxdmUVnhubrX/xViqyqoe/Lpj9H0nGPgzsGcctJXhybpeCE3PRe3bEuOOundXad5RduxJO14KTLva4a9MI1+J9Htw0XIxexzftqUffMVpN15PveoT4+j71OlSmn9UYdjdwgvJ0PRYSGlketytvKSH5XEXMyLvVz5Ib017VBJ1L+9efF3KjZLHXqn3PDJSI8owUY1tsdjRROp4Gm20SrC8tPNDSsFvf2Pe3d0FDglggN9u8gGoAOrNQBXZ7323fvHiBUAOwDlgO2AJ0P8DuoBAxw5wYA5YAsAPwB4ANgAwQO8Q2ALsGrARIM1PNhE4CcCVA/sIoAuwfQCxAE8GQBTwZ4C3Aw4BJwFFd8D5AScB6ALABhwOdgNbAPwcNPwAEAIMA1gLXD+4GEA1YDu4NnBmgEmgDQkAFXB+DrqhQEEg2PhTsRzgN9AmxGazwauDHYCjxdr/AxcGLuBDmsL/C0z1h3Ho7cqYRCyV6IYs7XIUlkRVdOkN7cC5+9e4IEdHxz/6o/Hf9gEAh8QRWbwL6dTIRNyNaOTju7Dsq3XlwYV15zNbjqYiwfh20G38WQL8y3jY0YSWU4nNZxMb7ZMaHZObnJIbnVIanJOrXRKL3R/EO0RcPuLt/bmP+xlbddz/MA5d9XeOivBMvBf+ezhUGGcbzJoXd7Ug+Vp9STQZlUXCpBNxyVJxabuhvrMTojIUNRCuxFU6PKtxKMBHNHCiEIIHWO5tHD5A1GrXBz8y1/LxvK1M7r/b1PKP8y0/X2j59ULL4Tno2Rmoz0TzzUFYZhem1URia6liHVXVTe0aI0xbcRtWwsYIZUbHNvEVCrJRgbUYsR3DgIVEbWtKFagb3hFrtjnGbUbnJq1jjWdcl+h3+LJdLGAhxlolf7VKtd5gBji0jtOtcGWr7eytMdrLWdLbMcYbo+gFT71BNM7i9Ga8iMCkZCowVywojz6UYx/6bC/6VA/6ZB/q7DDy/DjUqy/PVXX9tCrIXu/rqvfyUtlwyJfn6cPx8qG5urGcXdW+/n2hF0aDQyf9A8eBQXQhdC456jkyY4WRMM24M8mKmOL4zXDcAAstcF0An+zjEBCwiQ6IyBMsV/keBwIbl211ca6LbOeFfUdolnZ2mnJqinwcgNAkCYDQIcBCk6TPJ0mfTRI/myJ9vo9DX85TDy/Qji3QTy0xQVr3+RXOwQuBV3Ff5ttwyCah66LAZYHvMsd1nmI5TTKdxhlOo3SnYfr5IYZLH8PdQvcyUPyVpDAR8QoHf4eKiybgYnGEFCwpE0fLIzBLiJwKArcKz6vG8aqx/CqcoAovqiZK68igRk4NoWqaqJpmm4BBpG6mKZsocgiooMNJqrCSSiCctAojqcRIwLIaLa4COISX1pIUdRRlPVUFoQIcUjaRZU0Ybh2WCWHw0CI+Rc5lqNgcNYurYfO0XEG7UGAU84xSrlHObZdz9FKOXiTQ8UU6nljPFWvZwjYGr43JVdI5cipbRmXJaQwFg6lisdUcnoZn29MgkrSLZUaJ3CCRa8VStUCk4PJAfyuHgGeiWoUYuImDHpHDppSloFIOdA39Bof2oWjORkQ2KJpRPJpWRU+rYqbVT6Y1sTPa+FldolWfPG9IWTCkLBlSl9rTltrTAfwst2cB/UhHYMWGQ4smGwtZjRlWwEKmzBljzrSpcLqjcqEHtj5I2xkS7Q0oX3S3vdQotlmsBWjraH5559MUyZU7tKALpJAL+IiLzT5+EFd3hJsHwcuDeyHQlPGouyVNjksgkR7amIR2A0q72ky7BKGE1RICbMIH1lPCmtmX62gR5YSgWmp4AyUCQgptJgU3E4OaiCGNpPB9hbZQL9Ikseah1tXtrq/eb3/31e7uas90b+uALnukPX9nUfTdW+u3X7168+bFzGKfSNuIYT1Fse4iGXdaqbdhpNvNIE0Bd6MedR2EbldCI8sgl4pqIwqqL+RWhKcXBSbmeT7LPR9f6phc75DaYp8KP5lsS0f4MhH+RSIcfMQBFvp1IuKzJPixp9X215Lt/K6fDrjq+iDpUkHd1UZiMEHky1T6sGQhNEEkjnatGXGjuPzm45irEUHXAj0fB3hk+7oX+biX+HqAPqLCqx7piSEpFZFx8KtP8JejyZee0C7GUSISKRfT6JczWBdThKHP5L5RetcrFpdLva6Xej0ud3td7/K62ed5p9/jzlhY9E5h6TsR+uth/JsF2O567dZG+eZG+fZG+e565Zvlmm+tdc+1maYSn7/9jx9w6I++hf8pONQgXbvbPHazafxmy8yVlulI2PQl6MQdxPRt7NQVxMBt1ND9lqFnjaOZWGsFa7VRsNYoWGkSrCAkyxjZIlq5ypQtdLbNT+tm5YQ2CkbJ1K5VsBZrOGu09pdCywtd53Mjr9dcUqjJS62KjqvIhPDFo/r+t0oLGN21rDCuaTq32iw7is5dnmGboX9F1u42CFer5DtVohWMcj67EFqQmNonl/fqLDgEi0LXKi0bvM5tUddzRe9LTf/b9sH3HYPvzcPf6Afeqrs2Ll19lvAsPSMh+1l06q3rmWzVrKz7NXCiqO3rksE3fMsrnumN2vTCyzHwrp+7gdJqZtLZNFp8fmMxsZPZ+VrW8aK980UHKMDr3gOXJAPuU9drdc/rNqCuDW3nRpt+uayKlpQBEagGuodeGTpe8XSbrfI5TvsLbfcOhEGKyrnrDVJJnnoGPvEPj/GKfOp3O+3OzYy4q2mxF+OjbqTeuJAQcqf4ZkpDQvgtd3fPs86ezi4XvUNTH14qKk8iGoo51lzKYrlwrYxvhco2Vv4QDv1rfM/8Y88JOOegWO6PPfBfsP9B79BP1XT/gjN8OOT/L+/AH8ShbQNJIOweMvDJDWSl3qJszEcQ1boPOPRHf4T/6xwAcIgTmc64lky8HYt8eA+afLWuKKy8xrug2S4XeTgb/Ukm8lfp8F+ltHyc2PJpIuzLpJajybCTSfAzQInwU6DPOBV6NqMBEJHL7ZjT/iFfeHmc8HMDNXIHg1l/Kpn7AZB+dIeANeR+JQAUy7kCHLoT5pkQBUYPXbXZQb+rgtgrRYnX64qisbAMFDylqfkJmpjMFOSyxFmt1AdptR4J1efLyZF4TbLAUqgbKO/qL9YpHuhxrgPwo7OwX8+3/BJQ0DxgIdg/LsB+tgD7xTzsV7Owz6dhZ8YRvn2Y+2ZqmY6FVbJZSrakg9UxQpu0UjYWKNvj1HkDr1ugNlDM7djuXqJpkt+2rJVtW8R73aJXRvlLhfYF1/ScZFzFqGax4hkMa7qZMlVDnqpkTlVL5xrbV+Cd63j9Gke2buDsjFBfWYnvJ2jvzII9oWqZZBjGauQEQSOHHK3BePWhjo6gPhtFfTyC+ngY9cko6vA0ym4W6jaYe74N4FDwOT24FXn7tHn4Sjx8eO7eXC8fhps729Vd4x80EH5pNDh8OiB4zNd/IDRwOvbmVkvSKi1ujnFnln1hluM3x3Wzcn/AoeXfENGPHhGAov2MhP2YBJdFNohJcJoHpXF0u1na6RnKyWnS8WnSsSni4SnSoX19OUn8HAisgEq5WcrheerRRfrxJcbJJabd/swiENjtusa35XTbEAuAEN9lie+8xD+/yHNc4DpYOWBgq90U/cwE9fQE9eQE7dQk48w4y36U7TTIdu9hB3awLmoYNyXUeyziQwr+CQEfh8UnYUjpKBC4SslF0gqQDJAUV4rlgcahKpK0Fhg7DE0zHagNCEpTAzVTVU1kBYQgr8NJa7DS6gMBFgIP97fYlnjZPg6BriF1I/CUqKpmirKFKGkiClroQhRXiOfzCCIOScwhSzhkKZeiEFJVIqpKTFFLgcAKTSmiKwQMhYCp4DNlXLqYRRYxiXwmkU0DoItjUbFsGoZDx3IZOD6LKATn4VNlQoZcxJaJuFIRR8hlcJgUJhlHxbYyME1KWkuPuHVCBZltK5hTx1tVj8CkIKAfDCIbEd2fsxlEAIceTCkfTCofgkS4SVXMpOrxlPrJTFvsnCbOqo1f0CUsGWyldMvGNFtd3G/X0Zkyl0wZix0ZCx0ZAIfmjBmzxsxpY960uXTGUr/Qh14b5m6OKLaH9a+Gzd/093xrMr+Xq3cpbGt9a2d6vuTBM3bUI+rd+62AiPyCUP5B5MAg/o3IjoI4S2uGjJBEIj9CUO/C6Deh9KvN9MhGangdKagG4BAxqJEaghRdaeKEV5B8qsgB9ZQQCCmomRzYTApoIgU2koLBwwZCQDM5lCSM1vU2Ti9pd18ufPPV9t56z9wAcrg9d7yzcHtB+M3r2W/evXjz5uX0Qp9A3YCgP4ZRb8KpN1pAfgPhOgR/vQF3vQ4kbiOuVEAvlUEuFNcBHArPrQxPLwlKyveJz3WLL3ROrjyfCnFIg55NAx9f8GOp8KMp8MPJ8EPJrV8mtx6Og5y8k3M2OMrBO8LjWtSt4socAiOPp4xWmCM13YGazkC1KUyhuyxV36Cx75aWRt66HhLkfTPAM8XPo9jHo9TXrSTYNf+uV1ZOaHbTpTTCpRTmhUTuxVT+xQxOeBYnIpd3IU8QniUJSVYGPG3zuqf3uNPudcfod6894FF74JOOgGcd/s+MYXE9sVljreXzbfUbU43b6w1rmxVrm+Xrm6Vbm2XP18tfr9U8Hy2x4CL/7v/8X/917gz/Xz7rn4JDROPLFOLCM7T1IWLuFmzyBmLydutINrwPRu3PriXF5LU8yqM+rDHEIidzqYvVgrVq0VoVfxkiXELIlwiaNYVkepBubI2Kzw6/En8lqrKKCH4gI4OwAeNzoXnH1LPXyTKbilK7GlJV2AZsU0tKWrW6Z0s7CDBjV9K+KtKvio1bwG8hazYrpWvF/Nki4XypfLNZucnSLENqkXRI1axWttI/atH0YjGS9r49be+uumtH1bWt7d0zDrw29b3S974GyW8my3JmbIqOiR+Sc7rF/Iz40ma0StGx19b1Uta/qxx8JQdUM/wtSFnAtIqIDQgeDMqHNUPLKrMrCKWMyVbNC7JmR9r1Ttb5WmTYVJhfavve6/qB7/RG1b2n7VxXtS9CGlmPHyRUllRF3U8kUPVdve9A1hy3+7nM8loL2G98qYnKdL8RERh99UZ8lHegndO5j8/ZHbn8KOxSXGRgTGBg1Pl7WeE3csIuPD5/3vHnTXlPsp/d/Oz4P7rd9A9KSkjCqKs5C/Xc5zDl60bpVh13dXHD1orzF/gHbChgRv2/M+YI4BAwkUBl3V/g+/Bv6pL+IA7t6BiSjrmtVeugvmduZX6MUN+Mlmo/4NBfyN3GNob11jNCVAzm8X148rWm/LD6Wt8amEsl+mw58Ug58bMy3K+L0L/Kaf1FOuwXqSCRFv55Ehwkzx6Nbz0WZ8ufBb+tHk5vOZMBcXmc5RBx7ShInPMDQXO/g0O2xqEDv2gfh1wu+bvt4xAQwCGX26Ge8XdsOATsoJ9k46LYq4U2HLpWk/sAXpcAqXucX3y5oAL86Hu1rPlSVo1vTMHZHFgAy5Rjmm3VDkL6x1oW5uBj5rROkvcg4tgM4lNr66+srR9ZW38xj/j5gayIX8wifj2NPDSGOddHvtjBSdcIm2QikkwoMPANfZzRKdbyLHNtmDWnFffxdRZKdw++e4xqmFMq1nsFexPs1xPMdwO8t0bZa7F2j6RbbRYPNzE74SRDK8EAJeghFH0j3wLXjqPM8zjDMl2xphQ872K+HqG+72e9M4h2BKoZiqadICdS2NkCwkU96vQA8hdjyP82ifq7CdTfj6N+Non8zIo6swB1H851abtupwpx1Pl7GLx92zz8JB6+fA9fnrcfy8OL6+6pCwwZvHB5NOTCVGDoqF9AX2jgVOyNLWj8GjXWyrg9x7ow98/ikG2ykE2goYjjusxxXmI7LTIdbHlxth4hAEKnpskn9lnoKNAU8cgU8RDQJOFLAELTJFAsd9iWo0A5Bmrklhinlpl2KxxHkNMAhhet8UFOgzuYVrQqcF8RuO6DkMMi79w8x87KOjvHPDPDODVNPzlJPT5FOzZNPzbDPD7DOjHNOT3BcRjjew0LQnr5kR2c62r6bTElikO8T8E9xGEetaIet6CeNWMSmvGpMHI2gl6A5pQSxNUAh5gaKEML3Seilh9xqJGsaMDL6wD5/C4OVeOkP0pWQ/wtHNqHqBayvIUsg9GlCKYYxRAgOHwUh4fkCdBAAhFWJMGKJRiJFCeR4iVSgkRKFEtsEokJfCGOzUWxuCgGF0VhI0hMOJHeQqRDiYwWIBILRmW3MvgotgjLFRO4YhJHRKZxcCQ6EkdswWEaGPhaHb95SNE0pam26vLntUnz6scLv0NENhb6CYemlb8hon0oip5SxcyoH8+2PbFqny3o4xYN8UvtiUvtgIuSF21dRmmgRm7ZlL4EZM6c79hnIWANmbKnjPlT5vKZrqaFAeLyiGBlWLU23L470vN+bOT74dHv+4a+M3W/k2oWcbTuqgZ5dj4zPglz9z7m+m367XuCe/fbkp711Od04fKkxGQyJWYfh25B6dcADkGo4bWkoFpSIBCEHoyVX4ULwypI7pUkzzpqYAM5qIkc2PQDDgVBwD5E/yZyMIZzl68t6BgkL6x1vXu7/HZvZHNeuDyOXJnE7K1pvnm78PW7Fy9f7QxPmeji8iZCFIRwuZl4pYlwFYK7Uoe5XIu5XIOKrGy9WAaNKGkMK6wLK6gOy60MSy8JTi7wT8jzjMtziS86n1zpmFJvn9p0Ng16Kg16OhV6Oqn5VGLTyfiG0w+Lz4bH2HlecAm6FJ6ckUGhtqh1VXrLk47+i52Dvp393uZ+P3N/SGd/pK7jFoF8JSUp+GLoRX/Pp34eBb6eNhwK9yh67FdYFl6EupjLuJDJD8sQR+SKw/MFoQXC8CJReJE4LF8WkqUISlMGxKv8nqkDnqmD4tQhCerQ5LaQVE1omjIsRXwzQZyeaEBkTpuqtxehG+t1gIhWN0vXN4s3Nou3Nyu2Fyp7RFF/95//w1/IreSv6DL+FBzCtW1VCnbzGdvx2IUY9Owj3HQceqQkg5UZ8Tg+zB1a8DjncdyN2IpHsO5E4mwWcz6Xs5THXSoXrDRKV5CyZSatC5FeoYfUd6CaC2/fvBZ6VaOfV3S/U3a+URiBu7InF/bX3olUVsXx6rNastOykwrFHfOi7h1pz0tl7yuRcZuuXiEqlmGi+QL+YgHAIdF8sWQNnBzLHSbjBNyWlg4SYVCiGVL1jXbM91q2zQCx+l6YB16294NBqM9NvXum/tedfe9M6lklganBtZiYBBGB1NpIYYrHFJ3vJMYXLNM6o32b0b7H6QQTI1ZVaqteYNbRmGoClEdgIJlddeJ1iGwbJVoiyze5hldy80tV11tV1xswH0lufi4zb6m7dxTGxbKyFlJz84BcRKxDlWTDegZea7tfq4d29X27lp63lrGvalqUN2NzH6anx6fF5ibeZNWlN6TdC718MuCBk3+sa8DDs6ExDg5XDtmH/ffH99zLHoXlPAg6fuqX9hd8bpbkZhDFLVIrVvm6WbxdyVmsYCwv/KXi0L8pDPjwzx68A38Qh77ZA4WWe6AA8i3oHltZnNbrLW0Gwwcc+gu5efzNv/t36Ce3EXHXW9Mj4UWh8Ho/ONKjleyCYJ1r5Z6Ec47CmIebqJ9X4T4qQPwss/UXaYhfJyFA/tKheMSRuNYvbZPaWz9PgR1Na7KPK3a4/vB0YNAJP/ez+8EJP7lD/w845LaPQx6xt0Kyn4LRQ79RQZyNhWyKv1qefqum6F5RwdXENO9nac5x2efj8h2e5p+Jzj9Zhr2kn2ie3uUNTBFmZ0jbi/iZzsweivcQ6ugk8tMZ5MdzyF/NIX85h/7IivkVWM6hwfKTGcwXo4RT/bSADv7TNkmlTIaSydhakbpL0DfEmxzmTnfxh+VyCxtkhnUNESzTLM2CXrQ5xn61SHk3T/p6kv6+h/9Godijadag4r5muhxDYJBxRBIWiyEQ0CwOVqXDm4ax7VZS2wpftqMSvDRw3ugFrxTydZ5qiCbjUwVVHNpDBc67E3VoBPEPE8j/Mo34v6YQ/3kS8Q/TyE/mUacXWzxHCjw1t5zkIc5t/p56H3+Vh5/Yw5/v5c/zDWB5eXM9vbXBYYOXro6GRY4HhQ74B1hCAsaeXt9sjl+nPJun357dxyEr193KcVsAvUMcZ+D/2AwiMG4VZCrYYhVcwPRVUN4GGn4WGPbz9LNz1NOzlJOz5BMzpONTRGAKHYCQTdMkoMM22RqHAAsdAWna8/RToF9omWW/wnHYD+92Wee7bQg9NoSeQKuga4jvvG8K2c9zzlrZZ+ZYp/dZ6MQ03cZCU7Sj0/Sjs6xjc+zjs5yT09yzU3znKaHPuDBkmH+hm3vZyLqqol4XEK5RUdfQ8OuwltsQaFR9S3QDIrYJlwKj5mJ4ZSR5HR0UyLU1gTI5ahuUqgZqJisbiYp6vLx2n4WqfhIomcPLqn8SUV5DUdUfuEP7glKVLVQljCoHRNRCE7cwRD+IKYKxxHCOpJUnRfBlKL4cCM1T2MSVozgyJFuKYIjhNBGcIoSRBC14bhOODcECcRox3EYseMhrJgpbKBI4VYqgSlFUMQrPgaNpTQjwTQFXySRXtosbRtrqZ3Tl8/rcBX3KvCYWEBHwiIDmlA9B19CM/D7Q9L6mFEAPJhUPJxQPwfJAU0pbBR0gojntUwBF87pYm2xolHAARbb4BFOazRoyZcyYMqc7sqc6cic6Csc7Kqe7WuaHaEujkqVhzfKwaWts4M3kxDfjU9+PT38/MvVd79CuSjdKpLZV1zMycrBP4sjPEiRpmYb8/P768hF8TSelSEhKIlJikPR7MMZtKON6M+MyhGbDoWpSYDU5sIEZTFBfR8rCKynOFSSXOqpvAzmg0YZDNjUCFiIFNJD8GklBrYzrFHGitL12aFq492rq3evJl9vm56uKvTXFm53e775a/eb9i5291a5BGZ6dXYu6XouOqMdeqMVcrEFfqEJeqEREVLSGl7WEFjeGFDUE59cE5VUF51SEAHcopTAwId8nLtc9Nt85rsgxvsI+seZsch2QXWLNubjqc0/K7e/n2V1NcPC95uIW5B1580ZVbbFSDevsKbD03+oaCuwacu8edO8e8uwe9ukZCewcuCRVXq6pDrt7MyzA556fZ7avZ4m/R+lFr5K4gNLqiDL8xUJORI4oJEsSViAJLRKGABAqFYeVSMIKZaH5suBceXCGPDhNHpyqCE2Th6bJQtNloRnysExJWBobdGhExQhynvazirfH4HsrLZvrNeub5YCI1nZK1rfLt9eq+tWP/v6//O9/IbeSv6LL+FNwCCYDvTqbOaz1BMrqU+LKE/JiEnm6rFp+8ZwPJD7YQEhtg1dERT19UCt8TJ+Loy2k0ZYyGUvFnMUy4XazfDUjF1GdmkvMS2QVZZVGR9mfOEll6PWdL9t6dqSduxLDO5FomNRYoyXVKpEV5OoKKAQnt6yyTZt8y7asa1vc8ZzTvsfrfEU1bDQpt2pE61XSlSrFWhOo1pau8QRDSiZHQ4FNKQzjquEBw5ylY8fc/bJr4E1f37uBgRe9wy/Mg5vGvnedfW8HOhd7pW19Io6RwzLwhCKxWdu1oQSzUDtfAJ8KzCBitL9idGxzOxb1bVY920yFtnCay5CN9XSBGSldIKm2Bdp1lXZVb9pUd23KO7ZAsZy0EyTXvVF37hg73imM89V10PKkR3JILb0Ggmmm9Q1tG/pATd26umOtvWOrw/K2vfO9Qm/FMOjp6fer4i40RnnXRfvdumV3JcXj3N2jv/T7b0evfHno4mf/eO5/T0u6AE2NKXp872Kkj9+9CNcHt++A9G3JWLNis5y3mE+fLmTNz238frLch6/mH96BP9c78CFK4a/ojvDDpf7N3/y7huyw+vzAhgpvaKMbluBO53myFZ7cNleezomvdeS1ObAUdgT+0Xrix0XIX2TBP0puBUX2IJHpaAICQBEY3PFJMvyLDJBBV3s+OsUhNOKkr8fp/SlD/yM45H7V3/VWiMfTG8HZT67lx/2WYoE7ZMOhgvgr+QmR2SkRyYne0bFn7scdfpD0ZXTm4ZicQ08LT9QTLlnGG1d3+EvzrK15+tYkfKLt2QDZcwR1ZAr16Sz643nMr+cxnyzgP50nfGYlfGolfLZA/HKOeHiCcnqA6WXm39ZJs5WKRrmSrJKKDWJ9h8hkELbLRW08lYrWbiKaB4mmaa5ioYO7OU19tYZ/t477xkr6aoj1uk3ynNW2gpJZ0Cwqi1Ahw6Up0HFCXBqXXs6VExkGLdE4itXPk9pWGYoNlnSLq9jgt1m5ynYGH86hP5HgAwyYs32oT8YR/20K+XcziL+dRvzdFOK/TyM/nUfbraIDZ6rDdQ+8xGHukgBvuY+/yMOP6xXA9Q8WR1wSXrzECw5VhV/qvnR98MK1gdBLXSFhHRfDhuJvr0ET16lx87ZiuYtzHH8rx2Oe477IcV3axyHAQiscZ1DSBgRq22wgRLeBkJV22ko9NUs+PkM6NkM6CvQTCP2IQyBN7gigIJspRD0GWGiBAZqFQHaC/QrbcZXjBFhojWfzhdYEnvvyWAGxctzzCxzgC52dZZ+ZASzEOjXNPDlFPz5JOzZJPzrFODbNPD7LOmHlnJzjnpzjnZnj2c3xz88KPacFfuP84CFuaDcrrJ0WJiWEslBhRHhEa9OlRsjV2sZbtS0PIJg4OC0LKygBGXFEUPkmB11ANqShqJpISsgfxCHARbjfwyHlb+NQ8765BKUpm6nyRhDGQJE2UKQQiqSBAlIcDjLu5FAWiPxWwplAKjhLDZYwhhJKV0KpCijoPsJLIFhRA0ZYB4QS1CL4NUBIQS1SWIsW12Ek9VhpA17WhJU0Ijh1LbSqZmJZK7GYxSo1KmqGtVVTupJZXc6cLn1OmzSnSZhti50BhXCgRwgUxSkeTcofTvygB+Pyh+PyRzbJHo1LH45JH47IHo7KH40poieU0Ta/SB0DZgrNaJ/O6mKt+kSrIWmuPXXOlD5rypg2Zk4as8fas0aNuaPtxcPt1eOW1vkh9vKIcn5QtzjcuT4+9Hxq6uXk9PvJ2e+m59+PTKxoDT1UhqShiZRbhEnLpOfmt9XWjuBQVh5xhAfXMIvZlGQC/QmK9RDOugNl3WhmXoHQImrJwTXk4CpyUAM7lGy4hVFFVFGdKkhONRTveopfIyAiQEFEf2ANNZADIeQAsNJIvtDKjKJJ0yyjuJ1X/a/fTn71dvzrd6PfvBt993Ly3Zul12/W5hb7xWoEjPCkGnGxChlciQyuaA0uhweXtgSVQAOLmwOLIAEFdf75tf45Vf5Z5f4gWS61ODCxwD8+zzc21/NpjuvjXMfo3LOP8k5H55yJzrZ7lOl4L93pZoLDhYfnAq97eIWFeAVGxjx9SiBXmSwVXQMx3YOh3TYWOt81AOTUNeTUNeJkGfZot4QQKWHJicFhwTd8vdJ9PEsCPMsjvcuSAssaL1RQLhQJwvOkwTnS0CJJaKkopEQElqHFYttDoEJJaJ4kNFcalguW4tAcIFFoFpAgJIMdlky59Iz2IMZQl71hRL6Zx+6uNm5uVK5tlKxsFa9ul21uVAwYHv/9337AoT/6tvun4FCLaDadMJFCmkmiLCVR1xKoi0+IU6mEyfx8RGPaXWr5PUZZctyjuIx6WSJ5Np5mTWMuJdJm02iTeVwwCGjtWnRNWkqxGlEvhJRhKoqOfXkajlKqQIla/wslGCtk2hK3TbLRdHRuCiI5ujollUKTKc2bMss7EOYGArJV3S8l5teSztfAKZKaX7LbX2D0Ow3al+WSVxDlJl23SMRQ6BVZ3UyuWWLWaiYlhl0QbCC3vFB3v9T3bOk6t019L40DIJtud2Zks1vRjiirpDQjKE04pWa9zQjq8Xb45l1Wxx7H9FZo2BHyjdCiktq4eAOBzMGhqgvy4VXVBbHx5Hpkj3FaKh0gwcgCKqfdNNEOSvL6vlJ1v9X1vtL3vNB3vNH3bFKoIkx5trqpWkelKERdestzheU5v2OBpZlha5cZ+iWqfAbMJshvqUlJucMsTCTH3ax4FHLlhrP7bftPAn/9kc+nn4ed9HwU4HHN9cH9wKyH4VEXvHxCfD529f4s5M6damaNZL5GtFojXKriT0Nk80s7vz+G9c/1VfjD6354Bz7g0B/9ufxnP+Bv/uZ/Lqn0LqvzqIY5QwnnKUJ3kd5X0emr6vLS9Hhquz10XR6aTjeR9hyac6gG/3F+60dpcDC18PMk0IWMOAxy5xJbP01BfJGJOJ3d5BKb5Rx+8aSv+0l/l3P/FIcCXByD3BzDvJwv+oGuIc8rAR6gXu6qv9uNILfH1wIzY66ANAWg/Njr+7oGGoeA8uIis+MiUuL8Y5+dfxx7PDrh8yepnyXkfZlSdCSj7AQUG2LqKli04lYncZujrYudRWCszTDZbQJ3fA735SL+82X8FyuEQ8ukw0vkI8vUIyvUI8uUo4uU47P0syNM927+lXZxQpu8TK5slctoKglPJRJIhVyOkE5XMMl6Bd5kIRpG+XKrmb0+Rd5bw71dx75fIL4dZb00SLYFmkWiQk/lwCTEOCP2qhkVqsdeVVGeykXlgjYa3aAj6HrwmhFy2ySlzcrQznK1A3yFgM0sFBEvaTAOPehDI8iPppH/OIf4hznUP8yi/nEa/ctp9JcL+PPblMh15D1LaqT0ejAvxJ8XECgIDBVduKy4ccf0NLY9NlYRdU9/50FvVMzQ7Ucjtx4M3I7qeXB3PPfZOiprlZ4wx7g7w7o4yw6wsj0XOAcBCbbWoCUgGwU5AhACidjz9DNWKgAhME31xP5A1aMzxCMzxEO/px+r447MUW0jVufpJw5YyOYLsR1sNXIAsTjAcbIV4O03I9n6kZa4zgtsRyvLfo4FWOjUFOPkFOPEJGAh+g8stI9DJ2ZYJ+c4p6zc01be6Xm+3TzfwSpwtgo9ZgXe03yfca7vIMung+KtwvsKUAG01hBcywVoU2RD07UGeBQUF9tKT0dzCrD8UtBKRJY1UBSNQKBSDowhwstApdxvrKGf1n9yhwjyGrKyjqaG/KgfbSIVOEkDCGkggXFGQNJaoqQGiCSto8hBEl0jHaQ1ALUdCPQdNVLUjWRVI0EOUKceI6kFQolrkOKaVmEl/Ee1iqoQokqkuBotqUWKamDsiiZaSSOpsJVcwOKW6JVVfZqKkbai8bbcibbMiba0CXXyuCphVBk7qnw2ongyLH88LI8ZkkUPSh8NSB4OSB71i/cletQnfAjUK3rQJ37YLwZPPRyQPhyUPRxWRI8on4ypY8fUCWNtSeO61DF9+pg+c1iXOajL6tdl9+vz+nWlg/q68U70wpBwcVhjHWhfGOpaHR/ZmpramQBENPNuyro7MDIuV2lwRE5DE76oDJ1TQCst0yJaJ4WseS2vT4aSc0qZrFQS6xmGG43gRMFYt6DMa420i3WU0BpKSBUlCMIJp5vuEjQXqumO5SSHKpJnPcUfuEMHOFQPlsBBAkRkewj6iCLRnIeartrpJcnSmnH7ef+b12NffTX1fHtkbXVwaXWga1BMYObXo25XIcMrEQEViIByeEA5LKAU6l/S5FcE8cuv98ut8c2p9s2q8Ekv9Ukr8Uku8rWxUI73kyzPmEzXhxlO99LsbiWcvv70zI3HjtejXa88dIu47eJ/ydUbtAL5Xw8OuZ+ekcYVVnb0pHUOXLYMelkAAg05dA052pbDDpaRc5YRp84BXwFgnaLAyxev+nileHsU+7mXR3qWpgaVt1ysoEcUicJyZSG5khCAQCVCoLBiYViRMKxQFFokCgXLfFFYnigs37YSki8KzhODnUNzRaG5wvAc9oUM+vV4dU72mgzz9Rz1xXLz1lrl6kbJ4mbRynbZ+npFnzb67/72f/uz30T+6i7gT8EhtGopgzieSppKJs8nk5dSqPNxxIk08lRZDZlem6VoSFY3V9aUNBYjunKZK5nc1Rz+ahp/OZ2zkM/eqGIt1ZIGilop4ppCSkFy5tOHgZEPmtjdWP0KqxOkYD9v67MqzNNkOI2Qm8EpyGjOKxDLLTrT8zbzV2LzK2n3C7HZxjayjj1ZB5hzusMxb6G063XSvXrhbqtgCjjjSEgLuSzLwGYI8WwOXq5r35B3fMXUvaGZ9limNalmU9m2o9KudVvW54fXp7oH6Hg8CUtpk1iM5i2tdlFpWGG2bzEsb7imFxrtgrAAMp6R3ZcaP0eEDsnIChbOQkYz7t2gRYRqIY0DBjOqvKIuI1Mn6TT178h7dtWWnbbO58qut2DYq6F3u005SKouBv+pEI0wtE9KLLt03XOcyoqSzTeJpm5WNpy8Eu7z+JLnPQ/vwCMVjy9X3guPv+XrGXb2E6/Pf+Hy69NBZy4nXIez0UgKElKd9+DS+YjAU1cf3j/kfzuDoGlQrjQrnjcKt2CyNZxmlWHe3HzxB5LlPnwv//AO/FnegQ849Fd3X/ifAA7lQJ2KkE51lPMYoavA4K3p9W/v9zX2e3b0e3T0uXX2e5j7PXVdbhzlWQTrcAXu06zWT5JssQqHkloPJyPA8vMUxJcZiJOZzedjc85fvHzK1/2En/NPOGSbx3rQO/QbHPI9wCEbEQEcuh7oHn3FPz06Mu/ZVaCfcCj/2RVQPpcbF5kZG54W65scez41+XRm1rH8/KNlZcdqa082Qk4Tsd5a2f0xU6bVVDCvzZgQ3R9iBE+Qna3k00uk46vkY6ukY2uU46uU4ys2HVsmH10iHV0ggRGiJyaojn2MQBP7loafIBMVSSQQkQgmEMC4/CYqt4YshJBURJJORtaaefLRdt7iEHV7jvRqnvhmkvJigLetk60KNVM0hZjDKdURr/di3QeR9j1o5w58iI4VrRCW8ORouoJOUQqpajUNRDFrTXy1TCKBS2lPtHjPbszRUfTHU6hfzKF+bgVL9EczmI+nsJ9OY08skDx3OVEvWWnW5tSO9BjZ/TuiW7dlUQ/bE1IGi0qmGyBjdXU9RUUjxWVzJZXz+WWL+aVz+YWzpQXLLaUb1NJFZvIM4+70Pg7NsT3mWa7zTGdbRgLwgpjnFpk2O8gGQrRTc5QTVvLx/alBB9NUD83aWOjL3xfpy1nKoTkqKJA7BlhoETQLsc7+UCPHddpnIeA7uS7/KJBit+8LOdhY6KBZiHFykgZMoaMHAmVyU/QfWYh9yso5Pc89Pc87vcA/u8CzX+Q7Lgpd5gWu83zXWa7zJOv8KMO5l+pqInu2Ef2F2CBKazCqJRQGv9SCvN2CjWkhJLRS0pGMfCy3nCCsIYprCZJakMENSuOw0sofVYGVAtke4mSgZM4mgryaqKgFaQrU39IBGoHEObKiFlTTEYCbBA6RVODEFQRZFREcoqwlqepAujelDWLL+FY3kNQNBJVNOEUdVlGHkdeipTUoSRVCXAkXVcCE5S2CMpjQJrgYqLxVXAk2NrGKG2gFEHIejJJL5RbJpWUGeYlZXtAly+2SZXfJMrpkqV2yZIs00SKN7xTHmcXPgIyCxwZ+tI770CbOQy37kXZ/qWE90HKA7gNpOPe03PtAOt4DPT/awH/cLnxmFMebpIkmebJRntIuT9PL0/WKTIMiz6gs62xrGOogLAyrFoaMM72m+aHe1fGxTYBD0zO7U3O7EzNLXX1dfLEEjWNCmvEVNZiSClptnYZIGFOJJozCDgVKxC9j8jJJ3Hgs/zGSex/OuQNj32iiX6qnhtVSAREFN/MiWJ33iLqLAIfKiOeqyV51AIcowAv6DQ5BADXZSuYC64mhUEokiJhTGqtMPbihceHMgnZ5rWNyVt07yO/sY4lUjS3EJ7XIy1XIkEokwCG/crhvOcy3FOpT3ORd0OCVV+eVU+OVXeWZUe6RWuKeUuyRUODxLMf9cabbozSXBylO91Mc7iTYX7p/NvS6Y3CkR2ikf8gF/8DQAN/AEF+/G36+jy6EPSkuylaoSzsHHnUO+VuGnC1D5yxD9vvLc13D9l0jdl0j9pZBV4XWH9IUdOt6pK9nord7kb97+WXPkvSgMviFCqYNh3JkNtsHIFAxP6yIG57PDc/hRWTxQU/RhQx+RBoQLzxDEJYtDM0TBeeLg/KlIflioNBCYXgB+2KG5EmWlYb4dpLxagm2tVq1ulG6tAUMovLVpTKT+Pbf/ZcPvUN/9G33T8EhVtfLMt5SPmshm7GUzVjN46zksecL6XM1GAm2Oo+c+YRTXtmC4OXRprJ4yzm81SLOegFvPY+3XsNeInMWpYIpKktEz31SfCOwLi6BiZaweQMY/hhLuak2rnQNjrXpezgkIqE4peHpXUhRMZkqFnH7tW1L8o4NQfce17LLM4KSuV2x5RXDuMO07GK12xjFNpbWjYdT2VDYmJi9ZJBs9nTSkvJKPC/W342VNHHl0lmafoGkt3LaN1hty/1D2+sTq3OdHdX56R7eXndjku0cQ/o7e4ct0zrdqsDwFU3/NVfznI7v4KdUDN+9MuBzcu6q32Zp5hYWr7p9ud/7fG+Eb6Gbm5ImNWv763LKuWR+R/9aW89LTceOrmOjc+y1df39wOimXtGPrSzFFWfKmTRj1zzduI5Rb6FUy2j5GkG9yugbuV+T4XPV7e7jwBZkLhFdFeh+NiTU1ePK+ePhdr43vfzDzwZdtK9vymNSkQoWtbE4vTD7CZXHKUKRE1tITbKZVuV6q2SdqtvlmfZE5pfbe3947tCf5dvwhxf9N/4O/LM4BLLSMXiqQq0FY7BAmDrIAfzQO/RHf4T/6xzw7/7mf05tPlGMPYsSeQgMfpouP2Ovt7nPo7PP1fKjOvvdABopTS5U2RkI7VAu6tfJMIBDXySBOCYEEIhj+gIENKU3OjzNdrx45Qxwh37EIVAvd94GQj/iUKCrQ6jn+Yu+bpf9gTVkI6Kr/u7XAtweRPqmPbr0eziUG2trJcqNvZgdG5oTH5CX5F6a6VRbeA5aYY+pt6fCHNhoJyHeRc8M7hNcGeFfH2FdHqUFT9C85qjnFylnlymnVikngVbIJ1ZIJ5aJx5aIxxYJRxaIR62Ew3OgN4Zweojo2kkO1tFuKFhPhNwMDjePxc1nsTMZzGQaJ50mqaGryVSNjK3sVomnzVwwQWh3gLHbzd4yilflqjmeto8po4pYmSZ82CDafgx5ZAh5rAfj2EEO1TGiZdxsPr+UJaxnS5FsOY2voEukSAU3V0e+asE6DGO/mMIABPrFHPZXVtxnc/gvZgmHQK3aNMlugeb/XBTzXlX+QgCZQVR2l+Yb8/I6CoqH6hutOPwmm73IoE3jcetU2i6NuUug7OJJWzjcJgmzzUGt8epmmcmTjLsTrIvTLP8Zltsc03mO7mil24Kz52iAgk7PUU8CGpwl2+riZomHZ23Vg0BfAM3ua2Zfs4CCDgQCtamHrbSj83RQIwdC5E6vsO1WuQ6rXMcV7vmDlqSfBEBokecEQuTm2XZzzNOzjBMz9OMgMsGGQPsC66B3aIZxfJZ5cg6wEPv0AvcM0CLv7CLPDoQuLPEdlwTOi0JnK99phmM/yTw7xbIfYzqASO5epqeJ5i0jeLMwPiR0EBYT2Yq504J6BMXEtuBT4OQckDuHYpWAlAU0vwwtKkNLyjCyMoy0FC0uwUhKMZKyfSiqwEkr8LLKfSICgQr7eKOqJ6tBZjcImgO52w0Ah0j7LISTgnjucoy4zCZJue1weSVOUYVXVhNUdTYpa/HKWpyyDqusxSiA6tDyWpSsBimtQkgrYeIyqKi0WVgCBRKVtPyg0mZ+cQOjoJaSW0/JbabmEdgFXGGRWFQgE+YphTkKQZZSkKkUpCsFKQpBskKQJOcnyHnxMl68mP1MwHjMoz3i0h5yKEAPOJT7Py7Byj0ONYr9k2j32bQHbNojDj2Gx3wqYMcKufECXoJQkMwXpAqEGWJRrlRU2iaD9HZQrSN666B5rt+yODK4Oj6xPjG1NTmzMzmzOToxZezUMbk8BJrRDCfVNuKr6plQmJZBHdJIh01CvRLFF5Yz+FkkQSJe+BQjeITi30PwbkOZlxtAuBw5pI4WChdGcrseEHUXqmgOZUSHWqp3Ay3Qxj/AFLK5Q37AIAIPQUMRhBLYQApqJIfAKJdxrBi2JF+ubzR0YbuGqPpOhEhVw5GWEjlpjbjbNeiIanRQFcq/EulbgfApb/UugXkWNXvmQ9xz692za90zq93Tyl1TSl2Sil3j8l2fZrtEpzsDFrqXZB+VaHfzydmwG3Z+Ye4+AUF+AZf8/C/6+Fz08b7m6/3A3/fJ5YvPqqvyNPoiy8Aty7Bn17AzMIUsP8jeMnzGMnwaqGv4vNbk34oMvncnMsAr3tejMNCj7KpXSWZwBeJCFSscmEK5AIdEoQWC8CJOeD4jIp15MYlzNUlwM1FwK55/4wn3SgznwlNOWJIgDJTJ5UtCCiQ2HALLIklYCS88V3g3awoD+26M+XYRsb1au7pRtrxdtrZdtTxbpCSH/5f/83/517kz/H/5rH8KDgl6diHipTrRYg1/qZKzVMqYquRM1nMXUTRdTerTumd34EXFOJquXmCtFEwX8qwl3OVS3nIpZ4HKGR+QzC0IJ8Y4+lEspgfaPNCCGoLyepEqPW3U2Lar0c/ptBYZV6LgMIw8so5Nl3GlSplaQGGxMIy2tkG+aR10DbG122zNJl27TZJvkJTrdB0Y57qjlmr72Cxi9ANVepIsLx3/IKrkhH3jScey48fr3ALxtRy2coGsXMe0bYp6Xswt7k70tE0YWAxkI4lCwhHYGSkxgwZWt17X0bUiaN+ha7Y46iW2oFuJxpEvuOmO/mLD8cyLm5emblxTO9gbj39GdDrGLKnRt823GZZpVDkZTTYa+nt61rs6Ns3G2f7+sblJ6/jgZKe6U4jDMFua+VSauXMO5HHzOvYYpg22cV3a+RzN60ooKheBUvPWSja+htRa6+/t7uR53u926KfuZz8/+ckXv/6Pt646luU+fHQ7QCNitgmEDCKWwiTGFxV5R8UVYBXAaAKpEjzjDt+wLTDsbD7/4A79G2eQv6B//5/FITD0an5haWFx6QMO/aXdZAAOJTV9UUm2Y2h8NT3Bpl6fzl63rj6Xrr7z+3K29Ll09rt29Lvr+zxFJhek4EQ+5uOkll+BYR1JrcAa+hI0DqXAv0iFHUuH2Mek24VfOunzm2K538ehABeHEA+nCB/X38Uh1weXfFIfXsx9egXoAIqAAA7lxl7Ojb2UHxdekBBclurfmO+LLvek1XsIWtwVaDc90c1IcO4iuw3QvEZovqMU73GK5yTNdZbmYKWenaeeXqSeWiSfXCAeXyQcn8cdteKOzGEPz2AOgSiFacwXk+jDI6jTvViXdkKAinJZRL/HZcWw2DFc5l0e7TqHcYvNS2RJq+kqAkutFqqG5dIFtWhNI1xTiKxi+ThX1c1UKZhiqJQR24nzG8GcmkR9NoH6dARzrA933kwI1pGvK6j3JIynQnYaj1Ms4pUp2dl66v0ugv8Q7uwk/tAM7pNZ3CdW/BdWwpFZ4vFp8slpMOqH7jLHDN2Uxn3T0fxtJ+NVG3uZQ50iEiaJpDkGa00i3gY/FSokS3LZ247Ob8xd7/XGt2rtnkL2XCXa0bCWpNAJduoI4+4o88IEy2+K5TrDcJyh2c1QT4NRqtOU4zNAZBCTAAISDk8TD00TvpwmfLGvz2cIn/8uCx2aIx+ykg/ZZq3aWGi/Ro51ZvkHFnJa5Z5f4f6Q0HCAQ/umkOM8+9w8297KOjPLOLkPP7bIhB9xaJ+FDmrkQLgC+4yVc3aeawdMoR/lsMh3Aiy0IHSxCgAOnZ0E7UbMU1OsMxMsu1HWuX6Go5nhrGV4yukBPMoFCuEGCh0FQz5qRj6BIOMaMclNuLQmUgaUmg1j5yMEhUhxEVpchBIVosXFaHEpVrqPNAdQJKv8CYcAEdmgSFm37xTZrKEDHMJIKtDicpSoDCUsQ4EVcTlaUoEBLpO8CquoxipqcDYWqgUshFXWARb6LRyqbpVUwiUV+zhUvK+iZmEhUBO/EMLJr2Pk1lJz6mm5zfQ8BDOPwMkjc3NpnBwGO5vOymKwspjsTCY7nclOY7BTGaxUOiuFykwi0xOI1Fgc+QmWGIPGR6Pxj1C4h/t6gMLdR2LvI7BRrdh7rbh9YR8gcA8RuGgELgaJf4wmPcGQn2LA4fQEPCOJyEwlM7PpzCKRqNHSwZ4eMc4MWGb7exaHh1fGxtfGJtfHpzbGp5YHRwbUWhmJyoQhGS0IWiOcCmnho7F6HntQL+818pUyOEdQShdkEfkJOMFTrCgaLXyA5N+Fsa820iLqqaEQZgRGfp3fG03WX6qmOVaQHOpoPhBaEIQSDAFtRQCH9uvlfsIhCBnUy4VCiBFNhCso+iMCJ4ksSGdIsqjCFCzzGZIaAyPeq0NH1qDDqtCBlWi/CpRPOdK7bB+HCqEeBU0euRD37Dr3zBr39Eq3lHKXpFLXuAKXJznnH2U43k89dy/JLirB/nqMXXCko29AkI/XDR/PB75e93087/t4Rft6xQf4xNtwqDpLY8gz91/vHPS0DLrsG0TnLUOOliG7fRY6ZRk60zUEcMgP1up//06kv1esn0d+sEfJda/CrMBy5IUqdniJONTWOyQMyeeE5bMu5rKvp/Ki4sSP4+Xx8cqkOFn8Y1HMA97tB6zLT1ihibzQHEFIviA4D+xvq6kLL+GG5fFvZE60wL4f5X+1iN5ZrVvbACxUsblWMdeXyYd4/uf/9GHu0B99U/1TcEjVt01QLWLkCwjpIkaxzDSsaQZ2lMoBFYksLUuApd1trioikRRsySxXMw9VLlZKl+sUKzCJVckwT2OVq7SOXd7Ia7r5NVa+iqNb4awJOK+XOaySLtIE3VyOulfT3qttHzAZ+zr6OvQDRo2aR2zC1xTS0RSNZVtkfCMxvhHpX7J0exTNNl61TtfsqduXZBgE/uH91F98UvLZ4apjJ2qOH6s/erTq089qPvus0sObzeig69ZYqm2GbqFnwjo5o1Prcvt0tRMWw/L06my/dUxPMrCxYq5M17MmMG8wtes8/Z7UuK3lqJm3Qjm//j/6Tv/9SPiXI5fOWJyOEX71j6gLl0R8lapzC0wlEmkXsHCWiErt17cNGXssCqOcQjdLpOOWjum+gbFO86ipd7Crv79raqBnHeRrC02vxZZdhWWDJRuTiPQKCk7YUiCB5SpRlTxc86PH98qgsICb987anc14fK02PyYn7mZR9gOFhC4RiFk0RlJ6rCuYfiYaZOrmOGA6rXGLY1jhGVa5utWN57bxqR/+PrwDfwnvwIdiuT/6c/nPfgDAoWToZ/UsB74x0NAfZO717Op17u5z6u5zBOrqc7L0nTf3n+/odzEOeCi73YmKs0X4Xye2fGRrH4J/CQRwKA1xOKP1ZEqN3d2444Ehh33cTvq7HhTL/QEcCnJ3DPdxjfzRHbqy7w7dv+CTcv9CzpMrOU8uH0BRztMr2c8AC0UCdyg/NqIgPqw0JRSSdwFTfoHZECGGh7dhQsykwB6yzyDVY5TmPkZzHaOeH6M5jVEdxqhnx6mnxymnJsknJgnHJjFHpzBHJ1GHJ1CHgMZRX46jPh8Do36Qnw8jj/aiz5pxrjpigIwcLqBG8mmRImq4mBQoIgUL6De53GSWpAZM02RpOtjqMa5ymi+f4kr7WRIdXcynitAMTo6MestCcB/BHp9EfTKB/mQMc2gQe7ob42zCeesJgWpShJxyXUx9JKU9VlGj2snhPQS3YcLZceKJKdKRKZBkDSiIfHaKcm6K6jhOOz/G8AbGzqI04W0X/PsxxdcDuj2TdkOtWpbJl1Sq9XbDhtk4p1MvmYzvJqa+n5n/ZnTyhcWy0a7d7FCvm4QzCvgAO72HfqePETHE9BlhOI/S7MFbMU4+Pk4+BjRBOjYORDg6RjgyRjg8YRNI0LaFaE8SQY62bb7QNPnIDBnUEx4DmqMdn6OdsDJOzzPPLrLOLbEdlzlOyzYKOgAhUCMHZhbZtMB1nuect7Id52z9QvYzzDNT9BO20jjAQnRQIwcMouNT9JPTzFMztm6iszNsu1nOuTkwjIjnZOWf/0kgTQG0D83ynWd4DlMcuwnmqUnmKbAcZ54aY54eZtr1sRy7OO4mbqCWc0lIv0EnReGwD1pRDxrhD+th0bWwmKrWp9Xo+DpSaiM9E8rOhvPyEPwClNCGQ/sGESCiAygChXPVgIh+gCJlHUlpIyKwBJbRvjUExrZW/MBCwjKksAwhsgkJuAgMdZVXYxQ1v6tatLwGLa+2WUOSygMcagE4JChu4hcBCmriFzQJbEsIO6+OkVNHz6ln5DYy81rY+UhuAYqTj+HkY9n5uANx8vGcPDwnF88+UA6OnYVlZaAZqUhaMpwc30KMhRKfNeOfNAHhHkOwMft61ICNPlA9xqYGTEw99jFQA/5JPf5pA/5pIzGumZwIo6YhqNk4ejFb0GQycSeGTZP9lpn+3sXhsdWxydXRyXWwHBmf6eo1iiRcDI4GQ9BbEIwWJBeBlZOpJpFgsF3RZeRKJM0MbhGFn4nnJ2AFT7DCRwCHUMIoGOdaE+NiIyMCxouk6O5Jh59RDZF1jPOVlPMNdP8fcSi4gQiq4wLrQbgcJRikbwNAgpBDGshhEFIEhHihiXQFSrkJo91GMO8imXfh1FtgxFAj4Uod9kINJrQaE1SFDqhE+1egfMuQPiVwr6IWj4JmdxsO1btn1XqkVbmnVrgll7nFFzk/zXOMzjz3IO3cvWQ7YBBdj7EPuujq73/ZzwtkZKf7eaT4eCT5eKb4eqb7eyddinhaUpKq0OSa+293Dvp0DriBurh9KHLar5c7azOIhs4CHFLrfesh3nduXArwjAt0z7vgXnTHIy/fvwQTUcmx4VCBODiXF5zLDMti38yUxCVr8hKMFYmWhuSuxoSOuifakgfSlHvs+/dol6KZ4cncsGxeSO6+8rkhheyQXMH1rGko4vsR8dcLpBcrzTvr1a+3IbuzVcPCx7S0s//5//j3f/abyF/dBfwpOKQb3mO0bTHbdqmaHZZxxTy62t87ppdLFKxGE7FBi2wS4hEKPt9o7DN3ztMMi3WqxWbNc6xymUNQtjdAhxDMRaJumdi+jNcuYDTTjYqeGiILQlIoV8XKealYKxXx1AqZtk2pb9PLBVqNWCfnsViERkRTg1w5Km/fEuhW+W1LYs06Tb1G6tok6TZlkiFOVU766S+aHM7WHfuk5ejhhs+/aDl9Bu7qWn3+HDW3jKOZadavMeTvNB0vB6an+sdg5n7fkb67Zl2DdVg7ZaFOGBESYmmbgt7Wq+CZDTz9vNywq9dtakl8WVKo4OLfWYL+r+5bP58rdRq7cxr+q79viLhOpMnkHS/VxtdK855EMYFqwCgpDItEISVSWVA4E403a+Rj/eZhS89o19gIcIo6B9u0E3z1Ase4xzU/F5qWGKI+HlfNQNQIGtOlDVkyeKmGhi5NTblz/aannz+0oTzj8c3kJ/dboDWtiDo2h0Zn0nF43IOHz6gco7rrpdT4VmR6Keh4zjassfVrbO3aBxz6S8CAD9fw/xC0bXvqm2+++SFo+0Ox3F/YrcOGQ7BP6tn2AnOgvt/f3O8OWKinz6G77xxQV79Dp02O5n6njiE3bZ8nQ+NQTvo8ueWjJPjnibaB7odsjUOo4ynNJ2Lyj0VGfeHt94W326kAN5Astz+J1cU5wFYvt98+5HLO39n+AIcuBXhcDrQVy132d7/i73onzCvhbkTW46s5T4FsLASU+/RyXizQJZviIwtTr1fl32upeEhseMiGP5Th7hvINyyUC31UvyGq+wjdaYhuN8g4O0A/00s9YRPlRC/hSC/my/7WLwdaD4NlP+LQvsDK533Iz4B6kIcsyBMmlJ0W46zAeIpwPiK8jxTnJcd5yLCeEkKIgHKHw0lnSGGgBYik0hOVZorMSBNKqFwwOKiJxixk0R7ISCEdWId+NJim+vkw6rNB9Jd96ONdqDNmjIMJ62LAe2oIgUrCRQXxkpoUpid6W0jOg2SHYcq5Eao90CjNcZTqDHBulO4+zPAaYAQOsK5MiBKfdyG/txq/m+1/Pzb4qq9vw2haMbavdpqXuzqn2nXzXZY31oVvltffzc5vDw4ud5mWu3WLXdJRNbKTm9XOuG+iXbTQ/Xpo53spZ/tJJwaIx4AGbTo+SDg5SDg1iD8xiD8+hD82TAA6OkI4Oko8OgZIiXJ83NZYdXqSdmYKiH52im43wzw3y3K0sgHwuM6D5G6ux4HmOZ4/aZbtPsNynWKcn6A7TNDtx2lnRimnRignRiknxqgnx6inxqinx+h24wz7CabDJMtxkn1+ku08xXWd4rlN89wPBNYnuS5A45zzoyyHYYbdMP3MMMOmIcbpIebZYfa5AbZTL8e9ix/QIbyk5t4QMG4zyHcJ+KhWVBQEdre6Kaqs8X4pNLocGVuFS6oFUETNaGHmILgFSD6wiUDVHCh7O9ABEYG4uSq8vPpAAISICjCk1dZ3ZLOGROVIQSlQK78YCC4oaRWWAtmISFqJklUB+PmnQkorEZKKVkk5EExYCuUXN/GKmniFPwm4Qw3svHpmbgMrD6w384pg4OT8YoSgBPmT+CXggg+E+kGFKH4Bkpvbys5uYWZA6elNtJRGSlIDOQGonhR/sNJAjq8n/o7qSPG1pPgaUnw1KaGanFBHTm6gpjUBVqTlIxlldFGLoVMwNmoe77PMDPQvjoytjk+vT8wAd2hpaHTYaFKy2LRWJKkZRmluZcLRYjxZx+V2KSWDJoVZzxSKGqmcQiIvHcuLx/AfYwTRGOFDtPBeK/dmMyMSxonESG9wzDGq8US68QqE7VZHd2tiBTUxQptoYY3UsAZSyI8KbiAdCGwJ/VHhDaRwCDmikXKxmRLZRImEEC/W4SNqcaE12OBqbHAVICJM0D4R+ZUhfIrhXoVQz/wmz1yIZ3a9V2aNV1qlR0q5e0Kx87N8h+hs+wcZ5+6l2kUl2197fC4w0t3WKeSZ6u9W4udW6Oue7+Oe5+OeC7aEBkanp8UKxNmWgUeWoQDLoPuPBhHAIWAQ2fqIuobPdQ+7ihXeJaUelyMuBHsmRXgUXAdDhzzyywOKCRHlvIgScVihMCiHG5zNuZIhjc80VaUP4pJHGQmTgvhxYewIL6aX/MDQeFeae4fz5D4l8hE9PIkdmmmziUKBR1TID82T3c5bQmC/H5Z9a2W8XYS/nK99MV6x0pbZ2XCFfvPof/4Pf/MXdkv5K7icPwWHtIN7PN0OS73D1DznGlY1HRMamcog5XTqhF0KeYe0zaBXG/QyiZStV3YwZX1w+RhUuY3RbFKpQm5+hr4aOo2XTKElM2jFNFLZVUnjphWSa+Fa04ZYt8jiyOgUgoDHlkpEYpGMx5bxQKOcVCzmY1qgeTBEHZXFyi2tTCssRNFIFIWWYOiga4bUCnNT3sOb9v+YF3KqMPhYbYRdtvPn6U6H7h76Vegv/oHbjOHpF/Cdu2zVhto43DkgN3Xld3R7jHb7mrS3e8xxw723zG33GcTL5p5o3XiUZAglsQzpzF0mtYxWHj2EvaTM+fvRkiNDxaeHG4/N5pxv/uV/gnnZwerrZeYZRQeo39tQmXZZ7B4sUsznWFTy0Z6OBb3SQicS5SKGpV1nae/qNPVJZRoWz8BTWnn6V7S2dVbbNFPaw2EKWsuTVKhcE6GCXpsmxEFKMxPys5LrK8sx9WVBLifjnj3cByEqncWksxgUCuH6tZvNrVx99yuJ8ZXAuMczPWfp11m6dZZmfX3ngzv0AUb+Ut6BD+7QX8Gd4PcucR+HPm3gnPsJh4Aj1NV3ztJvb+kHSyCHfTl2D7sZBzx5eqdaypdpLfvzWEHcdusXychDqYjjT6oPX43/xO/CR+4en3u7nQ5wdQh0ASy0j0Mu50HuNsia+6c4BIjocoD7ZX/Xm6Gez26FZzy+CqYPZT8DvtABDoHCucs5zyKBTZQZfzMz5UF+XkJFeXpjfRYKlk1FZwjxsUriHS0x1ER266LbdzNPdrFOmFnH25nH9PRjOupRHf4LXesn+ubP2qFf6KFfGFq+NMAOtcMPGWBfGuBfAOlaDmlajqpgJxTwMxKYnRB+TtB6TtR6TgIEdxQj3AToQDbxFpWVieM3IQSEVj4NySXiWM0ESgGJmEAj3GPjw8RYNw3qtBFxxAz/wtz6eUfrlybEUSPihBF5uh1t14510uPd2/A+aoKvluTTTvLoJLt2U1x7qe69VI8eim3ZR/HopXj2ULy6qT6d1OAO+pUeQfyCGf7e2vH1/Mjr6fEXIyPr3d2LZvOC2WztNE8a2629PS/nF75aWX85t7g+NLTY02ntMUx1ySwqpJKRKSU/kJMuqUh+WqKzgWBvxJ024U6ZcSc7bTrViTvTiT1j+UGnuvGnunGnenCn+gin+4lnBkhnB8n2QxSHYarjMNVphHZ+lOY8RncdZ7hNMD0mWB6TbK8pts8Ux2eK7TvJsmmC6QNMrVGG1wjdY5DqMkBx6iM79JDsu4lne0g29ZLtesn2fRSHAdr5AbrLAN1tkOk+xPIcYnkNs32G2b7DbL99gRXvQZZHP9Otl+HSTXeyUM91Uu0sVHsLDcjOQrfvYjhYGOctTI9OboCJF6HlXpGxr/MZN5nUW0TCnVbknTro3dKG24UNUUXN0cWwJ2XI2GpsAoSU1kzPgnHykQKbR3RgE4ElCiwl5WhpOUZmawqy9QXZeopsS+AggX1Q4lKEsBioVVAE/y0hRCUIcRlSWoGU/QaKUPJqAEjIAwEikgJ3qPzAHWrkFUC4+T+pgZO3L7AFbC8AsAQVlMAEJXBRWSswoMQ2gZVWUUmrqPgnIUS2KwGC8wthvIJmTm4jKwfCzGpgZDbQ04Dqaal11JQaSvJPqgUPgWg2VdNTq2ipldTkSmpKFS2tlp4FYRTC2ZU0GcLQLRkeMY/2d9lwaHh0dXxyfXJmbWJycWSku62NRySSoDA8BEpqhAEckpHpJrG4VyMfNMmNWiqXX0tm5RG4aQCH0NzHaH4MRvAQJbjfyr3dwrqG4F8nq+5J+xPbJlNo7VcbuV4Qli+MG9HCughjXoQyLjRSwxupgHbAMhRCCbF5RDaFNFBCgSBAwCnaVwMlvIEcUUcMrcYHV+GCgMBKNS6kCmODokp0YBnSvwTuW9TiU9DsnQvxzqn3zqzxTqv0TCn3SChxfVbgFJ3reD/L8W7auTvJ564+PRd4xd3H/6avZ4afW4WfWxmYoOrjXgSgyNc9NdA7+vHDh3hCsrnnqWUwBOBQ1w/FciBfDnwYOnTbWMjR2O1KorokJZwPD7gU7pF+w6ckxrc8w6+sIaiUFFrMDy8UhxWIQnJEkTmqp7mWmrwRevqU6tmM4f606daU+fqE+fqo4Xa/5K4Rf1dV84B4/yb+0gPGhRReWKYoJFcaAg7PVUXlL7Wiv+vivR8mvByCbHTkzrKfDDdc00W7Cv2++Nv/9QMO/dG33T8Fh3R9ezzttkC3y9W/5OvWVeoBOgolY9MMep1BY9aozW1tWgmbwUA2sGCNdLqMqtlCar4mtq+xGWxaXlx7I3QUQx9HsSaRspFWaWc9iZmRSalvEqgmafJRAoVdnJuJgkNxOAybw5cptCQys6a2oRFekZJ7Jb/8UlH5nXuPLtRCK9F0VCufUc0gYThihViZnXorIcbPx/7vr3h/FOX/Weplp4J74Y6//FledAwiv1iq1rN7TMJuumKoQj+VIm4L0UlDhtQ3xrrvW4xRQz1X5fxQFu+Rqe9R28B9cR9Fah40d6jUnIqWnHPL7NDBxp9P1vx6ouqLFbyD7Ml/NT/6THXvqAT2TCEWtemmmKZ5seG52PRC3vlWbn6jML9SmPZksj4ilkhAN1GIKBqVgWolFWaVVJZAhOpZug4Eee/ydZNiqQkHbalOuWnAF2lQpdiSZEJTeU7ys+KCrJLMvPibN7OS4igsNk8kJ9PZFDqHRKUz6OQ7N28lJZeb+18Ljbu89ufc9h2GboOhWWe0rX3Aob8UFPhwHb83hnXIuju/8fZAs6uvJhefD02vdg3N6sxDXEkbjy/813jHHB0d/+iPxn/bB/yEQ6LOIMO+O2QBBXL95zoH7Gzqt+8aONc1YCOirkHnjkEPocG5nvplOsAh2GeJsM/BDNYkMH2o+cjdgs9C7//KPeAjd7cvfVzP+rs4Bjif35cTkJ+zAwhX+AGH3JzCvV0v+XtGBgDZAhUi/dyuB3s8uR6aHm3Doaynl7OfXgY4lPdj1Vxm7PX0hAfJKfEpublZZeVF9TXVLfVQZDUOk0fDPOFgIxVkbz3Tvp193MA5ouMcUXOPKtnHlIwjcsJnEthHovqPxPW/FjV8AiRu/FTc+Nm+Phc3fimCHBJCjvAhx3iQExzISTbkFAtygm1bOclpPM1psme1uFCRQTj8vRZyej2lpIZSCSGXwgkZWGw0AXmNgghhID24yHMi+EkJ9Iis+bCk+UsZ9LDchlgn1a1n1Eh7NdpJhXVVErwUBG8V0UdD8taDqyV6G4g+eiACKKjzbret+wHpSH5t5GAV9bKeEztmaHkx1/F6YWRvZmxnbHSlt3feYlno7lro6ZmxdC4NDrxaXHq7svZidn51ZGShr8vabxyxSDSSFhY5nYa7x8BeYuP8RThXKdZJjj6nRNur0OBi7H5SG8pOA4QGzpidFm2nR9sZMPbt2HNGvKOJ4GQmOneSXC1kN6Auikc31bOb6tVD89mXby/dv5fm32NTAFA31d9C8euk+JnJPiaih5Ho1k5w1uPP63BOBryTgeDUTnRuJ7oYSa5miqeZ6t1B9THT/ToZAZ2MQAszeF8h+wIrgeApI81bT/XQUVw1JOc20nktxQWsa6kuYEVLcdNSPLVUXx09UMMIVTAjJMxIPuMqm36dRrmNxUc1I+5VNt0tgkQVNj0qgsaUwp9UoGJr8UkQSjqUldPKK0QKi4GATYQEEgOfxyYbF0ltXIQFXCQD3UHlNlgCLCQqsVEQwI/fFdgIExTDRaXA/7FBkbTygH+AWn9LAIdAgkKToKiRB8gn73f1AwsBHGq0eUeAiIpbhCUwUel+AF0ZiGHYVylMXHIg+I9qEYI9i6GCwmZefiMnD8LOrWdl1TEzahnpNfQ0gD3V1BSbaKnV9LSqAzHSKhlpFYzUMjpQShkttYKaUUvPb+FU0pUYQ498aNjyAw6NjKyMj29MzayOj0/39urFIgYaDXCI1AQDOERvQSoozE6ZrF+n7O+Q6drILE4VkZmL46SiufEo3lMkLwbFf4TkP2jlgPahm2jhHZo2RjWSqR5PI+uvN/MCmrkhcP5lOPdqK+cqjH0FyrgM1EyPbKJfgFABAgEQ+g0O7UMRAKGwekp4PfVCPRXMMgqrIoZWEcKq8EChYFmJC63AhJSjg0uRgcWt/oUw/3yob06jb1aDb0atb2q1d3Kld3ypx9Mil5j88w9znO9lON5Jdbzy7FzgNXevgGveXik+bqU+bmU+7iUgC8HPI8/fIz3A89nt6zGNkFRNe1Jn/+XOAR/wexAIVOgcBFnbAISAHCyD51UGF0iz/f27TqG+N6/45D0OqswKqasMqUWElFNCi/ihICCuQBwOkCavq7hwjJw7qXw6Zbk22Rs23u832u811O8z1B08aL7Ur75lpNxlZVzD3bhGu/iUF54qDsmRhhSIQrPlN7KmaxpeSbA7asiKPH+S+thSGqaLdmsLOWlwO/r3/8uH3qE/+hb+p+BQ+8ArTtuG0LDHATik2VTJeyoz09DNzWq1QaXUSsVSiUDGQJCI1TXUqhwunc3SvcBo31O0k1wsTlKbN0ykj2FpI62UCaRsEC7qbQXdgpm0+ga+bIilHi+tqPV2sKsuKUS1IiQSpbGzWyxvQ2DIBAYHSWnNK3uWnptYUYvmK8bFunmhZY5tHpLrLVI6uyIzPvZ+5LH//h89PvmvAYd+Fn78s4AvPz/yn/4WmlNOqm8WCDjyoS55v9Q0xDV1YNslGf3ivF56xWAbfKCd9H+z9xbgcdxZvvZmYiexY4oTJw45iRkls5iZmZlZ6larSd1iZoZWMzOImcFiMkPixE7i8PDM7uzufb5T3bIsO7CTZObOvd9V9t16Sq2qVqukUdfr3znnPz9Q0cHFC/iVw0PS0cmpgemPeoZudEs6hLAIbII3y+AD5rEdfRf3dJ7dKdLexzm5eyrkdFvgCU6WE5va3D9wrfvKh52Tn6umfied+KNq4vc9U79tG/68rX1ayOEphQyZmCOVKyRCVVVuWVlmcXvfdenUd6KJz1oHVtplvQ15Wez8uFF6VmtlBiUXX1uUkxQbT6XypeL+goxiNoPX1jchkHdL5G1iSRuXJxFyeZUlZRHhaRNz37ROfKcY+1Y+/lvR8Neioa9EA19+sZkO/TPuqjef8xddgafSoYV7v2+dhaWUERRXvpCOfyoY+pDVda1ZPlPB7BLLW3/Rl/gfTtrUoZ/7zrBWLKe43IoUy9mpdcgA5Gd65RIARjS3AjHR5emly1AvN7FsqhzVqxAcwzU80aGUpqORRR+4JL5h4v6Gnino0BkrIx0bQ31bAwNbA9jq2RroqkEq5ZBiOWTpIWMPG3NPWwswIk29nJ+DWayfIy4GRMiXGOelMaIMpI8IBMkPnxCAQUUnYlLjSTkJBVWoyhZ8AyeHxi1j1NXQ0qGTXi507FMa9Ldp97ef7Os42dN5pqv9TFfrmXbRMRnlPUHl27yyd9hlBzjlCOyy91glB1jFH7CKjzBLTjBLT9PLtBjlZxnl59TADrLPqjzPrLpAr9ah1JlU1TsWNAVlNMeSKUm50JfSHFbX6NlcZ0OrM2Y16HIbL/PqL/Bqz/NqL3BrL/BrL4rrdWSNBqoWEyXNTEG3UDKsFCxrJcdOxXZoZTu0sRzbWM5tLJdWtmsr07kNwamN5dTKclaxnZRsdyU3oEuCmhtueHRv/HcPr3/38a2v79z8bHXlwdLCw+Ul4P783KPr1/748CEY0bf3Pvz06rX7SwsfrVxZnu5oU1YzWWkUangL1ZtBc+LRrYRUc3GLibTFWIZgot4aySlGCoqREl5hi4mKatpKNW2jmrbTzDro5p1Miy6WZQ/bupdj28e1B/p5Dv08R2CA76Shn+/Sz3MG+rguQC/XGejmOHWxHTtZdh1Mmw6mVTvDoo1u3s6whP1Oli0sO9vNse/lOvYJXPoErn1C9wGR54DIa1Ds0/+YPpF3n8ijR+jaLXDu4Nm3cWxaWZYqpmUb27od9jm2rVy7No59B9epmw/HuHUKoN3LTSn0kIu8pSJ/oTCEzY9sZkVXUmIKGmPym+ILKAlQMldCT17TISm5GUrm2vIAWns+kvA8Zt2LNu7AZynteSBCja3ZDcqsBtUT6iGcUWU3ghRBetNV0NJdBFC6i5q71jQGdjT7DR150C+0MR2CXKhKDaRD6wGRWoqgrQjGLWjmLuTXd+Q3dBY0dMJ2Ax159Qi59R05QF1bdm1rVrUKno1cISdWyIjlMgKYz0bAgkqkIEK4QimuQILNF6flAcK0AiG+RJhRLy+RDLDG5/uuXp29ubxwb3n5wbVrn928CdMUIBpanZjologFFIqESpfRWRIKQ0FlDcqU8wMDK5NDi1d6Bvo4AmkRU0Kmy7EtihSKMqFZGdusjAaaFJFN8jBae4RoOLH/Krl7BcsaCKpXuTa0ejS1+je3BlFag5pVwY3KoCZlUKMioF7uXyv1rhJ5VIncK4VuCAK3CoHrY9wqhJ5AGd+9hOsGFHPdijiuhSw3IJ/pmsdwzqE6ZlHsyU126fV2hFpbfLUttsImtdQSVWyRWGAWn2sck2UYSTYMIyI65Jus7xxiYe3sZWmVZG2WZW0GLpRvo9YhG9N0GxO0h1McEZcsV+AnZ+LnV/3mr9otXDOfgWVYrxqqvchwYt5EKL9MIJz1djNzt4qJsivMcKmsdKulQojlWiZzzoeWoXbHjG6vzFls8V168f0+3O2ZwOvLVqsr+stXLy5ePTt/9Rz8dV1cNl1ddFka8u+u9eFEu3I8A+VuKBhJ1wU25UTs8UDPJaXdzEu9XhKzVOA7gbUeCtQZsTs7b3Lhpv6lN17YnCz3c9/0/u3X6ND41b90TP1eNf6tYvxPHeO/6+m8koeOrynKV0k7elWdfV0dUmVncwtPxVO2NlaqeM1tgzdEo9+K+5dVzY3zHPpdyICowltU/h1q37WWjhssZW9BHi+/SNm2pBi4mZ2Zxywtvrk4d3v1+tWVGzPzi+PTs4Nji+K2KZ7ySu/4p91jv2sb/Wvb9H9IJ79VDf+ncvRBX9dAZ0NVbVyU/9mzpq/uN3/1Had3T7ge1LZ45/jhF3c3ZRa0NzBauayeiWsdk3fGxz8bUy73NJVfldTdaW27OTG7PL660Dmy2tXbJ+uR8QYnxr8c7f+mU9jbSEorjPSnRDoJT73TumfL2Fuvj+59c/GUdv/BQ/V7Xqx7b0drQjitgUFhqnq6p/rG70lHH0Hs0zn+zdDow7HxB91dYxIGs41Hl0v4QplCJm3lNLfUFZV3dc11jT5QDd1WdU2B5FWRYlvrE1sr4ljZiZXEpHwyPjkewxEOd808aBtcUKj6+bJuhkjBFwolYqVU1N4q65Dy5f7+8QOTn6jGv5KPfi0d+044+I1w4GtB/5dffLtZLPfPuK3efM5fcgU2dehn/13+l5+ATJZr+qBCdlE5ZTu6bHdl2Vw9Sk7vysrl6ZXLmnRIrUM6V5YNhxeMRQOXS7lH0xo+QDcdQTUj6VBy45Hg7LcsQ3bq2L6iZ3zQ3Pi8taGeDeJCBjYG+jYGsP9EhyAgAh1yNjd0tzYDI4JhTD52FjBlzs/BPNrXARvlCSJEjEe2SEAUD/Vyah1KAh2KTMQkxZJIMfnlcRWMxHoplq7KYnML6MU1zHiRxLOr3bSz83xn16mO7pMdPafau7Q6urRb5adEzIPs+gOs2vfptQdbaj5ornq/sfz9utL3aosP1hYdry7Wqi69UFl2qaJcp7JCt1pDuU5NpW5tlV5NlV5VtUFZtWlejV16nTe2IRTbGElqDMtr9C9rcKuqtamtNW2sN2puMKI0Gjc3AKaURktqkxWz2ZbT4siju/CYblyWG4/tzucCngKut5DjK+T4wzw0PieIzw0WcAKFbD8h20fA8uazvXhsbz4nQMiLVEjSxgbr798e+frB6jef3Pry7s1Pr648XF2BUOjTleWPF+a/unXzL59+Bkb09b17n6xe+3Bp8d7K9MKVTrmiuoWJa6DH1dGCGmheFLorjebEoNqzWuyZLXZsqj2H5sClrsGjOSLQnfh0JyHDRcR0FbPcxGw3CcddyvWU8bwVfJ/H+CoET5DzfeU8HznPV8b1lXJ8NEjY3mK2l4jlIWS6CZmuAoYzn+4sYLgKme5ilqeE7SXleMu4PgqBv0oYpBIGK4XBraLQVlGYSo1yjWCFMEAu8JPyvSVcL+SVsN1lHA8p7HO9pTwfKc9XzvdTP4m/UuinFPnLRQFScZBYHMIXRbCFcS28xFpWcjk9pZSBLmWmlrFTKziYaj6uXkJqlGc0KbMgIAJaWp8Uv4HzrLMuSJpHIAVqBPNRZtYrMjXbOkUGbGsVGXXwIQgSpEYdec2dEOlAjFMAo7TBf4DGx5HOmg61ghHlaErjQIEqYZQC9A49jUaNQJxq4eDW7FoYutCe+0Pk1IIFtWWpyaxpzahWkSuVJKBCkV4uJ5ZJ8YgCaeIgMbYISYTSCsRpiAiJMLkIqblCTL4AVywkNyjK5EPcycWBa1dnbi7N3V1a+nh19dPr1z+9cQN0aHFsVMXj8pqa5Ex2O0/YxhV28sRjbZ0LQ8MrV4bnr/R097A44kKamESVpTXJkhvlCY3yuEZ5LNAgj25QRFNaozj9Ca2zePkVFL0nuF7pVa/0bQALag1ragtfozWsURXaoAqplQfWSP2rJb5VYh+gQuRZLvQoE7iXwRbZ8Srje5dwPYu5HkUcj0KOewHbPZ/lkct0z6a7ZtFcMlqcyBQHYqM9vt4OV2uPrbZPLbdJKbFMKrKILzCLzTOOyjaMyNAPJeoG4/T8UIZuEZa27m4WNpGWFjgr80wr81xrWEfVLMfWLMPGBOdgGRceFA0BUVtH6sh42OSs29yKw+wKrENgPjFvOjBhqOwyqKw5GxVxzs3a3t8ahXEqLXOvobjWcpyrxM4lSue8NqfMdsfMgYC8m4W1D+UlH40l3Vx0X1k1WVy9PL96dm5Va+YqANO6dRdXLZZn3Ic4njy0HcvXU+qe2O5C6nLJ6HbE9zjEj3qGTPq7XQmyuhJkMO55Ycru3Ir5pXsGug919Pdv6tDPfxP9NTo0tvintvE/qMb/qBj7c/fYdwpBT3Z8NKumEmaP9rf3dajkIoWCypX39SzDdGxhU1l7q7x3/C6H3SUrzl0RSe/wu682Ce4y5bfovastrasM1VBppbioSCQd7xi8WV9QMSiWLU6MLc7MzswsTM3MjU5M9w5Pitt76dLOtpF7HeO/bx37a8f0XxWT33SM/nvr4J0OibQhNizk4IGIo0fc97/ruf9w0IEzge9pW+x6y2DHa2hzu4mqlt7G5v7e+aH5767MPGqXdLa1lHc3FV0fHL69vDw72j/SKuwT0pTMutH21vmhFQWzX0RhpQU6VMc6NQTqcy6/1f/BC4Mn9s5pHVq4dKL11JuCg7skZ14pPPFBn6BD1LbAobXKFGOqwYdtk39sH/10cuaT1YVPlqcXJ/u6hjskfZ0quVwll7bSGlvKcnLb20cHJ7+UiUZFvFaRdIBehB1oIcjLk2h5qKpMdEJMRFJqdh2jT9i7IuubkqvaJXIpTyyEdZiEXLFMoGqXd7LpvPDIlPJGaER6JB/7Vjz8Ha/vS17fI2H/l19++7dfct+6ec7mFfgnXIFNHfr5f5j/1WeADqW1HCkWnxWNmg8s2E4uWswumc4sGV1Z0Zte0ZlZVlfKLenMLOpNLhr2XDFgdp7LZRxKa3gfdCil+WgK5Siq+VhozrvmgTt1LPcamBw1N7pkbQgiZLimQ6BGhk/pkL0xokNuVqaPAyILZMqcg3mUj31alDvSJrSmQ8iUOWTWHORFSQFYVAgKE4UipSXmFCSUtMTXylD0bgJXnsWureSncRT+ik4zedd5RfcpRfcJVc+p1p4zbT3aqrYzIuFRDvsol32azT3L5J5tpJ+qajpa1nCsuPZ0Yc2lvGrDnBpTpPG6zjKz3iqrHroOrHLU5DbY5Dba5jRC4Y09qdEV1+iT2hyAbg5OawokN/nlNXsXUTxKmt3KWlwqqC5VNLdqhmcNw7ue6dvA8mtiBVI4oS28cCo/ksaPoAsi6YIIhjCKIYxhCGLoCHE0NXRBLJ0fTedH0vnhNDV0fhSTl8gXE7t7627eGHz0YPWrB7e/uAf/Wn/9wdXVh1evPlhZebCy/N2Hd//62ed/evDpN3c/hFFgHy4v31mZnZnqlChqm9jptSx0FSuukhVewQquYgbWsvzrWQH1zIBGdmATO6iJHUyBNhuE0BYuEEblhtOQFwmvMJopjGaLYtjiGI4kjiOJ18DdAA/2xXEARxTLFsaw+NFM5DUDkQCDF87ghtM5QBiNE8bgRgAsfhQcCcdzxfF8SYJAmqQmWShLEcpQAmnKBpL5kiSeJJEnSeAiwJeO40njedIEgC9LVJMECOVJYjUShESRDD6bxJSkUMWYRiG+TkCsFaYDdeJ06BpqkJCaZBmgQ42KTDAiDY2wVZfAgfNQ2oEnUvTEhVrXXKhOnvEMtfCIMrOhVZ0RQYgEFtSeq3GhZ4AR2+p6uVyNDoEFgQtVyDIeQ66QASSgUk6uVmQAUFYHmU9Na9YPgSiQhlo1oENAlQJOT0cCIilebURYoBipi0stEKXmC9F5IoRchNQcQWoeH1siyqC0VrWPiWdWhkGHbizN3llc+Gh5BdqH1I1DN5bGxkCH2A0NEhqjWywbUraPtHZe6elbHBlenR6dnexq7Wihi3IpYmKzLK1enlInT6qTJ9TK4uoU8XXy+HpFfKMqhtoZxx9GcYYSKB2h9TBfQRnUoAxvUEY1qqKaWqObWmMaW6OBelVkvSqiVhlWIw8FqmUhVdKgSklAhdi/XORXKvQtFfgV8/0KuT4FXJ98jjeQy/bOYXlnMr3IDE8S3Z1IdcVTXLBNTph6R0ydI7raIbnCJqnUKqHEMq7QIjrPJDLbKDzTIJSkF4jX90s1do+xtPdzsnLyt7CJt7DEWVpkWZrlWiG9Q5k2JmRbE4yHQ1JibFJRQTSV7i9vdesbcuofseoaNJN3GDN4OmXVl1Co8z6uxq5mfqFW+EyX8kb3ao5LpdipTO5cpILeIbUOjUUUftrU/GVv/r3poKtLVouregurOlBxByAzu69enrkKBXhGK8v2EypnIcmcEegg8ohqdSF0OBN7HDF91pFDFh7j5ubTFjoLZmevGmvdNrzwsb7u5zoGX1wy2v/Ci//q95D/+77+r9GhidU/KEa/Vl75vWLyD0Oz3zGbRaSYCBWHOdjR26nsalPKFUoVk9feOXijt2eBV1bWx2gc6R2l1rOU5YWrfPltTsdqg+AeQ3mX3Xe1WXG1RT5d2dBRXiaVjfSN3ZPROWNdPXPjY1euTEHd2tSV+dHx6d6hUegPYss62Yrxzokv2yd+3z7xbfvUFxCPdA0sCmqq3N55K/7dN4nHjxCPn0x59zDD2iPr2MXUd49naelkaF0kX9aXkcn9rSMD0193995iNnNJGNS5M2cOHz33wcFj/m52fULKAK+5m10z3S5dGJzlUbt7Omdig93pCR506zOi06+NHdxxx+TIA9uL1/TPjJ39YPTk273n9xcf3F0eFjc+/21r/736lra8ylZp3/2O0Y/Gp29eGZ+bGxtdnBoeG2yfGBns70VolUpr87IVciWb15UWlVJfWF5TTs1HxXCKUmvT49DhPkbax/w8PSNiccRcSkWjuKyOVllTVVlZWlFZVlpWWVJcWVFWX1vdTCLnO7gE2HtEFTd1NgrnmO0fgxHBQkmQDj3aTIf+Cbf1m0/5y67Apg793/fGgOgQ7Ug29xSlU7d9ynJs0WZ6yWp62Qwma88sQxMRzNrWm100mF40Gp0zlg/p1MtPk1qgUu4gqulIcvPR5JajqdQTkYUHbUL26lvvMzY5Zm54ycpA31rfwEZfz1pfz8pA18pAx0YfuGxjcAmK5WAlViczAxcLI01A5GEDW1Mve7NwLxt0hEt6gte6DqXHe5MQfNIT/YioAEJaSHp6PC6bjC6uS6oVJdM7U7kyEr++TEKgtwWIuk1FPRckXaekXSflXSdVXafbus+2dZ6Vqc6I5WfFqsvidkN+uzFNrlcvvlDOOV9Au5xDMc1otk1vdsJTnHEUF1yLK67FjaAGT3EjtngSaN4EujeB6oOn+qZRAzC0IAwtBEsNTqcFZzKCc1gh+ezQIm54MTe8lB9ZLoiuFMZWCeNqhAl14qR6SUqDBNUoRTfCVpLSBIgB1GPQjWJ0EwIKPtUoSW4UJzaKEJpEyRRhGkuSqequW7nW9+nDq188uPPFh7c/v3UDqpg+uXr1PujQtdXffvzRXz///E+ffPbt3U8+v/nhR1ev3VyemRhv58uqGzhZVWx8OTe1jJ9Uyo8v48cC5fzYCn5cpSC+CiGhWphUI0yuFaXUiVLqxfAKUxulmCZZWrMcS5FhW6DwSY6lKnBUBV4D7WmochwVDpOmAc3i1CYRukmEahKlNIqSgSYhkKKhWYQCWiQYmgzLkOOYCjxLSWApiSxlOktFYreS2CoSsr8BpjKdqSSuoSIyVQRWK4yyQGC3pWvgtJO47SR+G4nfmi5oTRe2EgUqAldJYMoJdBmRIiE3STKbZFlNMthmICKkpgHRoSc0QM4DPqPKbFRlAc1t2WrAjgDNfnZja1a9MqNOQa6VkWpl6evUyNJr5KRqOQliIsiIoHAOYiLwogYApAhZYggBGasNlXIQ9cBaQ4gLQXUchEIZlfKMcimpTJpeJiGVSWBLhF/jMimhXAoFb6A06ZUKUpWSXKXM0ICo0RPINao1NDq09iEcrwCnUpfMSfGloEPStGIJpgh0SIhGdEiIQgAdEqKy+ehcXlqJMJPeXttzRbF4bfzGtTmo0rk1P3dvcQnyxs9v3v7k2rWl8bE2oYBVX8+ntPRI5FPd/XMDwxANLY2NrEyPXBlvk6kaaeK8Jkl6gwxbK0fVKJKrFUlViiTY1iiSahWJtYr4elVsU0dcU0d0fStiO7WK8DpFdL0yFmhQxa1Tp4wFahXRQLUiqkoRVaGILJOHl8nCSiWhJeKQIlFwgTAojx+QxwvI4fpnc/2zOP4ZLD8Swwf+d4qneWFbPDAUd3STK6rBBV3vklLrnFjlEF9uG1dmG1NsHZFvEZZjEpJlFEQ2DEg39MOaeCRaOYY62Hh5WTqFW9gmm1vhLCzSLc1IoEO2Zjl2phn2Zqlu9tERof5EgmtltQONYc3kmFIYBhW1l8nZ2gmJ2n7el11tHDzNYmJtsopcKxnu5SKX0jUXcs5udc7odMmcjiv5hk39diT7zqzHyrLR/NVLsKLr3CosYQQLGSFz6mZgVN013eWr5rN9DpJ8I1qwpcAjvNUF1+VEGLBPHTYPHzN0m9I1m9fTuaZ//o7e+U90dT6/bPDlJaMvLxrt37pZLPez33Z/jQ5N3vyDYuoL2fTX8ulv++a+4XLbavNzZgZ6els72hUQBSlUqg65ahCKwQaGVzvo3M7asgGFsKGyoqOq6rqw7RpVsVLLvcdQfcjpW22SX20WL9RRlQX5rfLBnuEbfCprrKf7ysTY+OTE4OjoxMT02MhUb99wa+cgX9rVwu1V9N7rnvptxyR0znzWNvlxp7ib5OXpsf8V7OH3Ul/dm3PwcOaho5hX36o4drbpnH712UvYt97BH/ygytu1R6jsHfu4o/tGXBTmxRe27Xjlje2vfrB19xvvHTgQ6u3WUJzXXFAsoQmg8o3CGR2auRcaYdkcaazQPdp9ZO/UBzs+MTz2qcOl28ba0xcOT5060n50P/PkvizdixNDdztn/iju/YhcLqaLJgZGb09MrUyMD0+N9Q72tnZ3tvb19Hd29nb3dKvkkuK8gqRU3Nnzl08eP3FW+8IH7x9+a//+U8eOnDh66MA7b7/x2quHDh48dvSklvZF7bOXzmid09LS0tYG1P+vfVZL66y29rlTp7VPnNQ6cvzM2YsGF/Ut/aPI3P7Puf2fCgYebfYO/bIb982z/hlXYFOHfvbf5X/5CUixHO1oOvN4mUiL22vYP2M7uWQ3uWw9tWw+vWw8DYVzS0bTiyaTC2ado/rM9vMl3GP45vdTmw9Bpdy6DsWVHXOJedvY/k0T42MWBpes1CJkra9rra8DLgTAjrX+ZWt9RIdgJVYHE/11HQIpcrc28bQ1DXW3Tgl1JsR5EuPUxXKJPsR4L7UOwXA5Hxi0nYv1KSSHZmel4AsLk6tpSVQpisslCiuL5Jjmdh9OtzGv+5yw46S086Si42Rrx+mOzrOdXedb288q2i/IOvWkfaaiAQtOvxmtx7heZVQiNMliWBGpzrgWzzSaD5rmg6EDfhi6P5BKD0hlhKSywjDscCw7PI0ZlsYKxbLDcJzwdE4kmRuVwYvJEsRlC+LzREkFkuQiGbpEhi6Tp5bLMZUybJUcX41AqEHAA7WA7EeQ42rk2GpZWg0gTauT4hokRJosR9pdP7/a88mD1UcPbn/50Z1Ht28+vHHjk+vX7q+ufHx15XcPPv7r54/+/ODR7+5/9uj2xx9eu35teWZ4tJUtqa7n5VZySaU8fKkwrUSUWixCF6kphK0EUywG0qC3BO6YK2VEoFqeXgu3+wpynRLu7J/Q0ArRB0Jja2ZTKwQpCLAP/tAAhyE1Y+Q6OeIJMNysRkoAqiX4aglunRopHh6slakX/1FmtKgyaa1ZVBgVDbTl0NpynwYeyYHHW1qB7JbWrA1k0tozaW1w755N71iD0Z7NbM9mtWez27M5bUAWqzWTrsygKjIoiAWBC2U1yjI1IqRxoQY5GV7JOvVyUp2cVK8kA/AdAU3Id/oU8P3CZ+sUay6EWJAGeTpcN6AGPqXMqFVm1qmy6lQwIy67HtYXUlvQY5D2HgAJfBQZVQpwISQLKpchOlQiAYglEoIapMitFEwG4h2oeYNeIEX6OlALV/UU6ZpQaANwAHgU6BCYFb5MBi1DT+uQAJWnJkeYksVPyeFiSoWZ7J6mofmO1ZvTt68v3lqcR3RoYemjpVUIiKBqDorl2kQCZn0dr7m5T6ZYGhm/Njm9PDa+ODa0ND04OqIQymspotwGCYhiWpU8pUqRXKlMrlSkaAAvqlImVCnjq5RxVcrYKmVMDaCIrVHE1Sjia5UJdarEutY1alsT4REN1aqESmV8hTK+TBVfqowrUcSWyKKLpFGFksh8YXgOPzSbF5LJDSZzgknsICIjAE/3xzH802i+qRRvVJNncoN7cr17Up1bfLVLdLl9VKldZLFtWIF1SJ5FYLZpQIaxP8nYj2jmmWrlHOtgF+xu5RVg4RxpZhtnZplkYY6xNE23NsmxNcm1Nkq3MU1wsQ/w97GPjTFPwxhhcZfRmIvxCRdDQs97eug421m5Wgb6W6SlOhTWuFcJPMpkroUK51yVczasHdTqRIbRcLMJJd8JWr4ZJd+edV5egcF0sFoRjGEwVE/uNgAXml7Vmbl6aWnVcH7IWlasSws1FXiGgg51OxGG7DFjFlFTht6zunZLemZX9Q1u6enc19H/TMfoy0vGmzr0y95Af40OXbn11/a536vmftu++Jf+xT8IREOjXQOr05MTw0NdHV29HT393YO9/eOtUCnWM3Wld1JZXSWsKWwsyFCWlK/wlXP1ouU63m2W8jYXxmPzr9KlV+oZ4tzcdnFPM62dVUcfb++YGh8bGR/tGRwYHR0fHZ7s7hpo7RgQKfpa2B082WzvxFc9U990Tz3qH70hKm70P3rced9uzxe2JL7ySuaRYzGv7A154YXiI8frTmpXn9ZG7Xu94PAp4nltZV3T1JV7bE6Xl7vfju079u17e+/bh3e++cHLr73z0q59e19759QJ7bau8c6p69Kxr7pnv80qSqjyOzNkcHTg/Z3TJ1792PDYh9ba96zOLeodbz92gLN3u+jt7SWHXhPkN4/O/rVt5i+qkfvdA1evTN2enpwbH+8ZHFL1w+C59i65rFUskXX1dAhEXGw62dzWReuC3sXLBpd0jE+e1D5x4tSZ06ePHD3y2r59e3bvfu/dd08cP3Xhgo65hY29g5M9/Gdna2RkpH1W29jYxM7O3sHB0czc8oz2hXMX9M9eNDx70eiCrjlv8HPB0CPBwBebvUP/jNv6zef8ZVfgKR1a/PD3o9d/q2Fo9Zv+xUed0x8rR24KuuabhT1SxeYohV/2l/wffBaiQy0nsNTj2ayTtdLzwj6jrimrwTnr0UXL8UXTiQXjiXnj0Rnj7lF9btvZSt7xDOqhtKYP0M2HoFIuCWg5im45kVx9xjv5oKnD28YbdMhKH8mFflCHHE0NXC1NNOkQVM25WZl42JgEuVomBsE0BQ8YpQAipG4i0uiQV0aCRx7KpRTnVJPhUZoVml2Iw1aWp7bQ0jj1JEFWMTQqdLiwuvW5XWcF7Sdl7SdVbafaVWe62rR72s91tmor287KOi6Jew0EA8bcYRPWoElLj1ml3CKLZY2jOGEo3miqH4qGgGYEoOmBaHoQmhmKZkWgOVGp3GgMJzqNE4XjROB5kQR+FFkQlyWMzxYlADnipDwJqkCeWijHFCnSShTYUgWuTEEoVxAr5U9RpUj/cYiVSkKFAl8hx1fI8FUy8Ir0BmkOp716fKHj/icrXzy88+j+7c/v3np488aD69fuLS/dWZj79v6H//7oi798+sXvP/nis9sf3V5dWVmc6h9SMMRVdbzcCh65hE8oEmKLRJhCCWatb0SSli/FFUrwRVJCsYxYKk8vV5CASsgfVEhpVvXTpVnqBpV1cmuh3KsttwYGRquyqyHlUGbBMIAKKPqSZwBwc4+Ue0nTESTENaTplXISdPnXQKcNtNlAcZoquxmadhCQZXYQ2mCGNQLsN8HyO2uoRxcgZEKG06BEREW9mmpWS1tWS3u2BmobAq09B4Ad+GyzMhPyH5gg1wD+I8tEtogFPXEhUKB1wIXWUCBSpDEi8B+1/q2h1qEMcEXEf2TpVVIiUAnIiFWITKqTHDm5Sl3kph4c92ReHBIHqQfKVa8DLqSAy0WGywWUIjqEuFCxBF8sxhWJobYNCzMPgA1eRCiTI8AvlYYKNZXKNapU6evAgxUK+F0ilMvxpWodQoxIjFkrloNoSIDKFaRk85MzuUlZHHSpMIvfRxtb7Ll6c/bOjaW7K4sfLoELLX+4uAwudHdxYWZ4UCXiMRvrBTTqcFv7jSszt2fnYb4C6ND8VF93r4ApqWgQ59ZK4GpgKuQp5YqkckVyuRJ2ktXAh4kaKpQIlcrEKgWAJEhVyqTq1uTq1hQNVarkyg1UqJLLWxHKVEmlgDKxRJFQJIsvkMTliWNzRDHZwugMfiSJE0FgheKYIVhGMIYWiG7xT2nyTWrwTqz3iq/ziK1xi6pwiix3DC91CC22C8q3Csgx98sy9cs08SGZeeGsXFJsHaKdrIM9LLz9TF2DTOzDzKziLc1wVibZNiYF1sZ5Nibp9pbxznZ+Hi4uPh423p7Gnu6Gbi4mzg6WTnauTlZBrhaJARbpBMfCRo9SiWeR0hVxIZgpB0sGQTrU5ky+El/wHb/52zHS7TnnRVi0YPXCDPjPij5MZZhZ1YNRdTOrl2evXli6qrcwbCkpvtgSZijwCm51wXY7EofscePWiRMmQVP6rjP6tvOGZksGRrf1jD6+bPToktEXm+nQL3o//DU6NH3jb92zf+ma/2PXwp8H5n/f23/9yuD05ODgxOjw9NT0+OD4cP9I/8AgTBhgcqUTfbODPBW/sIidly2vqZyniedqhEvVnNt02W1W92gpfblJOFjSLM7MEzbyM7KpjCb+oKptcmx8aARsqntweGRkeKKjo1/e1idu7eOIupm8oa7+j0dn/jA8881wz0RTQprrG6/b7njB5/ktaW+/hXnrrfBt2yO3vdR0Wqv58PHC198i7n+DsP/9qP37eOSMhZFVGEZkZmz+8ss7X3lt//bX97/06lu7Xzu455VDL25758jBc22dk92Tt3sX/9I3/+eKFkKG0yujJof6DmwbOPTyTZ2DSxcPTJ99e+zUfuk7u9nbtor2vsA5/UbCed2xkU86Z//SPfXV5PQno4MzA53tk8MdMKd7cmK8p3tApWrr6u7o7umqrq5Mio2xtXU6f9nwwiVDH/8wBosvFMthSgJPILSytdvzyitvv/nW4YNHrKxsVar2mzdvd3R0qJTKVDTa0dGhs7Njfm5uenpmbn4hLCLm7Hn9cxeMzl40BoSDXwoHvhD2ff3ld//5y+5cN8/avAL/8CvwlA7d+uS7P//7f2n4w5//49vf/enzL7/58OOHK9duDQ6Ptbd3/MO/PDzh5mS5n/vuADqUQjmRSjlGoB7LY56ol54T9Burxsw7p836Zo0HZo36rxh2jOoJO89V84/mUA/imz5IbfwA1XwY0SHKsaSW46iWE6n1ZwPQR80d3jE2PGKhf9FKT9dKT8cS0L+MoHfZ6jEQE9kawjQFfU3vEBgReBHM3Xa3glnb5nH+0D7kSYj1IsZ6psN8OTXkeK+sJLdClGMN3oaaYdeQ7VlaEJtVQSZRSjM4eblCdIU8qLndntWpx+84J2k9pWo93aU606vUGlBqD6q0+5RnOlRaitZz4q5Lwl4dwaC+YMiI22/RqLTKpVsSmh1xLT4Yqj+ahiRCGHpgKj1oLRfiRKZyo9L4MXheDIEfS+RHk4QxZGFc1poIJeZJknIlyXlSNLhQsSJNDVZjRKVy+Nf9nwEcXyrHlsiwcAtbJsFVSAg1Ekg5SvumZPfuL3712d0v7995dOfW57duQr3crdmZ1cnxr+7dQdKhz7787pNHD2/eu7W8tDg72t0nognKq9kZpRxCER9XANPDREgPPTJPTIItABeS4Yvk4EKEEjnoEEIZYkTQiJ+hkaIfIatKla2hUplVqcgqB/+RZ5TJMkqlZDVwZ68u/XoaxJGQiWdk8AGYNF0H89mQKW05DVBapvwB6mFBUkVWnRzIhEYdTWZVC/GLglQHuqIkfz+9QTQJLAiSK6h5g5wHqteelLTB/jpP6tyeLnhDch7Nl1B/FWgHWpuRoC6BQ4AGIQh/quQkkB/Ef6CeTQ0UtpVL09fRdP6oQWrh1Gg+RICLsAZcEAW5DKIhOalERiyWEook+AIRFvlJbQCGH8AIBKAYhsKpKZEhhvPM7xVoj8Z/1oFHHh+DK5Wp6+XEGKR9SIzOF0GxXHIOPymLl5jBScxkplSIckSDzMmlvmvXZ+7dXP74+lWkIHP16v2lpfvLSzfnpif6umVcJrOxTspmTfT0ggvdmVu4OjW5NDkyM96taqVTeEW1wqxKmO4tRZfJkkvliaXyhFJ5UpkiGSj9HmBKFRuoVKHWqVChyltRZY8pbUWVAG1PKFahilUpRYrkAnlSniwxR5qQIY4jCWII3Ej414o0dhj8LxdFC0yi+Cc0+cY3+sQ2eMXUeURUuoRXOIeVOYeUOgYW2vrnWflmW/hkmXlnmnmkm7tiLB2SrG2i7C2DXcx93E3cfEztw8wt0VZmmdYmher1iHJtTQm2ZokOFpGgTQ5W3vaWsEyAt615oJ15lJN5ipspLsicTHbKoXrkyT1y2lyz2p1Ah3JUgFOWypE0Fp33Jav+6xHi7XmnRVjDYPUc+M/Mih5iRKtgR5fnVi/NXz2/DD1Fg5aigouUUCM+okOQDpEGHYljdqmj5pHDht7Dho7DxhbjxobLhoZ3dQ0+vWzw6KLhZrHcz33Lg+N/jQ7N3fjP3pk/Qbla+9Q3PZNfwAI7k/2TIz39g319oEOjfaODPQPDIEQDfXJxa1vneGfnOCO/Qpqd111dO1vDXSjhXitnf0JXXWtUjOQ1rlZyh3Ma6YnYVpq0rWeVwVb29/RMjowODg22drUPDA0ND4+3tvdK23sl7T18aTeHP9jWfmty9o9jV76pLy7FWtva7nrJ/oXnU3buKDj0Puat10O3v5D02g7W5XOCs1r1hz9A7X05df/+gF1by3y925rEGck5TjauO7e/tmfn/l2v7X957/49e9/bs/f9LdteczGxYTfRRaK+3qlv+ub+WNSEwzm+PGR8YODgy93vvTh19JW5E/sWz7+7qnNoUfugas9O5ivPS868gT97mkVXDSz9pf/Kb6fnPhsZGB/ubh3vbe3qlMskEqUcdjqHIC3r7aM00gmodFtrx7OXDc9fNsbgsmSKTicnD3Nza1hbKDEF/d5772cQiSFBwS7OroODwyqlyt7OztbGWk9PNzEpERqp0tPTY2LjpqZn6xqpp89ePn/J+OwFtQ71fS7u/0Lc//XmKIV/xk315nP+sivwo8uw/u1vf+sfGptfWP7888/v3LkzMQH/4LGpQ7/gz/g//hTQocTmYynNxzHNR/CNB3Ppx2ok51taLzK7LvB6zwt6z/E6tejKU7WCo9kt7xEa30tt+ADVePBpHTqJqT8XknrcxvGApdExW71Ldnp6dnq6Nnq61ogXAc/oEBTLraVDIEVQNQc65GZp7GNvGu1ti4l0x8d6EWKhZA7ZqnXIE3SoGGXbgDNjZ5gws63rC3xKq2AxGXwJH1UhgT4EN2qbObv9kqhVW6U83as4PaKABYi0JxXaU0rYOTOgON2hPCNvOyvuPCfqvSAe0BP1m1GVlgU0M0KDHYHihaX6p9KgRi4AywhKg39jZoQiNXKcSBwvmiiIhTgoUxifKYjNEsVli+JzxIm5SCiUvIYUVSBLhYK9p0krkmGLfxZybJEsrQipbsKWiHHlQmK9JKdjlHv73vTXn939+v6dr+7e+eL2rc+uX7s6Pr4wNAgf/vsXX/zpsy++/fizj6/fvrG8ODs91NbJofAKy9nEEi6ukI8pgOlhQrgPRnSoEEB0CFckxxfL8BodelyOhQRE61SpwIuefLj2OAxDU2QC6iyIXPas/GhciFj6NGVypAemWonEJrUqKCdDqAc0g9rWQOruoOhunXWHURekQS0fsUYBxpJepyTVq8hAQ2vGD6ACjSHVwvEyQjWU7X2PGojdZFC5tw4cuVbwpql5ewySZanr3zRA4AOzDcggQmr/eQLS7YOA1+yUw7I/6r4dTfPPWgsQXAE1FUgW9xh5OlwZuFbgpUVSfKEEVyDSBDhPKBDDDw6AcC9NQzH8bkjTwHCAMjl4kQZ8OZJGbmBNh5DPbtAhtFqHUvKESTn8xExuPIkVl8FIrBLnyEe4U8sDq1evfHhj+VOYr33r9mfXr4MO3V2YW5mEXmgln9bMaqpvFwnnh0duzy3cnJm5OjW+cmVkfLiVL6qpYWZW8IhlQqjATCmWJpXIEkrUOgSUqCl+TIkiGdAIkkaWvu9LJaoUDaA9iPmoKWxNKWpDFbWhi1ToYhW6SIkqUKTkK1Jy5clZssQMaUK6KJYgiMZxIzDsMBQjOJkakNjiH9/sF9fkG1PvFVnlFlHpGl7hGlruHFTsEFBg65tn7ZNj4ZVp5k4ydcGbOaaawSQFq0gryxAbcz9HC3dfM5tYSwuitSlEQ8W2JoW2prl2ZpkO5ukO5jg7M7SdKcreHG1vnmZnincyI7iaEoMtiZlOZLpHpsIjs90lE3RI5ZQLKB0ylfakobCc+42Vj/pId2c9l5eNZ1cvQTo0fRUK5HRhjgJMU5hbvbhw7eLKqvFEuwUn43JTkDnfM6zVBd/lRB5wJI3Y4wasEjpNAlSmznILC4WlwYCZ3oyR7jV9vZt6epuDtn/Bm+Kv0aGxG/dlszcVc7dV46sUlrSjvXuwr2eos6O/vX2kr6+3va2rvbW3p72nWylXKdlKqVjJouelKTIzOvPrx7IYI5jqpWzKrWr+bBGjF12xUs7rI1amG5s2ZWXIukYYPElfX/vo8Hh//4BSqRwaGenuH5Ap21VtndCXxJFImfx2Sets1+TNJoWyIS/Bbv8+g60vpB55v/7UwcL39qW/81rcti0l773KOfse/cArPcb6eQfei93xbuabF6pPmyad1CvMxsURI7bvevnVbe/s3PnGC6/v3rf3gz173n5+6y57CwNyZipTLpbOr7TPTJIy/fHmb3ReOtB1ZHfvBy/NnXhtRffgTYPj1wwOXTt/cOz4ftq+5wVv7a05fjwnPKpjZL53fnVwcqq3XdbTJujqlUrFbJVc2KqU9XR19fX0drW1syj0JBThorHJyfNnz+icO3P5/JvvHXj1tVfRKIxcpnR0dD546HBxcVFkZISPt09fb686C5q+Mn0lISH+/PkLp8+cvnz5Um5e7vziEgqDOXTi2OlzWifPnTp1/kxDK6NWyahupT/4+rNfdue6edbmFfiHX4Gf0qGJqZkVaM/d1KFf8Mf7n3kK6FAC5Vgy5RhMiktrPERsPpRNP5bPOVbMP1ouPFwpPFzFP1TGPZRH+yC96X1kvnbjIVTjYWgcSmlGzkqCNVhbTmHqzoelnnR1PuxsouVhaOBuaOJmYOKib+ygZ2ivpw9eBBmRhRqkj8hA194YRimYuFmZQZkc4kLqrbetcYSnFTrcFRfjCSVz+BgPXLQ7IcYjPc49M9GlBGXdjDMSkHX52UbUAvvamsA6TlytJKxB7k1R2jJUhlzVOaniTJf89JjszIxMa0GutSjXXpJrzctOT8hO9slPtapOyzrOSHrOSvsvSfqNaSqzQrpJeoMNvtkzjeKbSkOiISi5wUHhDSscx4nCgwvxY8kgQuo4KFcYnysGEiAUAhHKl6aodSilQIYulKX+EJhCWVqhHPt3UiBLK5BhNd5SJMKW8LFVgnTFIPXG3YmvH9397sG9r+/d+frunc+vX7s2NrYwMPDN3Tv/8eiLP4MO3X/40bUb15cXrkz1S5UtdYysMha+iI0p4KILBOhCIXQNqXMGKW4NCIggZ0BcCG7fCWtFfepavmolqAupGgRmA+AzUPCmaXfRAHmIpvW/VIxQBiAfEkvhEQnS97Le/QICAO0uNUpyLbTfbEDTjbNOLeQz0I0jJT4DiE0VUj2IdGEhjVgKolqKEC/6QaBTCw6ulOJ+kCro6ZKlVcuw1VJctRQPvoRUvqlr3tbRtAPBgIQnwEgD8BlEckB48OoRBesgUV6pGKtZ5xT2NQeAF30fGJNQCi09agUFYL8UfhBI7SIWKWWEmW+aOQdPA48/BpkOByEP0volwWiq4NQgieIPgViTpneoWIIuFKMKxKh1HcrgxKUzY8n0hBppXtu4YGpxYHlp8u7VJdChz27cgnTo9uzs1SsTcyMD3XIxp7kB6FPIVyYm78zNX5+6sjo5tjQ1NNgnoXFLS6iEQhamkA+jGhLzJfFF0nioZyuWJSJscKFn9jWmhMiS4glFiqQiuRrYUSQVAspkDWovQqlBFypRAOhQniIlR5GcJU8iS+LXjQgyIjQjJIUWlNQSmEAJiGv0ja7xjKp2j6h0C6twCSl1Ciqy9y+w9cm18soydyObuRBNHLEmdikmNvEm1lFmNmE2Vr5upg6wIBHGyjzLxrTAzrTQ3jTf3jTX3jTH3jTb3jTL3jQT7MgWgexghnc2Twu0xpCd8VRPsswjA2rk2hyzVY65KscclUOmyoHU409aLS74uDX97lTQ6pL1HBTIXdW5cv3SlesXpq9dmLl6Ye7qpYWreovz5v0CM0aaXnOAvcAzRuVC7AYdciIPO+B7bZIVFsE8K+cWe/NGBz2una7SWqfX/PKA6eXXXtwcpfCz3yB/jQ5l8/GeRTa+xbaBmbbo3CCpkgZLDXUqRG0yUbtc0q6SdrbL21rFCiWPr+AU0AqSMn1Lid7M5MiujApVWmV7UtEMuW6loGUhu2kwqfB2Ib8HVdAYHJWdFkOowtWza1VKRV9vX3t7u0Qi6e3v6+obgEUalcpukVTJFAmpAnEZg4JrIkXWBIaEXdLfucVw61bSxUuFp06Q33s75Z390a/sIr2zr+TYGzVH31LaWhZfvGy55eXgbe8Tj5+KNDqAr3Jwxei+cuDl7S++umvnvhde3bl31xu7d7y2ffeut99+JSLHHk33jKX7JDW7xaScIZruU5x5U/HOtoEjexa03p7Ufmf+4uGJs+8OHd4rfWtb9a7nGrdvazxxJM7yMo3T0j051D7Y0d7K7W5j9fUL21r5ShlfJhF0tbcN9vb1d/XKBCIsEXNW/+x7J998//S+907uf/WtvT6+vu3tXShU6tvvHNi5a/ehwwfffuctLW0tDw93NzfXsPDQK9NTAiHP2MTw7DnttLTU6ZnpJkrT+Uvn3zn41rtHX3/32OvvHHvNLfeEU/YJC+KBxXsT//Cb2s0n3LwCv+wK/KgO/dd//ddf//rX3/72t5s69LP/cv+TT9DoEJS9QfEbuvEIpulwWtNBLOUDHOU9XPO7hOZ3iS3vEVsO4imH0poPpTYfQTUdRTXCcO3jKc0nkikn1Dp0OrXqfDRKK9jjbLi1cZS5XbSpU4SJY7CRvY++pYuOoZ0uMlNBo0OWyEwFHdAhJzNjVwtTTaUcZESw9bIxCnUzTw52wka7Y6PdsNGuaVEuuChXQrRLRpxjSbIVBWsoJF8SZl9mFho119tTeF5UhQtVaU1XGrIUl4RyrVbpmWHx6QXxmRviM7cByZlb4tM3xKeWxCfHxSe65SeUbcelPSdl/WclA/r0VqNCpgGxyQrb5I6h+GJoEA2F4lkRBHYkkROdzotJ58eSBHEZwniojoNEKF+SWKDe5iM6lJIvReVLAPQaUnT+00BkBORvoECO+THyZRgEaVo+tPeIMHn81HwOqoSVJuyou3pj5NvP7/zh809+/8n9r+/c+Wz16s2JyRvjY7+7d++/vvjy3z/74rf3P/34xs0bKwtjY91sUV0ZJb2QhslnovO56HwBCkaKQfvQRh1CoiGk7ApmMeMqZAC+Ug5StEaVgqjucYKGH7UGrAGRiOYWH5IQXBnc/Yuw68CHyIPqpT81a908pUNqs9qQvcA+RDFEUBeN5MDMiSoZrlKDZANgNTLcMzqEGBGiQ0+ADxHgCRXEauiokYGNYH+QCmlapRRTiWyx6i+E/0GqEE0iVIIoImjSHujpAtUBsGUSAAZRICA7iAthS5CRFci+5jpsRCNIyGCDdUtERIiguUTrOqSZcABdPTl8KGZbAz7cSJ4gpUCIgpEYxeLUEjAiSdoaj9VIExxpUJsSWFMquFCRCLVRh7J5CWR2HJERm0FPbFAUdYyJJmd752dGbyzMfbi0fG9+8drk5OzAwJX+3rHujlYBl9VYJ6S1jLZ3XJ+cvjUzd3UCmaMwNdKhVDFq6bm5zalZtOQsdkI2Py5HHJsnic2XxhVIEwpkiUDRBjRGtP5IofqAjeRLE9aQJRTIE/PliQWKJA3rXlSoTIFoSJ0OJUM6lC1PAh3KhIxIEk8SxxGFMY9jonA0MwxFDwEpimvwjan1iqqGqjm3sHKX4BLHgEI7nzwrr2yLxzpkZJ9qaJtkYBNnYhtpZR3kbOLsa2ITa2GBtTYD8wELAhcC8uxNC+wROyq0My2whRWKzMkOVlhn6yR/+wScS0qDJ17kSVK4kFsdM1sdc1ods1sdMlodySo33DAKf42OvTMUeW3BaR5mJ1y7NHX93JUbZ6dvwKJDF2H09sqS+dywbWuNOS3Ogu7jLfZIaYNFh5wy+52yBpxInXapPJvQWkfXbHdznI8O0fNintuFCucLNU4Xdr+09Z/8FvH/w6f/NToU2eR9DvvOefSb+nFvJxY6cuWlQlGDXExTSJliAU0mZsklTImYLuPxeGx2KT0/EGOehbUT4RN7MKWt0P4WmTdNaFrNpE1havpiC65m0Lvic5SplbUZmcnZ3uUUUgu9RS6XSqQigYAPY+qU7Z18kUwmaxdLlSyxqJLemEXL9St3sKs6HZJ10V7rtTNbtlza88rZ7S9d2P6SwWt7Lr+wxWL7S5Y7t1rvetHxjdeM9791fPsLhhcPuMceCa075U07qp/wyhtnXtr5ypt7dr+1/ZXdO3fsenXHvt2v7trz+i7vEl1f2qFAzgcRje+ERuwh6e5lvLuLt+/F4VNvzp09OK13vOf4m12H9w+feZd9aDfhtefRL2+NOf5KmM85DquorU8o7eD19ov7u3kjA5KuLlgzVSAVcsRcrlQgVEkV3dD+JFXautq8f/L1A6deOXX5YBImvq29Iy0Nf/zYyXfeOfDa6/vMbcwMTQwDAv27OjtysrOCggMnpyZAhyytzNPTCfPzcwwG3dHZ4fwl7bfff+Otw6+9dWTvm0f3WGbvNc98RQe/be7uyC+7c908a/MK/MOvwKYO/d/3zoEUy7WcSKQcT24+DisIoUGKKEfQ1KMptCNJLQdTKAcxLYex1GNp1KOpFPjUMRAhVNNxNOUkinIqRU0qRSut4mJyyqUkH2OskwvRzo9oE4izCkg284o0dPLVNXPWMbDV04OSubWASF/Hzkjf0dTIxRxcCDByszKGrYeVQbCLaUKgPSYSEaG0SOe0CKe0CGdcpCMpxr4o0aopzYiXfomXeZ6Rf7ml3pTGt2XIzelKA6biIlumLZSc6hCdmhKeuSHUui84/Yng1MfCUx+LTn8kOn1LdHpOeHJAeqK19RjokLRfW9ynQ1Xq59N08Y0WuGaPtBY/LC0IzwgjsqPSOTHp3Nh0fly6II4kis8QJ2ZLknKk0CYEzUIIuZqWIUlKrmgD4pTcjUhQMGIByN0AdBn9BDkSdI4YnSNKhQnIWZyUbEZSPhXFb629dm3ku8/u/P7T+7+9/+E3d+5+fu363emZu1eu/PH+/f96hOjQtx89AB26vjw/NNxO51cWUwh5VHQuA5XLQeXyU2C8MlJzBdVWEESogVvwEimiLjCIGW7o1eaguddHUN/6rxd9PbEgzX0/KBDc98Pdf7EAs45GBoBiiKFgq54HgEgRxCnIPIl00CqIXJ6EMHJiFcQ4IGDqJAd5AWq1WAc+XKcC1OV7XgTa8wS1UyGhkJrH0vLUE649szi1XIwuR7aYclFauQi7ToUY9xTQvgWXAnltmrQHDAe5VhpKxZgNaL535GrAdUAUUXOhnmGDK66vjgpXSZ0LYfKEqfCTAgvK5iX9BDm8pDx+Ur4guVCYohkViCBGF0vAeZ5CI0JAkRj0CaFAlALREJArhMahBBIrlkCPIdMSm5WlnWOiscmu2cnhq9NXwHauT0zNDwyOtXcMt7X2yCUiBpVRXyNm0Ca7e0CHrk1cWRoZnhnqGeyW8kR15RRyVmMKqSWBzIzL4EZnCqOyRVE54pg8mHYgjc+TxIMXFT4NYkrwuCQeoiQ44AcBKcqTIYAR5ckTc0GNHnsRqFG+HCEXeodkiVAsBy6kQVM1BxAF0O8XBcWuqazwFFpwQrN/XINP9GMjCi1DSub8CmwgIHLPMHdNN3XCGdunGtgm61vHG1pHm1uF2Jt6eBjZhZhaJVmaE23URmS35kJFahcqhNTI2izb0hxna5PkaB/l6xyBco2q8Exhe+EkbulKmCnnmNXumNWGkKlwxrWGJk8UpazIoq5OeS2tWMzDlO1rl2evX5q7prO4qr+0YLw4bjkhtxNnWtBDHNkeYTI3bJtLdo9TTh8Cud0+lWEflu/qluhrERisGxB8PsxfO8FHO9n77I5tmzr0s992f40ORdA8j6TuOxTz6vnI99EVgRR+PpVRzOfVioRNQn6zWEgVCVpkErpQyOCLWWWs4qA0h1y8bzc5fxzV1BpbKA7JvEKkrWRxR1Pr2uKLZmBF6JQCaXJNIyEfRwgurSJQmU0iEYfHZ8N/IrFEqmxj8YQCsYzF41E5zEpqQzYtz6XAxrDgiEfUe3aHtuu8vP3Q1hff3vLcm1ufe/v5505vecngxT3nt750+jdbTv7mxQPPbT/6+m5voqkn9bQr9T270jfPh7305oWXtu19Y/uO119985UTF4/s3Pbq7lf3ghHZZ152azziQz0QVfFWiO8e4sV9LW/u4O17aeDU29PnD08Zne48/a7kzVdUB16lvLmNtG8r/tUdocdeKckL5XNKlCqaREHv7Ob3dYt7WsUqJa9dJexuVQx0tPe1d7TKZe0qeWdvp5u353tH3nr72F6vUOeewa7BoREajUGl0lMx2Mv6l8VKQUllsa29NZNBm5+DdSPGxsZG4+KiAwJ8V68u3717e2h4qKOro6q24q333njr4OtgRG8eflUH/fqlpNcuoV6fuzv+D7+p3XzCzSvwy67Apg797L/L//IT1Dp0KolyMrn5BNS/IbQcS6Iej6cei6McTWg6im46jqEcT2uBLegQIkLo5pMYSIRazqBatFDNWrjGc+mFuoQE4yw/lzLPiGrXhEqnxDLHhDzbSJy5X6yhg6+uuaOuAfQRWUBGpKdj9ViHnM3BgtZ1yNDdSj/QyTjOzzY13AUDLhTpjI1wUuOYHm1fkGhdgzGm4XVopIuUvMvNdUZUrjlVok+TX2DItFiSkwL+sS7eiTn+mQ95Wp9zTn3BO/W54DTwmUD7Y6H2suDUqPhEu+qErOeMpA8aoi7VCS9lUy7j6hEdwrb44+jBeGYEuBCJG0fixxNBh0RwdxVPliRmSZOzpEnZkgToHcoSIWFRtigJkZ8NOpQjTgGyREkbyRanfB/Nkd9/PEuUkgXjjwXJZHYCiRFHbonLbkziyKtWV4a+fXhbrUMffXMX0aGP5uYeLC3+9cGD//7yK9Chbz78BHTo6tJcT6+igVlS0IzLoaGzmagcLqQNyLKb+eJUCJ0KpOreIY0OrcU4IC1rQYcm7kASD8SONA6gjjU0sQ/ozWMLKhJggEJ+6jqaRwCNDmmMSJMRlYERrQUsGrNCnlOtW8gMPU2G8z3BeCIbJWIMoHlhmoM1cdZGNgZB8OJLgcexCbKzQV3KxOjHYMpEaWUi7EbKoV9LgwTRM9Cw9Wd+xoJgdvn3KRKkAsVghhrUYdE6JY8V8fGVx8Elgjly0DKkKZPTJEJqF0qE9OaH4cZnc+NzeQl5/MR8QVKBEMKi7yFKgSAIKIJQSF0jh+RC6sPWdSiDG5/OisHToslURIc6RgQjY+2zk0M35+buzS/dnp5bHZuY6esf7YCCFy69rrq5qkyjQ1fHJ1dGx+cG+sZ7WtsUTAq9qKgBl9GQlE6JTadHp7MjSfwIEj+cLIjMFEVnw/A3JCyK+2lyxbHPoDk+VxqXoyYbIT5XbUfrrH8qU5qwpkPSBE3J3JoRCcGIYCBkJGREydRgddWcX2y9NxTOQUYUUuYUWGTvm2/tlW2JBEQEEweMoS1K3zpB3zrW2CrC2tTXycjJ19gm2swCZiqQ1GsQrUdDUD6XZ2OWbW2ebmGZbGkTZucc4O3pG+8VmO8T1eSTzPXEyVxJMGUbdEhtRJlKJ4LUK6kTHTfZELnQ6bc45bA0Z720aLa0ZAKh0Oq89dyQ1ajYoqPKkh1vw/L1FbonKVzT21xyepzy+p3z+l0ga8I0O4YRPdyCgiwcI3RtI845hZ/xDD3tHXJm2/ZNHfrZ76K/Roc8q2zeS95zOHHf+diDmNqwamZOA7WAwSyjMyo47DoBr5nPbQIp4vEbeIKWcnppaIZvGtGDk5PaRiqgx6fVh6M7SHXjmbSulPLW1NKRwiZmSi6HXFCehUfj4irKcqhNNUIhk8OlM5h0vkAskMjpbB6bL6KymI20xsqmqtzmvJAqf5Pcs25Obzns337p+Rcu7tx9+sUXjm974eDW589vedF+15umO/ae2/ri6edeOPrc9ndf2WYVfdqfetK9/j0dzM5zYbveN9oNBvTSrh3vnNxn4K29Y+err7z22rZXXjSK07ItP2xXuS8i+x1fl1dwl99gv/8q/41tvafe6jv6hvTYa+wDu6h7XpC98Spz746CXc8X7HmxzFxHQMnj8Kt6e3idHUyBsLatjduulLS1SlplwlaRoFUklPO5LAaFx6W2d7e6eXq+e3D/O8de+eDUmwePvP/+B4ff/wBWGzr4NhTJHXhD+/Lx41qHj5z44Oy50/r6lw2N9HX1dLS0TsOHOroXjYwNDA0NdPV1tc5r7T/wxv4P9r15eN9+0CHMuxeT3jkT+8bMrU0d+mW37ptn/eOvwKYO/ey/y//yE5BiuZYziS2nkyknYaACinICJsUlt5xMAhpPoOqOY2tPEOtPkBpPEJuO4ZCJC8dTm0+kUU6nUbRSm7VSG7TSqy9mZxrmRFqXefu3eKHZXkSWG4Huim9wRpfYRqeb+Ubp27lfNrHVNTDX17OAyQr6upp0yMnc2EWtQ2oM3C31/B2MYnxg9SFHTIRjWqSjRodwah3KibcuRZnXpRnVEg2qc43rai2b2TYUoVGz+FKLRJsuPMXnHOvinlzga93nnf2CfeZrjtZXPG015x7yz17lnRkTnWpTnJJ0aQu6ztIU58tZF7Ka9ImNdvhmLxw1AM8MxbOjiHCnyEsk8hMI/HiCMB4vjCOK4sjiBHVMBIVzsRlCpHwuU5iQLUhSk5gFCBMzhYkgQrDVkIFsk7KEyVnIdu1BzaeQ4x+fgjwiWCODn0TmJYKMEZnReGokoTGSXBfLEJUuLvZ9/fDWHz+9/92H96BY7tH1Gx8vLHy6svzXBw//15df//tnX3774ScfXbu2ODel7BBWtuTlNqRlUVEZzJQsLioH6q9gmJgEXSCDRiYszFFYT4eg50TNegvK4x0J6MTj4jewGo0IgeFAr7w6EXpGh9ZdCNkRYgqFsOjnUxkRGJF6ddE1s0L8Cqkcg+1a1ZnGeYqR9ZGeBdYP1QANM+teVArjBJ5mbZy0ekklOFjdLvX4xKfUBVUi0gA+g9F8XxtYt5dn8h84coP/CFNLBOhiQLhGEXy5dcCINLkZBGhqKQJFLIbsCOoVH7uiZqcQBqCDC8HshB/RoSxu/A8CppTDS8jlJ+YKgCSYFKdBYzs/QR4SDSXnCBIzkN+xGDw1Kp0S3yAtUg1wB0da5yaHYYD7w6vXH65e/3h5FeYlTPZ0iegtVQXZVYU5AiplrLNreWRsZWR0rr93uEMqETRWN5Bza1Dk+gRCM/zGRhCY4QROKIEbSuSFkwSRiBQJo2EcNvCM8Gge/D7Z6iNBooBsyf9MliQWauTWeUaHCEhGtGZEKTSkai6xyT+uHlqJvCIq3SEjQowoz8Yzy9It3VwdEBnaJBvYJBpZx5iZB9mZuLubOEJAFG8FEZB5hp1Zth0MVDDNQ3bMMmxh0IIVxso2xszW18LR2cnTMdTPFR/gVxEQRfVF8T0JUucMFeJCIEWw+hBJ6pYqC43uyQgbbvGdUrnN9znPD9rNDVrPD9rOdTsM8a1VZWa8VFNGoAvHI0zimqZ0zWh3ye52yutzzu91zZI5p9Y4h2C8XP2CzW2jLltEadlEnnQMP+EccfKll7f8y99E/q97Ab9Gh9zLnQ+h959IfdMUe5rcEltNz26iF1OppS2UUiajFlyIzaxjM2tY7EYeg9ZCq0eVRPumG8VmGKAwRqgY27RoV0o2WZhXBqlqQxqRV1CQg0pISvWIwDvFk0PLyjOba0p4PDqbTWcwaALImDgcGptB5TIamU2V9RXZZRnx+VGBJZ62WfqmF14x3rX93PPbLm7fofP889pbtx7dsuXcCy+YbNtltG2P4ct7zm/Zdur5l97Z9aKO9wdeNadsKt96P+J5I9Q7x23e3PHayy/s2Hre8aAd4dyeN3Zvf2XHy69ts0ZfsK88Ypq/0zf9TW+XPal6+ygf7OK/8VLvyf2jZw6otN7kHdrN3b+zbf9rvP17Kve9mLN9iyo+XMGrZrDKBPyani6mXN7U2cnvapfJJTzQoU65RMHncmmUxroqvoAllqnc3L0OHHrjzcO73z786quv79m1e++uPbv3wJJDO3ft2w+O9Nb+9/e+c2jfW++/+sHhtw4dfe/4ySMnTx07dfrYocPvnTp1/NTJ40eOHX7v8IHXD+zbfwhc6LW3Tr2mRzikm3ZIO+Gd2duT//i72s1n3LwCv+gK/KAO/ddf/vD7L7748uGHN3s725QjS9Mzi8Pjm5Pl/k95B1H3DoEOnUlqOYWCoQhqUimnUM2nUmtPYsuOkkuP5lQcz685kddwMrPpOL75WFrz8bTmk7gWLSxFC1N3Or3kXB7WqCTUscEznOeBl3pkydyzpO4ZAjciwwVTaRuVZuwVcNnKUdfYQg90CFme1d4Q0SFHc2NnSxMXxIUM3SwN3S30fe2MIr0sk0McMOFQJucEW006RIh2IMfb56bYlaTZFaXbF+Y7VdR71rE86/n2dQLjBuGlZr42m3Wig3Nqhqd1h3f2U865Lzjnv+Re+JJ9/ivOhYfcc9c4WmOC022yk8K2MyyVVi1fu5B6MbvRLLPJnUQJSKeFEZmRBKggYicQOYkEbgJiRMIE0CGCCGKi+HQBiBCMmItRE5shiM/gJzxBkLAuQqA3GYIEEKFsATqHj86Ff/IXJIH/ZAgTNMC+RqIy1c9A5sUDJF48kRtH4MALiMLTI3CUCGx9GLEmspmfPzPf+dXDm3/47KPf3r8H4xMgHbq/sAg69JcHD/7ri6/++imkQx/fu7p6ZXJYIGMWN2RlIzqEzmQmZ3NTsqH5BO62kXQIowGpmlPzeD1WzaqsG1mrdtPUvK3du6s9p0CQ+n3g8Y08c9OviYk2lodpnhbWgV3/ohp1AYf5PuuaoTGljWHRepwFO5qn+sHn2eBF6OI1FwIdQq8Z0XqY8yTVeVp+1CIE5rPRecCFiviowh+iAJq1BDDBAr4dzWWBnTUxW38l6pnXT1BPSlibfw3RUBY34cdEaOPjG+MjmBQHwMi475MvWtMkqJEDcoSIwJPhN40ZjW2JBB2qEeXJeph9g4rZiUFYceiz6zc/v3Hz4dWrt+dmh9oUDWWFGdiUoiwSr6V5uLVtYXBodWxsaWRgoE3EopcXVWIyqhLT6+MIzVEEWiToEJ4VTOCEEDjIlsgNI/HCM3mR2YJoWCAI+DEL0qwglAXHwI4oJuvvJhN0CP6RQg1ZDbQPIcVy6g4iPD8Kx10rmUMzwsCIUlqCEhAj8ouu8QYjgrEKYEQ+uTYeGZYuBFPHNCM7tIFNkoF1PAREVmZ+jiau3qa2YRaWSdbmaTZmeBtTWJKVZGOKtzZPtbZKtraLs3IKMXVyMXKysPAwcfO3jApyIgX7VwTEUHzQHFei2JmkcCJB7xDokMKVIPNOUkRFqPC+HSUu3XX2fc3WfRSL3maL7lorRb4VD2VBD7bheAcIXOMlzngVokNZXc653S557a6ZPBdUiVtwso+LV4iZRfRloxgtk5hTllEnraNPvfjyZjr0s99Mf40OBTb6HkS/foH8nlOuLrkpobI5s6mlsLGpqLGpmEar5nKb6IwaGr2Sxm7k0Kn0plpsZYxJ+nG74vddc990wL1tE/OeruPb7qE6XpEmjkF6rtF6LtjLlllnTNK1fHJsMmqT6ptLuBxKU1N1c3Mdl8+kcygUZj2F0ZhXkItKTSbkYtzjbR2TzOxjDbX3bdHbsePCCzsvvPSSwZbnL7647cTzW7Wf36q/bafRS7tMtu25uGX7qee2HnjphdN277iVnj1H3H0gaIsj7uhp23df3rtt6/YXzrsd9qm5eOzsO1t3bt+xd6cjXt+t7oxJxh4nzD4Px91xOnvL3t8ufGdXx/H9Q6cPyE7vZx14mf7mHtmB/cz33yh4dUfz6dMKYopS0igS1bFYxVJpfauK3tUu7O1StCnFEgFLwmNxYBQ/i6ZQSGA2HpsjzMzINbG68N7pPR9ovbr/vb07d+3ZsXvHzl3wfzvfOfjGkYtvvXV618ELrx48u/fQmb0fnNz7wfF97x954/3Dbx/44M33D74D27c/eP2do2+8dfx1EKG3tF897PDauaQ3zifuPx//5tztzVEKv+jOffOkf8IV+EEd+uPNLl5Camk9jZ6bV0gqbiqtEMhHxzYHbf/sP+H/nBOQdYdaziRTzqAop/EtZ9KbTpOazqQ3nCHWnM4oPZmdfbiIdLAi60hN4YmqqtPFDaezm08Rmo9DTESma2UyzpKatDILz+anGNSEuLK9YxUepA637E7XnA7XrFb3DLknieWMLrYKizdw9tA1t9E1hEUEQIdsDfTsTQwdzOBGwtjZwhB0yNXcAHTIx8Yw3N0iKQjRITXOmAjn1HCHtCh7fLwzGeOVSwrMyQvLLY8qbo4tZ0VX8APKBS5VQss6vgGNeV7BOjfGubDCuXSHrfcRy/BjttEDluFDlv5HbJ0VzsUR7jkF/zRHfIYqOFdDv1hYq59bbVvQHJjfEpVNjSW1xOKbY3FNcQRKPIGWQGQmEHmJeH4cQQB3V0gfkdqCYhD4sRn8uAz+00YEbiNAIPMTMvlJufzUXDYWyGOn5vEgpUkBX4KB3WQBJEuIC2lECLKgdDVETgyBHY1nR+NYkVhaeFpTKKYmGF8Z0cDNuTLX8fVnt//w2f0/ffrJ7+5/+OnV1bszMw+Wl//y6ad/e/TlXz79HNGh1dXR4V46r6mwLiO7Li2bis5iIDqUw0d0CIrlCsCFQIrUrN2Lq8eUrd+jP72zVvOGKNBj8gWpQB4f/X00nwI0DrDRiB7Lj0aB1oHnf+pL/6ALISHPBjQRDTTtbOwygn0kWdrgQjA6AoAZEho2PDOqCFpu1kAVgdIg5W1rYdeGHXgQPvXDFPJTnqGAl6whn5ecB/CBFGD9BWimWayDuNCP6hBSJrfuPJmcuL8TzSkaQdKoEaRGz6ARIcTD4RcPdIgRndYSiW+KLWGRBW3UvgHFzNjArbm5T1auPly9+vHK8tXJ8VYes4CExSREFWYRhQzqWEfn4tDw9YnxlbGBHiWnsSEnuzgpvTyW0BBLaIkmgg4hk0iCCexgPCsIILJDiOxQEieczI3I5Edm8qOyBBqgxegxgqgMQVTmOuuP/+TOui9limMyxE8Z0XqlHKJDvDUdwrBhAHcEYkTU4GRKUGJToMaIIqs8QkqdAwodfHJsPUgWznhTBzAimKmQYmQLc7fDbCx8XcxdfC3tI6ys460tk60sUFZQO2eZZGEVY24bYeEYaO7qYexmreeqp+d+wcz7kleQeVyIS3pgQLF3ZKNbMtMZI3DGyp0IKqf0Vhey0h0r942XhoaI492FKXaiNEsR1lyYZi5EWXNj7TnBrlwff7FnnMQVI3chtbnBwG4kIGp3zZa6kiiuCdke/jG+Dm6hJmbRl/Riz+rFnjGKPW0Se3pTh37BG+Ov0SHfSq9DKW+ex3/gnmea1YwuqyPV1GfX1OfX1BU0USoYzMbmlsomSnlTSwWjubGlqQFXh76MP2VZc8Km7F170pu+mbqeSdZeiZeDUq38Upx9Mo0cCg+YlezXJRywTj2ZnOdSUk5spJbVU0qqG4qaGFUVjQU5pcTMAmIcOsor2jko3cMoUls/6JRVwHn9vVv19u48v+1lra1btF58Tmvr1lPP/ebs81sMXtpp9OJOo227zz//0sl/23J0y1Ytkzc9Cs9dxOx52/M3Nqg3z9i++dKrO1/e9/rr2ttdSk4cPLfv+R17t+/ZYZ6obV/0vilxu0X0S/5eb8TpvFr81jbJW690fbC/9Y09wv27Ze/sbXv/9fbDbwkOvlG6b1uZ9sGKGFdmS2ZPD729vVkkqpGIm5RyDhTLqdT0dLV2d7V2dqqkMqFCKROL5XQWvZKdbpfyrgN6/1mrt7e+tG3Lnhd2vLJ765aXjNzOueRoGWD3WGXts8G9Zp/2mlX8LsPAfedt3tl7eNt5i6MnDd85qLPnqNWrJzxf1Qp/92TsgUMR+w+Gv/5u8N5D4W8ci3pn+tZmOvRPuK/ffMpfdAV+pFjur7+9sTDCaVYKOlRtMx9urjv0C/58//NOeX7Lc0SGNrb5FB7Cn4YzebVahdXahRXahUWnS7OOV6Udakw+SEMfYRBPUgq0amvOlbWcy6WdyaKfzOdplwgvlHEullZdKsMYNoQ6c7wiW92IPa5Zvc7ZPc6ZXS7kDrcMqRu+yTGBYO4boGfjoGtso6tno69nY6hvt6ZDJs4WRi5gRKBD5gbe1oZhbhaJgY7QPpQKLhQOLuScEu6UEuWcluxLIsfkleDzajJzm3PymTkFPJK6KSKiWOBTznVoYJgKmMY9HNMpjvkCy3aF6bDKcLzGsL/OsF5lml5h6vcyL0uZF1i0C9RmvcZak4pSq+ISt7LaqNKGxPz6xIyqOHxpFL4kmlgWS6qOJzfGkxmJRE4CjhuH58USYNAcwI1SE03ixpJ5cZpgR5PtAOl8BNjJ5CZnM9F5DGI+LT2fhsujY3LZqZm8lHRePIEXm86LgyAonRNLRLIgxIIQEWJFYZmRWNgyojDUMHR9UHKFP6Y0hMIvmFvs/fbR3T998fAvjz6F9qGPlxavT0zA9s+fPvwPWIb14WffffTxnZXlwf5OCqu2oIaUU5eW04LOpifnsJNz4AZdPbIMGd+s2dnAxlv2p/dBJ35YfnJ5qGcA2VsXJM1ZYFDredEzYdHjrOmpLAhRBSRU+QEKBWpvUUvRug49PckAqbLThEuaZ1B/I4iQPKMlBYKUQhhCIEhCtojVQLyD3tgB9XgfHvzh5AceX5efJxbETcrnJuVxk3IB3kaSc3kI64K09pLgtX3vB6EeKAddQ4jPgNhoLCiDHfuDkFgxz0Bmx5DhYPVZG9XoqQYkfgKIEJABv6isGBwtEtMcjqmLzG3BcRWNff3y6dH+a9NXPlxYghWH7i3Mzw8P8Cl16ai45OgQ0CEZlzXV27s6Pn57eura1FCXjFlZQSTlx+CKI7G1UdimCHxLGJ4WgmcGEVgIRIRgIisknR0KkDhh4EVqNQon8yJIjyHzIzRkCCJ/ErU1qR1pfQfZF0WTRTHrkNS5kIaNOgQdRIgOwaA5JCBaM6L4Bv+YWp/wCvfgEueAfEfvLGs3MCLIiHDQR2TskGJqG2thE+pg7eth7RZg6RhmaR9paRdjaRcLImRqF2zs4GPs7GbiYW/oZabrcfmSm5aO22l7f/2AILuEQHeir1+xZ1idWyzdNUnoglE4E2AxojYXotIdLfGM5vn4cwLcOCGO3DBHLmyDXHkBPgKfULFHnNwdXIigcMlocyO3uaarXMkyNzLbLa3CPQrr7RkSYO0QZmgcc0k/7pxenLZ+3BmDuNMvbKZDP//d8dfokHe+p1bS4cupR/3y7HMbcaXV6VU1GRXVOeVVubUNZVAdV9dYDjv1zRXNTQ3NzQ25VKJt5kWjnDetCvYZEl5zzTWKq4j1JRt74c1Cc0LcMiz1CPsv5+6/mH7kYsIHFrFnwggBhQ1Z6aWYpIzoULSvX4JHMMo3mhBqG2yq7Xn4ZMg7x8PeuBR5SN/ziMmr287s2HLmpRfObXvx6Latx7ZuOfWb589ueQHSIf0Xd+hu231qy4uH/u03B1/coqWz34d4Tid4m07U7pCKs2dd3nrxtd0vvfr668d2+lRcPHzxted3vPHCni0n3F6xIO51zXnNIvKFwKD9sYav5r+/nfvO7rbDb/Bee4m9b7vkPdChffKD+0Tv76t5bRvhnR1Zrjp5GO+mZlJbW5NKRe1o43Z3ygZ7u/r7OgcGuhUKsVjCl8pFSpVM1dbK4PKrqDX4KpQjSssV+8EZywMv7dy2551XDxw59PyWFz64+KZXjo5l+puWpH16sdtsMK9YJO+wTXjfJvjim6f3OoZZ6HqcPu309vmAA1ohb16IP3gm4fB7gW8cDn37YNCbR0PfvZB0cuHu7C+6cd08afMK/OOvwE/0Dv3nlw/mRZz2iasfb+rQz//r/U88A3SoSnSpsOVUbvWxwtLjZQWnanK167K0G/Gn6CnH+TFHZWFHleEnFHFnhHgtYaUOl2VIF+s3SC82tV2kd+lyOgzZfBNmsRUj0YXrG6JwS+10JXXDiFgEMuyr3NI5bml51mFh+g4Ol02sdfXN9XXNDXRsjA3sTQ2hXs7JzMjZzMDFTN/NXN/b2ijMzTIx0AkV5oIOc0aHOsM2KdwNlRiIJaEyygvzKC3ZTF4WV5gh4GWIaBmSqixxXo4Il8+LKmZ4NtJd+Cz3NpZPHzNkiBE5yIgapocNMwKGmG7dNBtJvTG7Qo9WoE/NMm0h2dYTXKvSAyqyo8vyEgtzErJJ0WRcRCY+KocYk5MRm10Ql1WbAL3mBGYcjh2L58QgnUUcmMENwE40yIwm2EGyHfjndjWwQ+LGk9mJRGpyRhMut46cV03KryflNBHIVEw6KwXHiseyYxDtYUVBFoRnRgE4RiSQRo/A0CPS6JGpzeHJNUGJpf7o4uBmQeHCcv83n9/905ef/vXLR7/9+P7tmZmloaH7iwt/+fThXz/7/E8PHn4LOrS81Nulqm8pyy7Hr6VD9KRMZkI2F9bcfDK4+akhzvxkKOT7IVJyuT8PxIg0qLOj9bBIo0Y/BDy+FpiAuvwIiNtozEST1SC9Os80Fz3OjjQupBEhDWoJeQpIb/J5SQW8xAJkC3lOSgEP9OYHgU+tZT7P7ID5PMOaCGl0aCOP1eiZlwEX/Ad/IusTFJ52oZgM9hNAe0jsmHRW9A8CnyKxY8mcOACc58eAzxKZUVhqeGpTGKomnFyPYohq+vrkkA6BDsGU7Y8WER2aGeyjVZelxoYnRYVUFuV2K6SLY6N35mY+Xp6/OT3SKWWUleAIOdGYovDUmnBMYyiuJRSHzGYMwjMDN+gQGFFwOhukKATUaA12KJETSuRCNV1oOi8MGb3AD88QgBGBFyH7JD48+ASNLD0JlB4HRxlrOgRGhEASRqULo9ddCBm3zYvUFMtpdCiVGa7WoSAIiJKaNRmRf1S1V1i5W0ixc0CevXeWlUeGhTvZ0jXd3Blr6phi5hBjbR/mZBfgYe3lbeXha+nmb+7ib+rqaeTiou9ir+tqpedpZuRvbOinp+Nx7qLLKTOvC64BZkFB9jEBzmm+HllefuUe4TS3BIkrrtWZ3A7j5lzSlS5YuVuSxD1S5Bki8AoSegYLPcNEHlES90ToL5K74uWuUFmXqXRNl7vgRK5Ypiumxj0hwzMoxt/ZM9jMMkLXMOaiftxZvTgt3bgzevGbOvRL3hx/jQ7R2qjpLZD8E1uUNco+UVunuL1D1NEpB3p6OgYGe2HRUdjpG+zq7+/r7+9X9EoqBPm5HEyZmFgKCxazi8Xd8hZxTUVLIVcurGFW5LZAnTA2n0cq5pCLqOlZFel17NqS5qI4QnRUWng8MRadlVLaUJyIjyNVYzNp2CwGpoKfiyKGZ0SGpIUFYEMC8SEh6LBQdHAwJiAIFxRCDosgh4Snh0aig0IS/QNgLhsWl1hJI2eVRRfRMXWtGeQqVEhsRFBkZHRyGCwoh8mKDwiNDo1MxJZgitjEcl56Xn1KdQ2xvpjYTEKL8WglHi3FJssJaFFaMiMlnI+NkxNRYmxKMzaRVZWrkrbw+XVdXcKJ8Z7R4Z6lhZnrq8vXry6vri4vryzCRDjYgfVU5xcXB8fHO4b7VGNtVYL8QlpyckZ8UEhQdHJsIjrJz98vMDagmE0q5KLLBKQiJjafhi5kpFWw8lv41GRCEl1MKWzOwpTFEeuTM+DNtAmd0Uwg1GLI9XhyHSG/JauSX/LpVw/+8Xe1m8+4eQV+0RXYHKXwS/40/2vP2bLlOUGnCYVztqLyUHnWBzXYwxTMSSbqDD/+VFvEycGgUxO+ZyZ9tIcDtXuSzw9WmIyI7fq7bVV9pvIR47ZJ0+4x855uuy6mpyzDVxgaLPVIaHXBtTundziTOlzSO9xAh0h8D3yJXVSEvpPDJSMrHX1TPR1TWI/VUM/OxADq5RxNDZ1MDZxNDVzNIB0yDnOzUuuQKzrUBRXsjApxRccEEIiojLLSbAo7l9ueKRggiQbTJf1EaSdRKiVJ2Bni+kx+ZjYjroQW1sCIZLESRSyslEmSsTJlLIKchVIwI0RNXvQS66YM0ya0KTXehhbj0hzlWxMbVpkSX56aWIJKLEyIy4uOLoyJLY6NL0mMK8TG5hfEZ9clplPjcUy1wDAj1KsSIQsTQYcPkupAhRskPGrwamAHESROPJ6WmFqVSCjB5hRn5Jfl5FZmkWvxREoqnpGMZcVhmFFpkAUBjAgsKBBUx9HCUyEUooalUsNRTaFJ1UHxxQGpJeEsafW16+Pffv7hnx59+udHn3919+7K6NhMT8+HC/N/evjgL599Bjr09b2P7iwvdrfLoLgioxSTWYvOakFlMVIyWUnZkFP95Ozm738WAqUcbnIO52fwlD5t8KJn1GiDJoE1rQc4z3rLY39IWdehtbgGkqJ1/wFT2kD+2rM9eaqngxoktAFvyeMm5nMT8pEtWE1yPjflR4BPPas9mkfyOIkbyeUk5vwY3MScDayZEi8JhmX/4E9kvWVoPRcis6LXITGjgHRmFJjMD7JBkBBlInFivw/UyAGgTAT49YNfs4aQpMoQbEVcE7e8p08+PzVyY3b2o8Xlj5dXPlpenB3qp1QUJ0eHpsRHNNVWjPV1XZ+d/mhp4dOrSx/OT/UpOZVleEJOVGphWGp1WGpDKLYlBNsSgKUF4BkIBJCiJwQRmGBKgRpwsI+0GCGAFKXzQkkgRRuAR5AH142IB470rA5BRkQWRIECaUgXRhGFUQQBEK3pGsIjLhQJLgSsFcutpUOgQzBTIQBYayKq8AgrdQ0qdAzIt/fLs/PJtfPKtoHaOVesuXOSlWOsnUOEg22Ik3WAs6Wfq7mPs4m3naGnhb6Hia6Hga6njpG/rkmgrpHfRR3X04auWra+uh5BZn5BVuFBdsn+zpk+vrWeUTx3GI1Agl6gDuesNpAiZ7zCJVXmmix1TZS6JsGO3A0lc8VIXXBSZ7wcOo5cSOBCQpdUliu6wS0p3yMS5esdGGjrFGpsFqVjEHvBIP6sQby2QdwZCIg206Ff8Ab6a3ToF90abZ60eQU2r8D/W1dgU4d+wV/mf/EpW7b8pm/cWtmqx2w40Zh+oDn2XV7kMUX46b4grWkfrRtuZz9yufiRi85190uL0To3ym3uKD1Wx9wmrtgOz1pNLFpdmbO8Mukw3eXb1+AvSfYTekco3DBtyHs/uR0q4KHew40k8MCXOURFGTg4XDK0uqxnpnvZzOCStdFlOxNdBzOYqaDvZKoHPK1DLhANpQQ6Jge7YFOis4sLC1q4OdzuTPEkQTyLl8xhpTM42RWcbIwgGSCKVUQBlcjOz2KSStiZ1ZyiBm5tI4/SxKM0cuubuWVUNrmxPq48y6ssyaE2zInq68P0DqF6RTb6JdaHpdZEYqrD0dXBqGq/lHpfdKM/uiEouSoqvhQbV1CUQK6Pw1OjMWAs9HAcA4jAMYFIBFYUjgXdPo9RN/+oK99iCIw4bF1yWgE6uyArv6Agv7ggpyIbW47GNiTj6AlpzGgIglLpiAVBaRyIEOJClBAU0ByaXB8cV+YXW+BPrIxX9bLv3Zv77ecfgQ794dNPP71x80pv70Rn50eLi7/75OM/PHjw+08++eruvZsLs+0qUUVtXnpRCqkqKaM5OZORnMmG9qE1HcriQo/+s/zgfTnoUDYn6RkdymYn/RjPHPmsGn2/12jNl1LWjOX7uYq66gykSJ3nPElpfqJpBw77vv8gjzz95HmICyXkceLVSgNuk5zH3gB8uMaz2rOuQOA/awrETshRk/0/sdGXsjk/8FNQ/1x+oEYOXAixIAZC+mOecSECAzp2Ip958LEaQY6kVqM1YkGEACKM2EYahyJQDWGJFSEpxZGV9IKOHvHS7Pjd5cUHV69+du36x6vLC8OD1KpSiIaS4yOpzbXTY0N3lxYfXl35/PrKg5XZ8R5pQ20mITcqJT8kpSI4tSE4jRKEaQlIo/pjaYAfjg6T6/1xjIAnqB/BMhBwTJCiQBwrEM8O0ngRApIXhRB5MJhODZjSk/gISumQejmNBSEi9BhEhASRBEEEAdkiOvTYhSKwHGDNhWABIhQjVJMOJTUHJDT6xTf6qafMeUdWeoaXu4WVuAQXOQUWOPjnO4AReWZauadbuqZZuqCsnRKtHOOs7SKtrcOsLIItzAJNjP30DXwv6fuc1/U5a+B/zjjogmnQJUOfszouJww9tGwCdRxCDZ1DTfyDLVMCXYp8gumeKTK3dPVohJwu52wkJnIktUJDkRMRUDnhZU44oTOG44pmOqewXNAcNzTbNanFNa7GLbrAIxzj7Rca4OwWamEToW8Sfckg9rxR/FmjeG0Yi2y4qUO/6P1zU4f+37oz3fxuN6/A//YrsKlDv+hv87/0pC1bfzM+ZzM0ZNbGvSjIO8aNeV8RdKzfX2vG+9xtt4ufOV7+2l73aweDT5x07oToPixz+LzT79a0x/SC3dSi1cyi5cKC5cKczeK4x7TcX5Xlzfb1lXmg2lzBhbI6XKAbmNzqRhZ64MrtIyMNbe0u6lpevGyuc9HS4IKdyXlH0/PO5pecTC85GF9yNL7sYqLnaQnFctZIOhTqhA5xSA60TQ5xIRHQRfVNRZzWLOEoQTydJllIky6myhYwsrk06QxWOokTD+FEChyvhcSuzuXVFwkZxSJRkVCmRlgiZFVwa4vrM3PIMbmRfhWeflTnKLZTMscZw3DDwpDtWh9snU9akw+O6oFnuRO4HgSWF5YSmFyTEF+SFZ9dHU9sjsFSIcMJQ6CHQ57zBIh31lCnPWrwcPNKjyM3p5LKCdnFuXkFBXn5+UXlxWm5qclFcdimhDR6dCotArIgdEsouiUEtihKMLo5GN0EhCTVBsYUeScUBhRScCOTygcfr/zu0f0/PHr43Sef3F9dnezpnunr+2R19duPYNbc/e8++ujLu3euzU63KYUVdbmkouT0ykRyU1IGPSmDlZj5I/ffmZyEH4WdkMlKyGIlbuQndAg+9VNGBHV3G9qNcmC6gyZ3gio+dXjygzqBKAQXEQ/gmaAGGVrwdHSjjn2e6dtZe/JnoptcjsaFEnLZQGIuO0m9XQc+1ACPaI55lnX/yWLF/wIyWfEZ7B/k2U4hMiuGzIxecyF6JFENgRYBUwd/Cgb87iGCtO5I66kRWBARXIgNM+VicYwYTEsUqiEcdCixILSoidzazb+6OPnJjZXPb17/8ubNh6urK+OjrLqqlOiwpNgIOqV+dmLkw+WlT5aXPru69HB1bna4lcUoJRfGJ+eqqzrrAlObA1IpfpgWvzQq4AtGhAD+o2HtQ780uh+GDlt/AMNASGMGpLECsaxAHDsIxwkG8BrYQQCMpwPSueHr7UbpvAjiBgj8CDw/XA3sRCLT5JBcCEQoPI2NgGGFQ5kczFFA05/SobgG39g6WIbIK7LSA3QotNQFSuaCCp1Ah3yhcA4CIrKlGwEyIkuXVAuXFAunBHP7GFObSBPLcEPzUD2T4EuGgef0/c/oB2gbBZ0zDblgHHDhssfJC27H9HzPmARfsIrQdQ0zjgyyy/T3a/JJEHsQOlwzepyzup0zO50yOhwzOhwyuxCyOpwyZM4ElmtKvVtsmXtEmUdEhWdEmTssuhqQ4e6T6uUR4efoFWzlEGFiEalrEn3BKPacSdw547izRrFaRrGb6dAvefvc1KH/7TeHm19w8wr8v3UFflSH/vM///P2nXsffnT/888/3+wd+iV/v/9p52zZ+tzMotXstNVUp/FA/YW2xCO9fseueGrfcL/0wFkHXOg7W71vbfU/c9B9EG78TbXr1z1+t2dcryxaTi6bTy+bzi8ClkuzLov9Pn3VHoIoD6lHYpt60YwOlywYjtTqliHyIJTbRYbrWztc0rW5fNFO/7yT6XlP6/Netuc8bc67WZx3NjnnbHTR1VjHy8I43NU20d8pJdgJFeyACrRHhXnmZGdU0ARFwn6SaAornsFI58GFEB2SghfNY6WzWMkkVtiXxpXhOVwyX5glUmZKujPE/WRxH1nSnSVtzxVKciiUrJyC3GhUhUcc1QHFs8eJHEg8ZxLDLZ3iTqR44OkeRJYrSeBCljiTxa7pHC9MU0RiBSExtzyR1BSHbYmAGAcyou+jUSPo/NGAhRCJFkWkJJDqMdlVWTnF+Tm5ebm5+cUlFeS8zGhCOLoS5ComlQo6FI5S6xC4EIoShGoOSmkEghOq/aOLvDEVES2SkuWVoS8e3vz9o09+/9nDrz/66MPl5ZmB/qXR0YfXr3/z0UfffvjR1/fufX771urMZEebqLoxn1SchC+PIzcmQtdTBjMBbr5/ynw4yAHPwor/vg49Y0c/LUt/R6EdZE3/Q66iMRnQofVk5lkLevypn6pYe1zJpvlyIDO57PgfU52Nj/9g7PN9/8lgxv2PbDwL0aEfNqKndGitRk6tQxoR0riQRodwG4AhhBvRfEpjRJrISKNDRBaEljEwRx7PjMExorG0qFRKREp9aGJlcHxBUF49TtXFvrYy8entq1/cvvHlzRufX71668oVCa0JExseHxlMaaieGRu6t7jw8dLCw6X5T5anV6d6VbLm4moMOjc4sdAXVROAbvRDN/uktviAC2lYUyCNCNEQRwIwNN/UDaBovmi6XyoAaqT2IkSN2EEaQJDwnFANBPAiXjgBWJMfjQJtJEJdIBex5kKIDoVhWKFpzLBURmjq/6BDMHTbBWYqBGp0KNfOJ9vWK8Pag2TpRrR0w1u6pVm6osydE80c4kzsoo2sIw3Mw3VMQy8aBZ8zCNQ2DDoLOmQWeknfV+ucy5Gzrof1/M+YR1x2CjcMDrbCBnlU+UdxvTAqdyJMl+l2zgAd6nTK7HHM7nfM6XfK63LJErvgm1wTCtxDcJ7eqd5eGB/YeiZ7u0Z72QX7WnsGmjmGGIJfmUVeNI4+Zxx7VqNDxnGbOvQL3xc3dej/rTvTze928wr8b78CP6pD//Ef/yEQK4ZHJzZ16Bf+/f6nnQY6NLdkvrxgdXXMepFrNJx6Ysz72Iqr9n3nS1846PzWTv+3Nvrf2Og8ctb5Ms78D02e3/T63J5xmF42m1wxnl4xmlsynl02W1y0Wx53G6a7iJKcJF6x6nQopwOmxMI8JfcMoTuu2DooTNfURe+iq8kFH9uLoa6XYnwuR/teCve8GOBw1tP8tJuxtpvxBW8L/QhXy0R/e1SwHTrYJiXQBhPlk5+fV8lW5IvGCKJZjGQOLZlDSefRIEWSeQzCbBpERsIxDK8Hy2sjCDuJ4n68eAwnnsBJxvHSMYJshCwZyGS15VSy81ElZd74FgecwI4odUgXuaTzPcF88GwvLNsDx3UjCp1IMgey0pkkdsfSglKqUpPyS5JJDQmY5sjUFqS9B0NVV7hBq89GNNVuarfBtISmNUcRG5LJVbjM0qysgrycXPgOiooLqzJzc4ITAxIKQrGU6NSWSJRah1KQGrlgcCFUE7hQYHJ9QFyFT3SBV2ZDkqKffvvm9FcP7vz200++e/DxF3fv3llcWB4fgyUyP795E0QI+OL27U+uX1uZmexsF9U05REK47Fl0cT62HRKHAkSKrhfXxcezb3408AB3yeDGY+o1AYyIWj6EUCNvp8d/ZgRPT7ySSj0gxnLuiypBQbhmaadv7OB5xnpWn82eMJsZvxPgTjhT6G2oNi/j6eU6QcvOJkZi8RB681CzGhNNJT+tAshOkR7okPPuJDmQ40OIaindECbEAFxISjgjEZa4KBMjg6jCyPRzWFQk5lQERCf759Th1Z2Ma6tjj28s/zo9rUvb177HBnmfqVLwCIlx0YF+VQU5o50d9yenbm/MP9gaf7jxenrM4MDPdxGWja+MDw+1yu50hfKTFOavNEtPpjHOvSMEa3pEPWJDqGpPilqQIo0IGqkiYxYgYgdMUGKQnCcUADPDQNwAG8NcKH1ffVO+LoLQTSEYYeBDqUhOhSKYSCk0kNS1QGRunfIP34tHfLUpENrOlSE6JBfrr1vjq1XJnQQWXmQrD3Srd3xVmBESEaUaOYYb2oXa2QVpWceftk09IJR0FkwIuPg86BDRgHnLnmc0HY+dNHrhGn4JfsIA58Qs8Qgp8KAIJpPosQjrd2F2OmcAXEQpEM9Dln9jtl9jrntzhmQVFe4RBE8fKJ9nIL97IID7EIC7AL8rTz8TJwDDW1D9CzCLptGXDSOOm8cfXZTh379m+GmDv1vvznc/IKbV+D/rSuwWSz36/9Q/+9+BrUOGS0tmt2csbmttJxJ15rxOnbLSeszh8vf2un9zk7/Oxu9r20vf+Wh+0e8/d84/r8d9Lo1azOzbDS9ajADLBtcWTKcXTRbnrYdE9hK0mzF3pFqHcrtcM5Vrz5EYjklZJm6RBjpB9vrxvkb4WLNMlFmeViz3DQTcpIhKvRymOsZT/MTbianvS3Ph7sZJAeao0LM0KEmKcEmmBjX/OLccq4yRzyJFS+ipAsp0vlkMCIxAlo8ixbPpIqnUkXjGOFImnAAKx7CSibAkdDiuVTJLEY2kyqbxkqn0wXjuS09RRms4oC8Bnsc1z5N7obtCCF2x5E64nDyyBRhUKLAOwXal6WO+FbHdLkzjumHrklKKchHkWoSUpuiUygR6JZwTEs4UtvWAk0IIShqKIoahrCW8ASD0mCaQ7ENMaTq1IwyUmZhbk5+YV5BUQGiQ+VYIt4t1Dmc7INpiMRQolCU8GRKSAolNLkpJKUpGHGhhoDEWt+YUo/4Yt9ydvrEQvvD+6vfPfzo248/+vLDe/dXV65PX7kxfeX+8vKjW7e+vHPni9u3Pr15497K0uLMWGsrv6IhG1cQm1oSgauNwjdFE6gx6YxYzf03iRFLYsT8fcSSGXFkBswZ/3v5vjv9dJqUxQLX+h9yFY0mZW/gfyxgW5efZwMZZhy4DXzRbICZ+D+RkMWIy/zJl0eGq8qI+WX84I8gnRGTzoyGSQlPoY6G1kIhajieGo6jPpUFafwnjRoGY+KeyYjWizk1QwsBGOCOdKwxolJpkUgy2RyW0hAcX+4bk+tFrk6QdlJWV4c/ubP42c3lL26uPLq6/Mn87JUOVQkJG+TulJYYI+exoHzu3vzsRwszd+cmb8wOT4zIhJKq3KrEhBzP+BKPxBqvpAbPlGYvNMUbsyEjWg+LYAeyI1CgdVBUn+QW73U0aqSxIzQDIqMAAMMISmMFA+BFaWqwnNAfIQwsSAO4EILahdQ6FAKgaUEoWrB6shyiQ9A+pC6W84yscg+vcAstc0XSoSJHf2Sggq1Pto1Ptp1Xpq0n2caTbOtOtPHA27ilWrugLJ2TLRwTYAy3oVW0nnnEJTAi45DzAOiQWcglw4CzlzxPXPQ8YRh8zipcxyXMKDzEOj3Qq9o3gumRJHHBKqFfyDmjDcmIsjodMtscM0WO+EanhGzXoARvV79AK9dgU5dQU9cwEyQRCrxsHnLRJOy8Qai2QYS2QfRZwxhto1gok4NoCAIi2NfaHKXwC94yf40OpVGGzLPE1YGsBdPaJdPyRbvmZpd6nEtZknNpvU3mgHF+gyfHrWbAnDZgRRu0oQ7aUofsaMO2P4IdbcSeNmpLH7VljNjSR+zpI3b0IRs4cQPW1AFb+rAtc8SeOfoExqgNdegZHOgjzoxhp5Zh6+ZhC1qvNaPHjjJm2zJoT+m3a+m1b4YP++zgJdH7beiD9vQxV/YVR9qYIwO+7rgbfdqWfsWaMmVL6bOh9tu2TNhShm2pffa0djjdoWXEFnlJI/BsjxmypYwANi0jNrRRBOoIAjxCGbGiDGuwbB56zLB107hV45gGy4ZRhKZxy6YJi8Zxi/oxi7pRNbAzHMftDKe221S1GVdNmVUMWZd3W5V1W5V2W5d025b02hT1WRcN2JUPWVf2mRa3hhLlOaE0ukXRF/P3/3l33P/rf/2vP/7xj3/729/+eV9C88zwJeALwZf7Z3+hzef/p16BTR36BX+Z/8WngA7NLhkuLBjdnLO832O7knNhwff4XWftLxx1vrXX+629wTf2el86Xf460OBvRW7/rQz+dtTj1qzl/LLh3IrB3Ir+zLLelRW9mSWDxVnTMYmFGGch9g5X61CeRoekTmn1VoEEI9NkR730eKsikn1dkQOlwo5aZUmtNG8sMS8hGeBjz0d4nPSxPeJneyzO7yI2yoAYb0BKMEhPMCJjnAvKySU8aaYYJGcxRbqQjOjQvFqHZlDiKyjJBFoyhhYNo0VDqaIhjHgMI5lOlSyiJUuwBXdKks7BWTjxYg5npqikrTC8osaNyPNO64pKGyPiZouw00UpI1kx7ZhQaWSI0DdS7JqkdMQqnKCDKK0uLrUoB02qTEQ3RCc3R6S0QJ4D8hMKLpSsNiINyZTgpCaQGf/ken9UXRCmKjq9HJNZlJlTUJCbX5RXUFhUXFxQWBgcE2QXaBmZ5ZdWH41pikU3R6ZQwpKaQpKbQ5LVOpRSH5BY7RNT7J5U7NsgzF66OfDVp7e+e/jhl/duf3rz2rUrk/NDgzdmrnx649oXd259cfvmo1s3Hl5fvb04OzHUyRdR8qsIqLzIlJLwtJpIbGMUvgXupyFkQCwIbrh/2oWQO/I1QJwAMCiQojgyREzAT6pRBiNhjaczpWc0acOHkD79XWVmG3Uoh/VsndvaMIO1Nh7od/oB1ElXfAYjPpMB27XXCSPIfwLNKeQnPAnQvn8N0+nRP8qTS7p+bX90h8iM/sExCUh1nEaEIJZsgXDyR9HMJ1wHAsyNTW7qMe6RqfRINLgQJQxqMpNqA2JKvCKz3fHlUVxF1fxC1/2bs5/eXHx0c/nzq4sPFmevjg5Qygp8nW29nG3L8zPHulS3ZifvzV25NTMOOjQ/2d7VzaihktD5/rEF7rEVHvF1HklNXmtGpK6L24jGhUCB1kmm+iS1eG8EHkmm+aTQfQEUzQ9F80eDFDECU5mBqawgDCsYw14jjROygdA0DsKaBWlcaEM6pDEi0KEUKuJCz6ZDVe4RlW5h5a4QEAUVO8GqrP75MF/O1jsbBirYemRAE5GtG9HGHXQozdol1dIZZeGYZGYXb2QTq2cVpQNGZBZ20STkgmnIRctwXYswHTCiC14ndPzPqAMifd9Q08Rgx2x/PxjZQHVL5LpgBC44gStB6IwXOOJZDmn1jkl5zuEpnp6B/jYOoUbwJJaRulZRuvDM+iFa+qFaBuHauqGn9CPOGERpG0aDC50DjOPOq9uHtDd16Be8g/4aHbIp6Qsxot/fWvndlqLfPl/e+XKZ+6E8j4NZVXtwc9uJVVqNWqkTW8vntlbOvVixsK18YXvF4suVS9srl16uXN5RtfIslasvV61sr0Z4uWZlR/XKzurlHTWLa1Qv7lCzvQphm5rt1UvAtpqlXTVXn+Hl6hvbam++WLvyUsX8rrLFvRUreyqWt1fPba9c3FV2dUf1zV3VV/eULbxYdXNL7er+qvbDRS2HKoR7qmafq33wYuXK9qqVrRW3t1Zc21GyurNy9YW6uedr5rdWXX2x8tbWkqtbChZeKlqC72hb2eJjkP2XyhZfKF9CgJ3SxRdKFoAXS5deLF1EKFl75IXi+a3F81uAornngcJZYEsRsn2+YPb5vOnnc6/8JmfqN/nT/5YzbUpRvF4iexF3ZUvW4FbyzHNZ0/+m5rkMYO458sJzxIXf4Gd/g5/bkjrzG8LEq6ltPpaN92Y++f4N7n//938/ePCgs7OTzWZPTU394Q9/+GU3wXAimUyemJj4Zaf//WfNzc0RicTvvvvu7z9l88j/A6/Apg79gr/M/+JT1OmQ/vyi/vV58/v9dsv5Fxf8T9x1OfeFo+63DvrfOep946TzlZfu75Ms/4vi/beegEcTzjfmzBaW9OaWdeaWdYEZ2C7pLswajUutJHgroU9oq2t6p0tOl0s+dBCxbRKLTZzwFpfJIbpVWZaUCitWozmPYiyiGohpBvxmQ1qlXkXWBVzMsUjvdyO83sfGnM/DGZSQ9EvJeiVko+Icl9I6YomAT5YOoaVImRwKiYZmU0XTqaKJVNFYqmQYLRlIlfSixT1oUS9GNJwmmUqTzIE7gQ6hJAvJ4oUU8SJWupwpWsyv6c2Or64NJcsSCaPZqXP1CSucyFVu6AI9cKrWvzfTWxbtI/AIkTmmyB2IXI/05ih8BQmTVZyEqY1ObopIag5NAnUB+WlGli5JerwDa5gkNPonNPgm1vkmVwemlUeTS7G5Rbl5eYUwQyE/r6CkpDgzO9Mj0NU7ziW1NJZYn5QJQ7eb4tEN4SkNIejmUFRjEKo+IKXOP7HSO6bALSHPq56bOb/a/dlHK1/evf7w2vLN6cmRNmW3VDjV3317cebDlbkPl+fuL83dW5heHh9ok7KamosyilKSc8ITi0JTq8OxjZE4SiSBGplOiyKpb9lBjX7i3h0+q0F9TAxpHVoMiRYLdXcbIdPiMunxP4xaPNbJYkDYssaGx+MyIYH5KeIzmWtkMZFgRwMS72zgaf9Zm/2g8ZwsYP3rql9qBkICWQN4ERN6q9TtVY/5EeVTO+EzaBSRHkuiRT8BzJMek06PBYj/A9EEWtSz0BF3fQY8PQpHj4QxHsgkjxbQoadIbYFphKEaYH8dCDBBnCA12ojaoyBKisTATDkw8PrAhGq/qCKPiEzXtMKQFm7e+Ljk1vLwRytTH69Mf7w0fW9uYnmkj1lb5udqa2F4MTkmVMajL04MX5savTY5vDreNzfS2t/NoXEL0wpConPdkUiz1iuxEXTIG02BIAiahfzXwVD90C1qYIfqh1KT3ALpkA+iQBovonqDCz0F1TeF6pdC80uh+6EYAQCaCYAaIXa0jtqRQjSksUOxj9FUyq0HRKBDyS0ByRSExCa/uAbvmFqvqGoPcKF1HYKAKEg9Xw4Zup0LAxXsvLJsPTNsPUhIQOSKtXLGWDihzR1TTO0TjWzj9W1iwIh0LSJ0zMIuA+agQ5F6JqGXLvuduehz0jD4rFWkrkuEcWCYdVKga4a3b6l7WL1bPNUdTXNPbXFGNTok19jHFziGpzn7hHnZuwWZWYTrmkReMo26ZB59yTTyvG7IKd2w0yBCiA6FnzaK1DKK0jaJOWccc84oBqrmtI1jtV7cXIb157+F/hodykkQfrSz4rOtGY+25vS/nOf5Ad7jAKFyT1b/TkL52XIz1Ni2qmsvVd14uXzp5YqFHeULuyoWd1UuIVQtv1J99Rl2V62CAr2sZkfNys6ald3Vyzsr555QMbuzYnZX1fzumoVdNQs7axd31CG8XL+4u3LlGV6pWN5dsfpS9dy2upEdddPb6q4/X3djW92Hu6vuvVh78zdNi88zJl+jDx2gdB1ooJ2sijtMMD+dF3W8pvzdZsFBauurLT0v1k/8pmb8N/UTW+qXXqpd3lWztKducVfN2M6Kqd2VqzsqFl4u1zD/cvncy2UzwLay2RfK518EyuZfKJ17ESiZ3V46r2FbydwapbPby2fh4G1lMy+VAtMIxVdeBIqmXiyYeDFv/IXc8S25Y89lDtgxpG+WS14mze3IHXqBNP48QJ78DWniufTJ59KvPJc+8xxxdivxynOEiefwE89jJrZmTu1K7R679dUzt8XgQktLS8nJyXg8vqSkJCoqqqys7JtvvoHDIH6BnnaIYuAYzYf/pf4PHoEtfLh+ADwCR0LHx/Ly8pdffqk5Zv0/+BA+q3kS2ML+xmBn/Uk0zwnHaE5fP+X7zwYvb3Fx8d///d//D7zF33xJf/8V2NShn/+H+V99BjJKYVlvdklvZcH43oDVfN7ZuYCTd10vPHLU/9bB4BsH3S+cLn4dYvgfhZ7/qQj6bszn7rTt8qLR7PKlmeWLM8uXZpd1NNu5GeMRobUQYyvyDW9zS+90ze10KVQ4Z9eahJEMzTI8LlYT9FkNxnyaroh5Xsw6I2GdkLGPS5gnRTQtTuO5itzjhKR3cQkHC0jn60oNqbXG9AZjar1FfYNHGZ2QL2LhpQNJSDS0kIIUwk1hxCNY6BGSdBPlnURlG0nVmq5UEaUqgqQTRm9jJeNQKYcSLyWLl5PEy8nSFZR0lShdzaKMEzBNdei83rKcJXbatdbg632uNwacbvQ53eh0n2V7dWa48f3dxU4xoEMCtwx6OLkmjZCbi8LVxCc1hsc3Bcc1Bf0QATENfjFIN4JvQnUgpiI2oxQPVXLQMlSA6FB+cXERgYQPjvJPIcVm1RDzmjKKW7LTyhPiS4OTa0Pg9hTGyoERJdf5x5R5huW6hJKdc+qT2/oYc1M9y5ODswPdPRJBS1VpVXEOq6VWKeV0Kvn9rcKhdslwh6RTxmquL8gpQGOyohJzQuOLQ1NgcHhDeBoFbqNhrkMEjhYJ0x00wJBlPD16/cPv78BnCYxoIiOaADtrd+1wm/7sLX46OBIkSIgVxP+DgRiHmUBmJpAQ4gEyK2EDiWTWU6gPewo4dyMkRryGdEYCQHqKtU+tH/N37yD1h0S4PlTEOfFqcAjR2MfgaDHfR/3Zxz+Ixz8LLBWc5wnwI4AfE/xooM8HgRYJ3T6pLREAmhK+kZTm0O+DoiABJlLA+RTwCCxsBQM8IiCNTGgIiq32jyrxDs1yi83yzqtOFspqRoYks+PtSxPwK9e7MN4z0dfKaCwP9HXSuXTKzcWmtCirUyUa7W4d61SOtEv6VZxWWUsLqzA1PyQqxyOqxCOm2iuhwTu52QfV4gvmk0r1B9CQ8ND8QX4QsVGTrCaxxXedhBbfBKpPAtU7ATpsaL4/SBLNN4nul0z3B1IYASnMABQrMEUNih2EwAp+mpAUphpGMJBMD0ykBiS0+GuIa/aNafSOrPMKr/UIq3YPq3IPrXQLLncJgoAISuYgI4KquUJHZMRcDixDhMRE7mQbV6KVE87CEWvukGpul2Jqm2xik2BkFWtoGWNgEW1gFqVvqsYkUk8v+Px531OXA7WMIi6bR+vbRxr5BltFetlhXNyzXYLKPGCCXGyBY0SmTRDe2jfFwSPM1cHVx9wqzNAg8rJO5AW96IuGsZdhudULIafOh57UidC6FHbqcshJ/QgtwyhtxIVizxkiaBtuTpb7RW+gv0aHPjGn/O43WZ+9UNS/u9znULbNkbSKPdie3XnFF+ovEya2Ntzd2nR9Z/WNl6uuQdiyowqJWXZVQYxzbXfNtVdqbzzDrpobO2tuvFx7/eX66zvqru9CuLa7bnWN2tXda6zsrl3ZVbeyo37l5YaV7Q3I9vvPtrf2+qvVN/dUrW6vvba94ZNdTR+92ji1r6HtzSb2iZq8S4UhJngDw6Qjl+LfuxTxnlmktnX4KYuIA8aRx3Ujz51D6Winm1zIC7hUlneyhvJ2rXJv7cTLlVe3F3+4s/zqzqq5HVWLL9csba8AFrdD8FUxv61yDqFq4aXqZeDFqqVtlUsvVSwC28sWgG2lwDzwUglsF14qXdTwIsRHarYWzb9QOL+1YG5L3szW3OktOdPPZ195PnPYvIW9O1uynXAVBOnFjJkXSFdeIE9vJV/ZSpreQpp9Pn3heeL8c4TpfyNNv5Q+vzdlfidh4YWkgeGbXz9ztwpqgcPhQIE05WfXr18vKioCq/nzn//M5/PDwsL8/Pwg84Ge9itXroSGhoI1+fr6RkZGjoyMPHz40MfHx9DQ0MHBAYPBrK6uRkREQMRUU1Njb2+vpaV17tw5OIDBYMCWx+OB5LS1tcG59++v1ezBI7AOL5zl4eGRlJQ0Pz//1VdfgZUFBATAKfCqHj16BKfDs8FTwRN6enoKBIKBgQE4Hr7633/nvXnk/4FXYFOHftHf5n/pSVu3PLe4aLy0YHxjzuLDbquFrLNLfifvu13+0tHwWwfDrxx0P3O6+G2MxX/Xh/1Xd9SXE763Z+2WF4znl/QXFvUWFw0WFw0XlvSXFg2XJq2GmLbCJFuZd1inK77LJbvTNU/imF5h4JdpalQWqc8pMVUwDBSsswr2cRX7qIp1SMU6qGJ9oGQcVTK0eXXnavNOVedqt5Tpc+pNxTQzCd2UT7WktXhWs/CFQiZJPIARL6SJ5/HiqXTxcKa4J1/WWqKQVbRKqtpF1R3C6nZhuZJfIhfnSxRZwu50wRhBOIcTLqSJFqDpiCCBdGg5lzKeSaSxcyqv0ItvKlNv9fleH7K8MWxya9T8w1GH250+49VekghXiUuo0g4jcUlnB6Y3JBGKM1IzKhKxdZGohlBUQ3BKfZAGVMMa6g8Dkuv8gJTqIFxFXGYJQa1DhYX5hfnIKIW8rGxydh4prygjtywzryqbkI3yi3b2TbJLKQtMqw/GNgRjagNQVb6xRe5hGQ5BWBtMXmBtE4nPrJQwavkNlfX5mekJkQmh3vik8FxiUnEmqioX21hColZmN5VnFuakENMjsBnhaXkR2NJIAvQONUQSmyLSKREkKhBJpkYDGbSYTIAOxD4LLYZMQ44htzwhoyU6c42YLGrc98mmxuXQ4nN/khw45kf4sRPz6AlALkJ8DiM+l5mwgcRc5ho5jAQE+t9L9v/H3lkAxHG8fx+3JAS5wyHE3V0hbliQuDbapo0LEYJ7gCR4gECEJJDg7u5ud8cZxx2Hu8MJ77N3hKZJ2qbt21/Tf7l8u53dnZ2dnd2b2w/PM89wcv52bb9mr4n3DxxdMPaGZuGIk3jgdd7I+/sxfdF6xtl7gXs77j09g8jzU43dgnueZ7l773qeueNxGnTb/bvbHqO65X7qltsXdNP91E0PiOdx4peCLaduen53y/O7G26nrjqfuPTo2EX7wxfM9l+4p3fD+OhDp+svnlkHv3wSHfg0MeR5UujLuPd+T53MzxzR3rJhqdauTbcvn/N1fRjk5xHs6/bu6aOXzlZPHz2wtrp07f6hi8Z6P1rr/+RgcBWC1rsdvO1xGGToeQR0+ymiW56Hb37QDc/DoOseh8Z0zePQr+k65PylbsDsRlCg99Gb3kdvwNLnGOjWs+O3np247Xvytu+pMd16dhJ00+cE6Ib38etPj131PHLVA9Flt0M/uR744cn+7x8bfP9I/3sn/QuOeufs95210zljq3PaWgv0naXmSXONE2Z7j5vuPWa856jR7sN3dx24vd3g5g7969t1r2zVubRZ86K6xveb9p7fuPvs+p1nN3C148w6GES09sBCJOL2ieVbz67ec269wSn1YwbqP2jsvLV33wPNw0Yah2/vMLi2TfenHVrn9u45sm+b1qENO06uVT+9auN3KzeeWbX5/Fr1c6uRIUOnFoGZSO3U4o3HF6ifWrz1zNJtZ5dtO7ds2/ll2y4s3XZh8bh16E/8fv4VHMLvcOnlM88RsTo1w0RvhuENxRvJkx74THNYfTNCyrEEzDsTnPNknYolnlSIu1RKulRJOVdJu2CkXbHSbl+SK07KrVrSDSflgUjaHQuSdK0cFVICR7DFrQIk8bMqpVwwn0jSGS/pTBR3wU50q5L1KVD18p/qZLjo/ro1l5ZtPDV/CzhwHlm94aia2vH1aqfWrT+nvvLc5lWnt6qfUd9+ctMmGAj33ZJ13y1ecXb58ivzFjzYMNP2yhzXF4quOWJOhAmupAmPy1HOleJPSidx9RiWJRyVTXpSAZr4uHzS43KuN+AkjiY6lU4EF0GOJgBH2ZeI2nFVLGILKgJMErYpELYuELLME7bIFTLPETTLFjNLW+doL2EaKnSnTNgsQwgAySiL/0Emn1Em3/1M/nvZfHfz+e4V8t0vFLxbJHK3TOhuMdwQwRthKdWNn7wWg5vc999/HxQUBNYY7rCctra2/v5+IJNjx45lZWURiURAHW9vb/CCAxyCnAAzdnZ2N27cALMSoNH79+/BIgRYBQcC2MBqV1cXTAF49+5dS0tLOp0Oq0+fPgUDFGy0srIC3ALW4lYDCgfsAT89EolkY2MDINTR0YHD4YC+ioqKgMQCAwM7OzuhECgKHOSgBMA2qMk4Dn2DePNHq/SrOIQnkEvLKvMKitIyssrLK+B+R0ZG/tHSvyb/2rVr/0Tn+F8+RFCAryF2H6gxQrfeR7PqyhqM/nKq9voWDfX2veqtezc2aK3vvKAx7HR+4PXZjrAjtEgdctTemtg9tTF7qDF7QbUxu2ujNAhvtPKs9sSe3JWieyxL62K25rVMrWsxO875q2m/0NgaeXlnlt3unCcbM5yWZzgtzHq8IOvR/OxH87Ifzcl2WpD7eGXGw42JVmrxlpuTbXemO+zKcNyW4bg11WFXvKNByKPL/s4Oz1z9Pd3CvT3Dnz8Nfu319r2PX/hzz+hXT+LfOCUFOCQH2qcEPkx8+zD6hVOIt/Mbd88Xri/9XN/7uAV7uyN65h7y0i34lb3/q9sOGZY2ZE+z+peX6AGHqIG7aO+21gdtbwrSaA48iHc6kHpWI1ZHP2HP6QSNH6P0fnp/9IcXF8953TnjZnzc2fTwY7NDT8wOOZsd/iBIc3XA2Wz/Y7MDDqZHH5r/8ND6vi0EUECmHILQcuaWZuZW5ma2lhYPrSydrMyNL33/veb287vX3z25x/nBcU+rk+6WR51NDzrd17O5oWFxeZfJhe0W5/c8+emAz+VTvj9+53X+hNNRA1OtHXd2b7q7e5ORhpqJ5mZbg92Pj+1zO3PA7cJhl4tHHv90xPnGSbe733kYn35qccbT4tRTq1PeNid97ECnfOy+e2Z/GuRrf9oP0ZlP9Mzu9DPIwxHk+Uxn/OzOfq4X9ud+TS/tz3H1G3l+9diH514+PPcC5HD+S7rwwmFUzx0ufKW4h7x8eP5P1OeTQ57bn/VDBG3IbcwxwRbuLq7Ofa5ndmef2Z0Za+rfSMAtA3nbnhqVDXI3vWxOetqc+Ct6CiVYn69qhXkAAP/0SURBVHSzPO5sftTpweGHt/TtLuvYf6/16AddryvH/W9dCLp/OdzkZozF3Qgzw1fXL1ju33tj+4ZbOzdZGmh4XDj5+saPgbcuvb5yzufcEedTug9Padqc3Wt/Sdvh1j6ne3rOpgbuFgc8rQ7+LOtDnogOP/1IsPqJPKwPf408bQ572oKOPLVD5Gl31NP+2FPQw+MgL4cTH4u7EZH9ccjmYXvE1foQIquDzhbwVTV4ZGbgZLrf0cTA0Vjf4YEeyPGBrsN9Xfu7OvZ3te0MtW1uaYGsb2pb3dCyuKZhdnmP8Y+7jC7uuv/9jnvntt09u+32d5tvnlS/cULt+nG1a8c2XT268cqRDVeOrL90aO0F/RVndJZeMFj509F1V09svHl8s6GeuvHezTY7dzrs2Ptwx17bbXsst+4y2bbt3k71W5pqV/XX/3hwzY+H1lw6vP7ykQ2XjoLW/3Bo1Q+HVlw+subSwRU/6C29uH/5pUMrLx1ZefnY6svHV186AVo5UUzov/z79eeu/a/gEGGbR6aY1ffy97bOuP5A7la66AO/GU9W3M0VcauY/ASABy/mgZVyx0u4YSVcq6TcAIQwCAiN0k41yuMXQruPrkp7VKM9EckgCfzHQnniUU+rUZ7VqKeQ+HkXnAXljgOUgnOh3Kuk4LweBEnXKjnP1LkezovNtZdemL722LS1h5eoHV2+9fiqjcc3bDi2dtuJpbvOLNn74wKN7xdqnluodXbprlPLNxyZt/vk2nXfLV9zetW6E2rrzyxUOzVn45G5y36Qn2e1UcXHfrJX0mSPMmk33ATXcnHn0knOpeJPKiSelIu7VEzkgBBXiMsfB4GAixA0gtUxwXaHkokOxaBRjzs78Ljj2JHsisRsCsSs88Ws8oWtCqQtU9fZO0g8iOI3Txe7X8ZvASOIMgUeZAkZZQnfzxYBi9CdfBHDfOG7+UL3siYaZky8nc1zJ1Xqp+jsasQL7uNPbW3thQsXxnAIPNOAN8DtDQBm3rx5Ojo6BgYGWlpafn5+GRkZV69eLSsrgzxgGvrxxx9TUlIAh8C8wy0QsAdwKDg4GNJQgoWFxaNHj7iRFYB2tLW1wbADZJWUlAQlcA+JjY09evQoIBCXxAYGBoCp4O0XPmlpaWAvAgQCdoJdUJS5uTkUCzkB0sZx6Gve9r/xPL+KQylpWSERMYFBYS9fvysoLBrHoT/Xif8dRwnw8ZadWFh6YnHJsSWl+5eW7FxUqbYYv2k5aeOKmg0ryKBNy4k715D0N2GPrS87tarw9LKC00sKTi8u/A60qOC7hQXfLSo8uaTg4PIcrVWZW9fnq+0o3KBRuEGnYIN29vo96Ru3pm3dkKm9Jmf/8uyDC9IN5qYbzMraPyvLYGaWwYwsg+nZBrNyDOZl6i/O0F2WobcSlKm3IlN/aab+kgyD5Sn6axMMdsQcMAg/eDLowLmgQ2dDD52OPHwy9sjRhOMHkk7qpZzUSTmllXJKM+WkZvJx7cSjenFH9sccOhx56ETEoe9CD44q7MCpyP2nYvRPJGgfzNHVKzmgUXp4c8nR1UXHlhQdW1BydEHZkUVlh5cW663M2bk6S21T9voduRs0stW10rbtjd2xK2LvtlAt9VCdTaH7NoaNakOIznquQvetD9fbEGGwMfSg+osDWz2+2+9+59Zja2szC5iA1RKc5Sxh4iFTUysTU2drG9uffjq/cvmt+XOdN6zx37M1SGdbyD71YF21kH0bQ3Q2BGmte6+x/v3eDe92bgzeoR62Y1vE9u2g0C1bg9TV36mtf6e27p3a2veb1oSorw/builix+aInVvCdm0N3bM1QmtHuM6OiH07InR3hO3bGq67NVJ/S5TB1iiDbZH6v6MIvS1jitSHAz9VlN7WPyD9rdEG20AxBts/CFkdU5T+r5YW/eFYJLP+7wgubUxfrPbYRuSMUDJI768Kyvn1c22P1P8tRehti9Db+nFr/1o6XG8LR5s/VpjeZq5CddV/TWG66r8mKCpCf0uE/tbREuDB09oUvGdj0M71wTs3he3aErlnZ/SeXTF7dsfsHVX4ju1BW9QDN218r7YhZItaxPatUTu2Rm3fHLFtY+jWDUHb1r/fse79HnhuNwXpbArR3RSqtylMb1P4L7QRViN+V7pqEV8pPbUIrvS5Uh9TpL76B20eS49mHjtKVy0ctG9T2D61sH3qYTpqIOSrzZX2phDtjSHIkiu1EC1oJfVgTfUgDbV3ezYG7t4QsGt9wM71H5Yb3iLpDQE7N7zdse7N9rVvdqx7u2P9m+3r/Let9t++xn/HGv+da97sXBewdV3Q5vVhapvCN6qFb9gUtlEtdKNa8KaN79Q2BGxe93rbWv/tkH81UsL2Na93rH29c83rnavf7Fz1FrRj5ZvtK95sX/lmx8rXO1a83rny1Y6Vr3auAEmKjOPQH/5h/Cs4lK/ldVvReMOcuz/I3c4SNAufbLnhboq0e5W0O0YSse2AkadaygMPSyAchGQ88dKAMV4EEPopIhkvIley3iRkC8APbHxKgFU5HzIIEr8QbPH55RZOBrQ3Wc4bg/LBST3FKz+tlvYmSvpVqvq8W2h5dNGFectOqa45uXjtsWXrjq9ZeXCO2gmFC/dXunpvCQ9WT0tYW1A8L7d8Sm7R9KyMWUnJ898GL3LwXH7FZrHG+emr9BTXnFi44cRqtWMrNp2asfrUzCUXFi82/m6a+1vRpxSRp7XSLlgJtyIpZ6zEo1Lxp5gJrpWTXRAfPxDXRoSYiTj2orFV7uCoCU6lIIAiLgUhfnQPAY2KJ9gXT7QtBE2yKRSxLpS3ydr7ym3S/bjJVuHi5qn8xgUCD7IFH2QhznJ38wTv5Aoa5gkaAgsVCSDOcrkTb+fwXQ1fa56Eo/d+8orc0tJiaGjo4uIC1AHOcmCucXNzq6ysBHQB5IBVQBQAJNgLznJXrlwBPzqwI0VERFy8eBFeU78Sh4BnAGx27twJJVAolLE6ANiA/xvYfGBMETi/YTCY6OjoBQsWgHseGJE0NTXBZARjhMZx6BsHmz9XvXFnuT/cL//jBwjy8tZs3VS7e0eN5l6ChiZ+ryZhrwZ+z16uCHv2EiGhoYHV0sBpa+L2aeJ0tav3aeMRaVWPShuvvY+gqYvXAOnh93Klj9cwwGsa4LV0cVo6OC0tnLYGTkcLq62D1d6H1dLBampjNbVwmprVWtrVSIZ9eG09nJYeTkMXq6GD04SN2tXa2khOLV2stj5G50ClzsGKfQcq9x2o0jmA1dmP1YGNelXa+yq1dSq191Xp6GJ1DDDa+zFa+ys191do7q/UMqjU0ucKo22A0zKo1oIq6RMR6eHhjFo6BG3QPpKWDllLm6SpSdTSIGhq4jW18Rr7CHt1CXBFmno4TT2Mpi5GE6oNdeZUGxJaWlWamlUamhi4NB1trI5mlfbeQl2N5EO678+c8r1t+MQSvOUsTREcAuuQGazYmFk6GJneP3DQcMXKt1t3ZGrpFmnrl2vrVmjvK9fSrtDWhgupgvbR0a3S1q3UgDPq47QPYDX3YzUNkKUGLPWhifD7DKq19aq19LCaelgtvWptWIWrQ3ZV7dXhaF8lLDWQpsNBq/6O4Cz6SCNrwQUiwmnDUZ8JuY9frQ+HQz3xOvocQT0R/Vzyr5X20amrtXR/Wx9K41wjPDy/qd8t7SszIO3wxSZCNv5Ga3PbGW7Zz03NaXBY/VQYLd2PVaWp80VVaup8Lm5ODKJ9nOf2I304EUZrH0ZLG750XGGRnPuqNHQr9+pVaRpg4HnTQpYYWMJ3R0sfdlVp7INHa/QZ0IRHi/NF1oZ66lRpwXcQeYwrkG+idpW2NuaDKrW0KjXhm4II86uC75QOfOs/EWav9hf1aU7kiznagDjN33lgRm8xZEOk94ngmw7fKbhNH8kAp22A1zmA195frb0fp8X9Mupzlr8QdC+c7yDcYn0c53sK9xpZjnYdyDcLo6EDwmrsG5WmLuxFxKn/2PcLbseHNHwZ91Xr7KvWHr1T1drIw4PRhtu3rwrumpaurIjIP/4j8q+rwF/BIXcdd61phseUTQOkrZMkrI+fihf3o0r5kEDyT4lSviQ5L5IcsMoH5pHxIsn4cEVG0l5AMgA8iOR8auSf1Sj4UkCQGBNs/1gftkOeT0SV96tXet4AmVV8ame7Z842M5xxcd6G07I7js1SO7J86aE1C45O2f2d6qPnW7H4Y50te4Y7F7L6lVg9sswuud422Q7qzMEWNLtXcrBnwkDPpJ4WOXrNvJTUxbeMZu44OHeVweIVx9cuPb5G/cSird8pL762bLbzLQWPYtRTuqQnUdwTN8mTKOGKkXQthSUIoGiMiz4GpJ/RiGMp+piIEBbiGog4ODTBpkDEqmD6o5wtvs6TDPPW+MSpOIbwG+cLmuQImgAR5QrdzwciErqTL3S3UPBeoZBRvui9AsFbuQKGKao3IguIn1qHgG3AXAMGIkdHRxgsdPnyZSMjI3BOA6vRuXPngGHevHljamqanJwMQef2798P/mywBfzr3N3dCQTCV+IQvC4D54BrkoeHx5inHGwEWxD41D148ABGFsGpoWQgIhhc5OTkBDmPHz8OxiiAtHEc+nO88Y0fNY5D/7rfBR5BPj6awcnGs1earhnRDM3Idy1Id8xJkLhtTr5tMSpDC9IvVXPH8oOsa+5Y1xhyZUX+WLctyYaISIisSHesERnaEEG3rZGloQ2s1hjacgSJn0U2tAaRblt9JDgWEfkOko2CZB4778eJsUKQ+tQYWo6JYmj1kSwphuagmtuwtKTctqBAgiPYUnPbAsTdWHPbrMbQBNGH7dy9NbcsSLfMibfNSZA2tCAampVcv5N+7WbM3btvTIxdTE1twfgNZiHEQAQOc+AsZ2lrbmN1z/jukRNux07n3zbG37Mg3jEn3DXHI7LAQ/qOOdEQZEY0NOUszZAbYWjKkVnNHQtum1MMLUCc+vxC3O0fCbnAr9AnR31Dq6NNzW3wXxdyB79K/x8vDRrW7Ev6jQb/4tl/teYfP7q/libfsvgVWZLh2/ezPnyRx77RSAK+4GMyId82Jt+GpennIt02+yBT0u0PMjQlwWN5xwwR50El3fmSDKEzGe09yIYWv67RvoLbY4zqF5fw4XI+zvBX07/srz70XTV3rD6I07mNanTjp13cWCU/vTpzMqd7+f8qpNsBcW865xthKTtJ/N/3q/NP1/iv4NC1A54HlS6/l7CKQdmeOxo42aN6ikeTtG8t+lktyo+iACTzjCz/jKyAoEstSMEXoAWRgh9N3rcWpICkqYrPaSClF3SlF3UgSMNGbgb5FzQFWOVI0Q8Rkucl/WMpv6RPf96g6Ncw5SVN/jVO0S9oueUmu7eTikpnttSsaqIuKqlc/CJw8SPXmdTaY0O9x1mdR0faDoy07Wd37GV3bKHkbY9/qnZtr7inoUIDVnW4Y2J/s/RIoySrRZTVKTNInZ4bMdP0rpKRnXJIxqxyPJpKUikun+qXILf9tf7kJ6lS3hRpL7KcF0bRpQbtjgM7GEgKLGOI8x72Y/0Ck2A8FZiMOE50k0bNRKUTHpbCmCIxu2Ix2+IJNkUiVsUqT7K2vXFRsni+KyoObflWAEIpmOYKmeYImeQJPigQMioQAgSCsUN38gQMs0Xv5PPfKxa+nyf+Y0Qa9tOxQ/DGDEQEw3W8vLxgYA8M44EA1tyocUBEEBfBwcEhLi6Oax0CBznwmgNWCQsLAw83iKwNAANQxH3tBjMODBwCyxKkwR0OCArMR2N+ccA54PwGMbI/mS8Ihga9ffsWyoQACWCGgvyQE1z1ALcgrsNYrDkoaszLDuxLgE9w4Df+uj9evd9ugXEc+qe7+T9+fkE+/oYf7vVYuDL8I4ej0ofis4dis0CDcTmDcbmDcXmDsbmDsdmIYn7WUGzOB+UOxXKV83GGz9KQ/0POuLyh+A/6sJFzrk8EefI/EdRnKBbR8O8rdzg255eCo/I/CPZmD3OudCgWLhmqx1nG5SJCTgEJWAVlD8VlcZaQZ/TsHxKcK4rL64/NJvuHJjx0eWtp521m+QgiypmZWICDHHAQ11kOpmI1s7K1sLU1tbK5difZ9VlvPJQJ1csaiMnoj8saiM9GlrAKLY8ok7PMGooZE1Rv9HRD8bmjgloh1f6iODeIezn/Xv38mI09b19KwFPxVRq7p9w7+xfbJwf5sny9Rs/4yXm/suafZRt9FMe+fZ8kvvSgjn0BRx+ksUbgPuRf1mBc9gdBn5A5piF4gEfFbYScwfjszwQbc79GP3cIYz3DP5dAOr3P9HkNOXk+7rKgw0Ta6sOj9XHzfkV67Ev9G4kPvd/HHZECCv3He/3/+hF/BYcuGTy2Q1/Pnmhpu/nlPKcSKS+qzHOa7PM6Od86Wb86RUQIwCg/r1d+0QBSedmg/KqRK8VXDUqvGpX8G5X9m5RfjwpWuYK9XCm9QXapvG6a8rpZ1Z8jSLz5pWDLizbp933K76jLXkTOubospnxeL1W6Mx3dETGxIVysLl25oXzjQLPGUKfeUOdJRuc1ds91dtdFVtt5ZuuZtHfqZ9fP0lKZckFdFpe+YrhZdrBRmN06idUmwWydxKaIswiTuyslukpnD2TLt4ULdkWJtCVLDOImlTUrHw09quQZh/arV/BtlfOo5di7wOqFuP+B1x/XP3DUS/ADI3ExaRSNkHgMHC56BGH3KiY5IJr4sHyCfRlI1LZiom3Whjfvd8e+X/A+fKJJoqhpsZB5vrB5nrBZgbBpkbBJkZBRkaBREf+9QuE72RPu5PMZlQjcyhH5ISIF2/Tn3tHBmQ1wiDt26I/OfwrHAjKB8xtYmcAc9OcqMH7U/70WGMehf9/PDOBQ/Q2bXreAkczKERydTWgYqaYjwteP4Bs+CNK/FGT7gupHCFxx9hIbf9bodvpoBiLkgTRHn5TMXR0tvHGE8LE+Puknu764+kklIU/TCKGZI0jA3rHajh3+xesa3cjGN7C5dSM1I5f2oQW6ywiZb8P8Hrnaw6SrJuZmpqP/zAGIzAGHIKCCFeCQjYWtnYWtk4l1ZmAEA1c3Ul0/guU0NdJWTSPE3zo10g5IHtBHrfpRHT5tcCQnVPJrxC32b9Mv7iCnnb/+XF9+zD5rqK8qEM4L7VzPWX7chn/uwn95Fz65Kb+/+udO+tlRn7ctsoX7kLd8EPdp/+viPPBE+gdBS441JudhIzWNkBo/E2z/Cn3Vg/o1D/P/jzxfbKvPa/iLbB96g09a4PefBM6D9JXP+ejN/cWtVJSV//f96vzTNf4rOOSqbZcpavZ4icc6u3KZZ/XKfnRlvzpgHpDqi0aVV82qL1tUX7aq+rd8RDItqm84CmjjampgO2jauw5YclchPf1954ygLpDqu3ZVToYZ7zpmBiKaHtA+LaDtY8GWmW8GlCNaZr0MUT227oHNBHbXrJY3Yr0O0xleIt3vJfEBa85tkq1KOs5s/36k6+5Il9lItyWr8waj8xi+RKuxfmMTdsdtA3RXw4Lairn1ZfLsVjFG66SRNtmRRvRA7eRB0uT2gmlpditDjsuy/eawPCWYHjOa7ScwaLKxxdMWWRxRfZ4o79cq60+WfY4Fd76xUU9jXMQdKIUMnfpgO/qYiCZzoGiyE4YrcceqSQ6VkxwrJzysFLWtnGhZIPUkXcwmZYJVqaA1VtiqSMgyX8SiUNisWNi0WNi4WMiomP9+kbhRgcS9At67BaJ38iZejk2t/nTeoa98yQYEgnAIYMaBET5/FIfA4APhFlxdXRsbv2Cb+soKjGf7v9cC4zj0T3fzf/z8gEO0W/adnu/ZuTgWoWGI3MgkNTBJ9ZzlqBikegaJ/rGY5PqvF4tczybTPxGLVPdBdBaJzvwjgvwsUv3HQir8WZU+qTPnKhp+Ke6WRs4S0qOX+eXKkOuHiXVDBBqrpoFNbWFTm1k1jSBmTWMXriY7PNb7iau1lTUSTQ4Jro1AkZmJGZiHINy2pbm1FUc2FjYPzW2DvF+1V5HZNU0sfD2TABfSwCY3wfLj837aJh9dHbTnJ+Lcr0/UwCI1foUg2y9a8m9YRe7vL/X1Z/z82E+3cBrt655GpBrw1H368PwNl/z1F/h35IR7+vV3/ytzcp8lyMxtQ664LTlaAnQXDHL9pxr9fsFX7FfFJHH7nG9M5AYmdIaf6xcd41h/8qHr+CMd41iX9VlP9YvO9sNebgf1SQ/WoCAr98d7/f/6EX8FhzJ2ur2RtNl3N1sslCbn3zTjef20V03T3rRMe9s67W3btLftACrTAxCAAc0ApOFQDVcAPFxxsQdRcCdoZkgXaHZoN0c900P6ZoT0zgzunRPSMye4e05Q15zgrjmhHTODWma865oe0K8a0DXtfevs4M41r95NubRuro6y/RMZVo9yR9JE3L1J7U9Emfi59djt6RE7ukiXmC0XRjrusjvNmF22jE6zoTbDspQDniYznH5S9bip4nF9pp+JCjVvMbNHYqh9EhOGEjVL9xHFBkkTuioWhzktibmvMhiAGnIVqrsjSXMUZDWrFGbO3Xhu6hyn27NfV6i8AlMYVek5lTsCStEPnP1qYKCU7DMyIh8y2hsxGXG5CELhSblXQ7QJJOCEG17alSD5GCf1pFraGS/xCIsQkWOVuBNwEXaiPV7UrlTcrlTMskzEqlTYEnCoUMSySNSiSMSsSOhBseD9QoF7BWJ3c0WRoNtFQrezRS9FplT/SevQ/7138fEr+sdb4FdxCAII2ji4BIdFQcB1PB4/Hlnu2/k5Ahwi37Rt8Qxk5GGGifQ+Mn2QVDdErIP0mIZIdbDxYw2R6Z/rkzxjq1/MDGVyBYzx5wSVHCLSfhaJNvj7gquAC+Tqk4v6+fAhEm34M/XjKMTU3Mx34fkRccTMgpYKfC+B2k+kDZDqBoi05vLqpPdhrnaOTuY2jyxtH5pbOVjZ2FvZWFvCNKwQZBsAydLC1NLSzMre0s7V7lFeTHI3njqEpw/j6zhE1Mgk1jM4TQFLJiIaCNIgpD4fGhwSjM/0eQMijUOif4WQwj/T6K3hHF7/K+IWPpbzn0z82oP36UOLXCmVc7F/oLa//nDShon/W33hTn1+75Cr+/jL++vpj7938GUH2ud+5SHB1c89wEfpz7+to9k+7yU47T/2dfuNBPeb+DXf3/9pniEy7XP9oXoOkKB/+OuqQzoZRPTPNY5Df+LH9K/gUNJW34s/JE99WzclsGP2m66p77pVAxHUmfm+EzQrqAs0O7h7LAFpEAI2IT2zOJod2vuJ5oT1geaG93M0MC+SOS+SMT9yeF7E0PyIwfkRA/Mj+hdEDC+IGJoX0bUwqnNh1CCkZwXFz/1p+4YDUov1lly+vqivXHGELtONn9JdPJHRMa2/ZSarc+lg587h9suMznusLlN294ORnqsj7QdGunex+7WY3etYg2hW3wxmL2qwU3QEQKhBkt04cYQuP0iZOFAjxqAJMUiyAwnig/7oDm/x/lhVJkGZSZ6Y8m7mbh2VOQeXL3l4b1Zgpbx//5RXiHEMHAWVntcpcKT4ApbI2Cc531pZH4qsd43MUzLak4j2JHBCjUOIcALKnSQNciNKOFdLuFRLuRImPcaCJj+ulnhcLfUYL+WAnQy+c5alwhbFYCAStSwSAyIyLxYGHDIqgqXY/Tzhe4BDxYKGOROuRqeO49A/DgHjFfjQAuPWoT/RM//DhwAOkW7aNnsADmEZBHo/GXkvgbdGhAc+gMofen38o5n/HAshhprfw6GvqMnY+zG8JY9qmEhlfOCQj/lkAEfBxKe/feLh+/Cxv4tn9MuAytSs1ipiPweH+vG1DSWYvIj4mOdvAty9nz589MjSxsnK1g4hIhtrcJSDoApARCYWNubWjtb2fs6exQlp3TgK8hdfAh1YCEwcDCLnr8LAQmDxINAYBNowR4NEqFvdMEeQgZsYRhKgekQ/v8L+nB4i1v9SXwMw3NfrD7TwaQmfFPjvWv0I3oj0zxrn82sZba5Pnk8uoP59+q2vw1dT3JcK+QR1uLQzxjaf4BA38x/7O8VXfN1+g0K538R/r375xflwp74S1P9gNi5Y1nM1jkN/4hf0r+CQy0/xq15SUCFtC1/1zQ4eVA3unR7ax6Ud0NzQXtA8wJvQ3jHNBdThigM88yIGfqnB+ZFDoAVRw1wtjmYvimYtimEtjGZytSCaAVoYM7w4hrk4amBheMvSSOycGyuWHVDaoT1js86qfQdmk0KWMlPEuwnyzAbl4XTpDn+F9gCZ/vSFrDY9dueh4Y6L/a23+zuuDnb+xOy8xO45xO7byu5dxuqTHe6UHOoQY7XysNr5RzpERlpEWFQpFmkqG48ayVMaCBMfCJEcjEGPlKgw8sV7EyUfWcxdr6G4UX/q7JNTFvk/UwmkTH3dMje4Z0ZAOzgEwhApWKrA4CgYJfWyQeE5XcG3Tv4ZTd6nFgLuySJDjCCwOAwuIkh5gtWoBiThipd0I0i5Q5w6/GTXanFXGGVULe1SLf0II2lfLm5VLGpVImpTMsG6ZIJVsZhFiYhxibBxiahJqRhEVrhfwHe/WBDCbd+ITcO3jL+Nj7fAN9IC4zj0J3rmf/gQBIduAA69Y+ThmAT46yPHFvFLHPqjL0b/mvyfW4EQEKKxiHUgMNFwcQgSyCqhrquSkBEU4f3wsZO5tYOZ5VOHx5GvAvDZhZ24mkFwpaupByjqrCDUFVRUZ+QXxCZF+gd4P3YBKHpoaW2HDB8C6xDIwsrUHGxHT52eJLwPI+eX9nJMTEM18HJTN8i1ziFLOr2gvDwupamkcoAIdMo1GSGk9KF5P/5D/peJ6DNM+t133DGzGODWGA+P2UC478dfea5vMBv38j8Hgy9W9ctI8PeBELfkv+278+nTwgHCjwl5DBe/zIF/W8U4l/wle+y/bOPfeO8+ptZPn95xHPoTv6B/BYdOBuFnBTdOD+yZ835wbuTQ3KDOOeE9HAPOwILIQa4WRg3Bcv4HLYBVjoBnQItiGItiPwjSQDixINaSuFEtjWUuiWUtAsWManEse35U3+KEgUXRI4vCWSvj6+cFBU0z3Dv/9vr5P85feGne3PMrztydXRWhOFwnyOqW7EkSbvOTaPQVb4+fONyiOdT6U3+Hc2tjQC05qrIisiA/ICfreW62R162R3lBAKHCh0Zybqlz6Wq43texsbdZmkUVZFRObH8r3OUk0vdIePi14HDQBEakUFvcJP/X85cdU57z/eIl59YvuDpHwWzP0rDMmYFds8FK9rpV9U3b1LftUwM6wGkQErCq4t+i8rJZ+UWT8guICQ7x9BBvOs7cSmS0F0XGB1ZpMt4UtFeNlAcRlkgIb3cgItzkJxgJx0oJ+/LJtqVi1mVitqUTbUonAhFZlomZlomalk0wr5hgArG2C/mNSoSN8sVvxY/j0DdCAuPVgBYYx6E/0TP/w4cgOHTdrsXj3XAuloGn9xPrEFsEsXYIlgTaf1BgjeFaZsANbxABFWTJQEZKwACVhtYKQkJA8BMrOxtTC2sTczszS5/HrvEBwdVZ+V14ylBNA4PSAGAzRGnoI9W1YUnkvJLMsOjAp89cbR46WFjbW8LwISsrM07obTNzBxs7XzfP9Kg4Ql5JM4bYQajtJtd1kWkt1WRsVkGo3ysfx8dpIeEdOBKjhjPIhAh2pDrEXoTcGhjIRP+DQsY+/abg1nMFDwBXlCFiDUdkzhK2/P6phwn0b1JI03EEia/RqHXuw1H//Orv3b7fuLm/eFoG4Q8fRK7qwOGzn0gF5P5IyDMP+gunGz/2/3sLwB38wld+HIf+xC/oX8Eh3bjalSHg/zY4M4K5LJK5KLJ/bnQ/QjgxDA7VMLlUA4mxLWMblyYwQcsSWR+JvSyRvTxxZHnSyIpkrthLExlLEyEbc1kCe3kCe1k8a0UCc3n88JIExrIk5orEwdUJ7RuSmtYmtK9Jwq9LLViWnLAiNGmJ/zPTxCPtDUqsdoGhZikmeQK7duJQ+9qeTk8s1iso2Mj72RUnp3NOj3SdHu966Khl+1DXynqf8f2jDwyPWJsccbL7zsvlVmyYdXOdXX/DxkGqcF+2ZE+g6JDfZPZbyeFgybYQ2efRR5a88Fr89uXywNB1b0s3hBUtCCucHdIInoFgEwOfwBnvO7lRIsBvEBkrBem3rWA7AoHJaMrbZpU3EGGPrgTB93zrFHzost5URT86SOl5vax3LUjagyzpQZJEPOhgQBFusgNG3L5ygm3FBLsycbtycduySdblE8zKxUAWFZPMisVMSgRNK0QfFIrfThjHoXEO+XZaYByH/kTP/A8f8hEOYcZxCN7/uO++A3jqAJlOL8XkxyZVpGW3VBFHR0HUNtLLcaGvAhyt7azNLa3MLGwhsralrbeTc/iLNyVJ6Q1l2M5qSj8M9aE0wCH9BGo3rqa+BCnnnfdzd3snMBY52T20t7E1NwPnORhXZPHI7qGPs/t735cR/gGJoZFxweFBr948dXZ7ZGtva2bu7uBYkZ41SAa7UD0TD6iG/KkYqjeIh/et38KhLwHJGA/8/Gb/+Svvh7d/6jCBq9phBIRIHCICOvoUhz45Efj+wYP0LYpQB5T7Nfp2+OeTmvwFPvkyDvXDcEEirQ9hodqPRAP/z3Ec+gut/f+dhbgFconoFxrHoT/xC/pXcOhoXOOmYMbMUObUqJEVMSPLE9nz4xH+WZrARhTPXpYwsixxBNJLEj5sTATmQTYuT2KDPmAPAj8rk2GVtTKFvTKVvSp1hKsVaSxYRbYks9cks1Yns1enDG5IZ0HOJUlDK5MH18T1rY/rXJZM3RVB2PWySDscvzy1VTG7/TLpeVPXNFaz6FArerBDvK9zc3Oj94tntyyt9IxMtY2MdYxNdt2/s93KVO+R/XFrC31baz0rS21rK21Lk323ftxy6ujSwwYrz55Uz02x6G291k1VYBQJMYKVWUFKg+8nNQfN/jHMSzl+YE78wPy4nrkxjAXgthc1PCecuSh6cF5477yI3nkAhxF9s8O65wR3zAqCwVQdMwJbp79tmcGNM/Guc+q7NtW3Taovm1T8mqY8a1J5Xg/h+OS8aQrPGhS965R86TJeNGkPCtqzFu1Ri3KrkXxMmOQIkRUqJ9pXTLavnGxXIW5TMdG8QgxkWTnJomSCWZmQeZWoSdGkL1mHIAo2TB/UwvlAAuYg+t3XZZjw5+M5f2DcO4TPhsNhwqKBgYHfPRzmVIUQc3De3805nuH/dguM49Cf6Jn/4UMAh4jXuNahcRxC3jnA8DJAoPYSalurazKj4r0euzx95Bz84nVJSia9EteKr2kjUUsycp65PwUcMjc1tzAFO4+FLcROMLd2f+j00u1plH9gbnRidXYBvbiqtZLQhSMDIDVjCLSSyvLUzNiAYF8XDydrWztLCLNgATYiG3MLiNCNYBLIxh6GG9lAhDoYa2RhaWpsbGdumRIe3VCJh/h1g3jgGY63DIQx+D3r0F/GoTFyQIhoiEAZQpZcm+GvGqbgpN8iCI3i2TgOjfIzYh1CBMPewDpU148883UDnCcfEYeFOBbIcX3rLTCOQ3/iF/Sv4NCJuMYVMQPz4xkL40eWxYysTBhZksgEyAGMWZnCWp7EXJnKWpUGqz9rddrIqNJHVn/QmowR0Np0ZLk6Y2RVJizZazPY69NZ6zOGN6QzloOyB9dkdailM9elDq7IYK7I79mTQDjrG3rNwvjWxZNvDHaFb1oUuQAdtHHWOwOdZ0evZLzbPUyRGmgXYbaKMjpXE/H2968f/+n7DbeubLl9Wd3wyuY717bcvrbZzFjTwWa/rbmunbmejane/du7f/phw3dHl547PMPoh3UXD67cu0Ep4tX1wcbzAzkSrACxoUC5oSBBIKIHcV4LknoXxQ8tBQe/GPZCjhbB0KaY4QXRQ6D5UYNcLQjvnRsxAMHx5r7vmfOub35Qz7y3bQtft88NbJkT3DrrRYvyiw75Vz1yb2B6WZryi0755/2Kz1qm+jXL+bTKeNFlPetk3Gko11pJF4qEC0ARScKJONmRIG5fLW6LnWhdNdEaM8EGO8GiVMSslN+8UtC0QOR2TAr+00Dbvb29MKeqr69veHg4TJxaWFgIM67+9ls4TM8Kn7Fw21gs1tPTEyZghdla09PT6+rqfjsSN5RfWloKc7b+337XH7+6322BL+JQe35KKaWtt41OeuflaGxu6/gmLSU9MzIy8neL+xMZ1q5d+yc6x//yIYBDhGu2ze7vhnIww9V1fcgrUe0ggTIIS8QE8Z8TYhci1TVX4rPjknzdn9paIlEQAHiePHR68+x53PvQnITkpMgYT2c3C5hfyMTUzMTU3NTM3MTM1MjYysTcxhTxoHtkbffUyfm1h3f4i7epoVElKRn4vOLa0kpaaVVNUUV5Zm6o/9unj584WttYmppYmZjamJhZG5taG5tBCRamFibGpg8eGJtyyrc0Nfdx8Qh6/jolOIqQWdQLRiEyDFKq66/mvsJ+JHwd8NKviwYGpS/eUO5L8Oe7hvFUroaQA8EkBecCe9fHgjdpTgW4e3+nAr9dvb97769e/ucXPoRc8jcnbj1HiYXLLV8SNxu3/h8dwr18MHuCPtwy5MvOeYqQe0fn3L4PrfRRyf/BTuBfdMnjOPQnfr7/Cg6dSmhZHT+4KIm5JGlkZTxYb0aWpzABftYC1aSBbYe5JoO9JoMJYANbuFqXOaq1max1Wewxrc8eWZ/FXp/NWpfNguWGbObGLOamLOa6PMa63MFNmcMbsvqWFgytymNqZtOPJKXa3rn5YvHiVAXl/AkS6fwi5byyZD7FOl55PK8snk+qWky28cEkNm7CEI2/s3kGve6WuemJ80fVr55fd/3C+psXN14+u/rutW33bu4wN9KxMt1vaqR78+r2Sxc2/Pjd6u+PLPtx/6Ibp6YVht0Lsb1wZtuME5obE8Nt2/N29YcJDL4X634r3v+O70nSw1Up/SvBYQ8MX4nAgSPLgAnj2FwvQa5/4MLoYdDKKBj1xJwVOTgruH9RyABElZge2jMteHBG0NDUt4PKbztk3tZLBjXLBHWpvBlQfdWn+rxd5VWbwstWBZ9mtE8D2qde0psu5Vkn5UZFudSiXChSzhSpx2RJJ6KEA14CoMi+eqItbqJlmah5mYBllbBZkdid+FSYbO2XH8AhoKDq6mpgGEhnZWWVl5fDTEEQ4hgAyd/fH9AF7D8AOYmJiTB9EJlMhszwGSsG0jExMf39/WDwoVAoAEU9PT1gZaqoqHj9+jUUAsfCroKCgtTU1IyMDDqdDkso80+8vo4f8n+pBb6IQ01xgWnY+nZs8hv3+Or6eswL00eecanjOPQnOvG/45BxHPrk1QdwCCJo50UluNo52FpYGZuYGpmY3H9gbPIAaMfMztTCydoOPOWsLCxNTGAeamRyITAQgWD1AXyM4D9j4wfGZsYmQDKAN2D5eWLv6O742NPJGZzinrt6+nt4v3D38nb1cHFycrS1trcwdzCzcLN1gDjd9ubWZsBBxqYmxsZmJibmMMTI0soapjIyM7eztHn2xK0gLgUGKYEPHgj+iv+5vhilCowAHH0h/5cLQewDiCFobLANOOYNEiHAQ8MAqXFU5IYBEKn+wyiUseEo//sE9+p+V79/+aNjZj4O4P4tpbnV+w1xXBlpDDwnLCFCRByDHvcSEFMPsso5HGHaDxYhxDWU4xpHhbCKSAZ8LfxNBNTPWX4Rlf9FwPB/u6rjOPQnfhb/Cg6dTWldnzy8DFzX0kfWpoxsQGw7rLWZ7A05I+uygHZYG3JZG3KYHEECtrM35n5Bm/JGEOWPqBWwQOoFrM35zM35jC2wLGSpFfZvKBpaX8zQzqL8+PyZ46m9ISjJTAHxFJHJ6cLipQKSNfwSWIEJlcITSwVFyoXESXziNSLybVaSHRTVIeKEbvr+QF/DYwfWnT45/9KxVZeOr31wZW/oa9PSHL/LF9SuXtx88ftNZy+sP3N+zXcnl313YN6V48s9rmvQ0v2ZFTEDqc8fn1TX3CB38cft+LT73eGKrFChoXfo/vf83lHWG1J616QwVqewlqWMLE0ZWZU0sooz9gmGOYGWxrO4WgzpqIGlEC4vcmBeaNuCsK7ZET1TI7pgWJFGWKdRfqdHWZdRWq16KF3Vv3XWm54Zr1uVAnoU/HuUfBpVfZqVfJpknzWivBukn9Jl3OvQ7lRpN+rPRORIkHjIsRRZV0ywrBCyrha1KJ14N+m3cQigBYfDAat0dXVlZ2e3traC+xygTk1NDcz+8u7dO3ByA1IqKSkBI9LnOARbAIqAmqhUKjAP5AG/OJi8FXALAAkwCUoG0xD41IWEhHyNW93/pVf/8Wv5vAV+BYd8fG3sXa3tnF5kUuvrq56bPPaMH8ehP9GH/y2HjOPQF3GoMj0HiMUGmMfUzMjE1BimVTUzh4hw9maWjla29mAyAgJCUAjZDjJH7EPmHA4yQTDJxAymYTU3NrUwNrUEy4+5pQ3IwuqhjZ2L3UM3W7unDo6ejg4gN1tbd0srX1v7mFdvsqLjnz5xgzlbzcwszDjlwv9sLC0d7WxtrcztbazcHB++f+pVm5UzTKhh4MlMQg2TQPlMtUzCmKhMwtcLjhorDUquYeJBlFFBOZypkLgB97gaDXZHQMLu/XOC8VRff41fkRNPZf67VcvEUZjVsCQzsSRkWV2DCEtiYAjIFkjja5FxaMhlQk7IQIZ7zcAQGTCCiETtJdb2gRAconBsxf85E/G/iKDGcehP/C7+FRw6n4Z4r63KYa0Bzsliq+WOrIcEAjbsDbnMTQAzRexNBYxNCOQA6iBSLxyVWgFbvfBnbS4a2VzM3lKCaGsxa2sJcwtH60sH1cuHtYo6D2bk2Z7SDVWQq+IRyRWQKuFXruFRruaVxQqgcLzyJD5ZLK8cDsSnROOXIwvJNpsqdrTLD9Cl6QQzy9u6x7VWH9Oefu3U5piAhw3kVDIm9uq57acPrTh/ZPnZA4tPH1h0VGvG9ZOrXz88WxJsN1QWziYXsnFprMKAulC74zvRe7bJpoRZdsdMZ74WYb5R7A6V9Iz1XZPZuzp9cE0aY1Uaa0Uae3UqCxndlAKjm9irQDAOCpTEXIPQUf/sNMaM2O6DyU0BNUNh9WyLkvbzYcXJTX3Ng8M9/QxKPyuwfnBrKFHufZPi+4HpAawpb7qnvmic+ax16rMWlWfNCs+aZL0bZLzrUZ510u5UKfCde1Ij+YgkATjkCGYigoRt1STrKhFbwgSrSvH7aWnEtt+wDo3hELAKjUYDw46Pj4+rqyswEpdqAG/g8K/BITD+gFnp7du3Hh4eb968gbFGSUlJUAgc3tHRMY5D43T0q5Hl4CmEpwcslW3tHfX1dATQM8ed5f5EH/63HILg0FXbJvd3gzlVQ9U0ZGpR5B2oZgCW8Efi/54gWDaMLO8mUYtTMz0fu9rZwOAdcGczs7awgmhyVvdNrIxMbMClzQShFUAgkDGwj7kFLMGUBBAEA4osIe6cqQXktzWBWAsW4D5nC3OwGplYGz1wMLxjff685fEjNieP2Z85ZX36tM35751v3n7l4OTv/vTxQ0dzDoMhJZmaWpkY29y4bnf+nPP5cy+uXXp6/uSzEwfLLE3b/Z51+vh0+D4bU+czH0S+Pl2+vr+Qn1/X1+iZbxeiZ11ICUg5oA4/3w5fv3Zf33Y/v3a/5x1+zzs/qMvveZffC0S+34CQynzdZf5+tuffxBX9uVbl3pHncEeew7LT16/j2TO4iZ1+fsiN84U76IfIF9LQXJAZtvt2vvDt8HvW/syn1c+vLy19qJrIZaE+Ahgha7hE9B/sB/4tl/yvxiFeQT5BGSFBeWF+CUH+Cfw8vJzfOF4eSAtICwopiMCST4x/9JePl4dPlF8QLSSkJCKIEuQT4ePm5+Xnhfz84gJQFFLIV3z+Cg79kNm1JZu9DuAHOCdvZGvhyKZR4EEoaHMxc1sZe3MxQ72IxUGdEa62liLaUsICbS1lj2lb2cj28lFtrRjZXDWiXsXeWj60r6Lu5lMXdzQ6UkAoUUAiUWByOq8oUUipXmw2bdIsyuQ5NCFlkrAyUViJKChXJYCu5ZOp4ZFvOSHPrpQZbESV5Nl/t2/pgZ2LM6KfNxGyqoviuhsrSrJD3j+39HO55vvkSuDTO2khjs3lkczaLFZtNpOYwSZmd1WlYBL8Cl9bd6T5hduf2b5I3N3telfSPMZrFPOtODFs2p3o+GVFAyvzhzdkswAF12WNrM1mIx6A6WzQ2jQWaA24C6YyZ2QPrcrt2ZjSdSKxuahzuKO/r25wCN89UNXRXzvMah1gdw6wuvuYpG52cG3fjaz63Yn1SyIoSgG1EoEtsgEdiq/bVZ63TnnWogRQ5NMIUCTrVS/jWYdyo0q7UKSf1Eg9rpFyIknZwzytWDE78kRr7GSjzN/GITAKgQEHnNwgLkJgYCBYh7hWHTANAcmkpKT8Ng6B4YhIJMbHx4NNqaioCIqCAUIwyghc7MZxaJx/vtI6hGSDJwmIHLgZXDbh4cscx6Gv6LL/N1kAh/BXbRrdAgeyKwdx1B6AAfDFwtf0w7K69j+ovuraXjwF5gKqq8DGvQ9zf+wCIASWIHMjY2sjk8fm1s+dPd77vXJ5+AhmEDIDCkLMRzDYBzERWZpb2FhaW4OPnJGJ1X1juwemNveMbe49cDSx8LBx8nVyeevi/vKBieFm9ctzZ9xcPP/W6pXXNm28qaX14PRp61s3Hc3NH0JwBWQkEuIsB+53tib37x8wuLlgodPCxZ7zZjurynsro2LnT81fNq9k+YKiZfMKls7NXzq3aOmc4iVzSpbMKV0yp2zJ3F8R7PqyShfP/qVmFS2aWbhkTtHKhQWrl2SvXJSzclH2sgV5S+YVLZlXsnheKVdL5pUtnlf+QRVL5oHK/xnNLV8y5/+LOE03798opOWXzufWvGTpvKLlCwpXLSxcvTh/xYLcJfCQzC9YvrBw5ZKCFUvyly4sXAz3cS48M0VLZhcsnZm/ZGbW0tkJaitrHWyGS8pg2rFBEhX6gQ/6L/YD/5au71+NQ3zCfKLTJ0xcNBk0Yd4kITlhXiE+AUnBCfPEJy6ePGmxBGwXnTMRIR8eHgAesdkTkcyLkfyisybCFihBWFkUjoUtkAC++prfzb+GQ+3b8pgbiphqYM8pZG0rZqsXA+QgFp7NsKWUDYSztZSbYIG2l7O3l7O2V4AggZDPjoqfBau7Klm7cIO7Mcw9GNZmHFuvnKVXTrlrdidQVrqYV6CEb2IK36RQ/gmpIpKNSguaFRbWSy9sklhAk5xLkpxNmjyTMHEGdtIMkti0Wn6lxh3KQ8GKAxXTC7Me6W5WufWDVltLFaO7kd3fxB6gs3trRnqqWZ1VzE4MuxPHaq5gNVWwWisYTWUMWiGrJptZW8Sg5rMpaSOYiNJnt3XWSdhanu5JWtX7UhoGDuXGbDyTVbmyfGBdyfDWfLB9MdcXMjblsdfnjajlstVz2WuymSszB1Zk9CzJbFueUu1V01nYzcpqZ9R0Dfd0DzQPDDV09HQ29XT3Mpr7hpr6GR29jKa2obbWQVofo7KHWdDDtslr0g5tVH5NV3zdNu1N5zT/zil+7UBE8s+aQHJeDTKedLQbTQZGEwERORFRDwmSdoRJ9kQJG6y0SV46qeNz61BoaKiXl1dQUBCQT3FxMTi8wQcYBmw44PkWEBAAwRJ+A4dgr7u7O5iAYHwHjA6CN1juICJYhRKgHEiAg9y4dWiciD5pgfHIcl/TFX9beQCHqq8ADgX0Z1UMYKndAAPVNX3V5D5Y4ij/TfVWU3rxtb01dbUllRGvA2yMTK3vG3s7Pol4/jo7PJaQXUjML3nr5fsQZhAyteAOHLIyt0TMQcZmtvdNbO8aO943dbe0e+PsGenrn/wutCAuuSw5Ky8mKSs0It7ZxfPYUS+Dfc+PH3527oz3lcs+Dx48tbJ6Ym7+yMTUyfCu0+07jx4Y2xobWxgbP7Iwtz542H7Zqoi1m5IWLwlXkYtGCeeh+bEowWpJ/mppfhxKAIsSIEgLED+IhBL8FQmQUCD+z0WU5vuFpPhwkvxVaOHqqSjy4unYxdPLZsoXyk0olRbCo4RJ0sIkKWGilCBJUoAMkuKvkRb4QyJLC4D+0CG/mRkqwPf/S2RpPvKXmgg2fq4vNiZ34xcL+Y38f2jXWE24R3HvHUGKjyCJCC/Fj5Xix8iJkGbKUBepVs+WL5afWCI3ETddlrxgGn6uaqWydAVKFCslgJcSqIbM0rw4Sb4yKYFk5cn1RjeGigoGq0nwF4GealANCL4O/81+4F9x1f9qHALDjrCCyMSFCN4gWjhZbOZEYCGxOZMEJQT5hPjAFjRhvjhwDg8fDxd7+CchCCQoLSQ2d9KEuZNEpiE0NWGBuJCiCC8f11r0+7+wfwWHLma37gQMKGVsKWftKGXvKGVtQbAH4GdUH5iHvaOCo0r2zirWqJD0CGgXhr0Lw4IlYNLeCvZeAnM3jq2NZe8hsbUIpTZXr0RNmFTAzxsnJpkgKJfCNyFDWKJ26uLe+Wr9Mzd1q6zpUFrZobqqacqyRsVF9QoLaQoLGmQXt0xaSJWX6bNS7U6SL4x31F6jaHH7EC43JiUsJC8+CpuX2teAY3eSmW14djeZ3UdBlu0ERlMVs6GcXVfWXpFOyYqpyYxsLogYrows9zLavRrlaHO+PmLVoL9E1xvxwKSr2yua1Kv6dpUO7wDvvhL29iLW1iL2lkJk+NOGIhag0ea0npP5bd5Ng5EN7U2DAx1DA41D7NZ2VncXs3mA0drNaG9nt/azm5jDHUOsrm52Zw+ro5PV2s2uH2Q2DXQ0DvYltbB0E9tmvuua+m4Q5rqdBiEWXnYo+rUgRAQ2Ik+6jBsNDTjkDAYiEtqRLP2wRhy85uwxKNPCdFLnJ6+kEEEB4AesN2AagoE98Hd5bgbwVwIjD2yBvRAXAT5g6uGGjAMbEddMxP3ALsgJJYApaSxAArdYKBOW8Id+ACQ4nBvFG9Kw5bejz42Tw3+hBcZx6Pc74m8tB+AQ7op1g2tAX2ZFP6a2C0fpwZF7caReWGJr/puC16BuuHYCtYtQS8wujPN/lxwQjEvLbS7DdVdTugnUqoxc70cuMI7I3tzKxgyZj9XK2Mz09j1rw/uuJlaBTzwyAkJxSZl1BeUtFYTmKiKpoDTuXSjE13aze+huYu591+jl/fsv7t/zu3/35V1Dn2tX7U+fMT528vb+w/c0dAw3qT3U0/G6ddXVHHDI0uzEadd9B4uv3am5citv966UGQqlMkI1Erz1k3nqJHioEjy1Ejx1nDRNkheR1KeiSiNb6kCQkOb5SHw0zhYq5xDIQJPkqZVCMpAkefFyIpRlc9sP6rdc/LH24P6ihTOLZUSJUny1krxUCd7aybw0cZ46jqAmDZN5GiV5GyR46iV56JLcyvyqqHAW7l4JHjpUfrTmSII+GSmtXoKXzlG9BB99Mi+ynaN6CR7kFGNHwYGcFgBBYizNXeUeAgVC44ztrZ3Mg+ijo6Dw0fIleesk+WiSyAUi1wjtIMVLlx5VvRQPIskPkuKhS/HUSUHTjYqG5EfSsKyDFuBcIFwptx1+zvbLVc523lqOxvJ8nKBI8YwJGg12wUnh1EgjQ1Gc0yG1hV3ci5oMS16KFF+NikTzxhVdh/Uo2nuy58/OmzuDqL6++fCBxuOHS1csKpQTB2qiwtMCzw8cO5mHIMGfqSTe/ODWYHFhLwbfgSFCYPduHLkHV9ML+q92Bd/+hf+rcQh+Dfkm8ItybT4fCWEb8KNDC4moigEjiUwZxaGJC8WFFUXBfATMI6wiyuUohIXkhXn4eWEjlMY/8YPT3a//1v4VHLqU17a3lLmlkrkd6KVqZHcle0cVMA8LtLMKaAfRLhAGmAfBnt1Y1m4sd8kE7cFxVI1obzVDA8/ajx3RrmHtILH2EgYPkbseml/zE5+UJTghVkwiQUw+QWRyhIhAuaxqz/Kt/cu39yze0jlfrWueWsec9Y0zVjXMWF4/Y0nd9KVNU9e1yG2kikzp1FLpi5LFJN8z2D3X/s4pX6NrT+7dKYmPe+fmUpYUy2qnMjtIrG7iUBdhsJvAaK1mN+HYdZUj9Zjgh2ZW3x0Je2j5zux6ib9TkYfV1mUKz5+ea4iezvITJAcsuJ8ZuQzL0Kzs1KwY3AYXXjqyt2RkR9nIzhL2jmLmllLW6qKRbflDVtX91YPs/j5269BAE4vZ2M9u72F39g12DrK6+lg9vQwApMY+dm/fSMsgu6uP2T4w2DTc3zI40DvQ3T44mN44pBNVPz2ga8r74elBfdNedSr7dyi9aFXya4GhRGAgkvVADEQot1oplxr0Y4qkI2WiI1H8IUbSojCN/CkO/Rdeu8ev8dtsgV/FIaBqGweX4LCocWe5cRz69t8woIY9IByy7KgktJbh2suqe7FkWO0n0mjFlaHPX8McQTCo6KGFNViETG/dtTS872JuE+T5rDgyoT6vrKeK3I+j9FbX0ktxOdGJrz29nWzswIgEMRnMHlhY3Dd/aGzx1MLi6c1rDrpadxYtuLdihcvRk0HGFvFG5i5qm61nTXPdu+2tkaHzA9NbR8/43jJpiE7rTy+qNbdNWrGsQEG8FsXfLMXTiLyjw0s88speh+KjogU44ucIVvlq0fwUGf4aGUjw1aF5qWjeWhkeEIWjGhnYywcJ2E5D89FRvLVoHjLskuMhoHiqVSaRtmzoMbceTMzreBWcq62dPlUGIytYI4NkpqH4IX8DV2jeRkQ8DWieejRPHZqHhoYykWJrP5EML0WGF0oAwS4aGqrNyQyrMkiiXpqnQYqnASAExVePFmhAC9ZJ89VJ89TLcASnQPHUo5BTUFE8UNuxy4HS4HRQOIhTMk8dCvCPBw6nopDL59aEgkJUA0tOO1A5J0UyIzXhp3EaEBqN24CwBaoB5XCuhYeO5mlE8Tah+BpRfA1o/no0f50MH1WWlyOeUXEKhOpxGgGpEnfJrSf3GpHK/yw+ChpuEHKP4F7Ucir/8XWRZXlIsjywpCCn4IUKI8eiECFngXshw0eT4YclVAbEOR0fBSVQrSpD19o74Ore9+xl4fGzGdr78T9c6fL07Q8KLzAwiFeWrZIRoclAO3OqhOIlooWyp6IbTO4OFhf3YoGFyCDAoX/Ft/W/XMl/Ow4BwwhMFhSb8wsiElIAHzg+YVVRsP+IzZoIQ4bgd1NAQhAc5MAoBLCEGIuUODgELAQudsBCCFrxCsoJA0T9roHor+DQlcI2rQpgIeYuPFsTN6KBZe/CAeog2oNjf6y91SN7q9l7q1kaePaoCCwNAlOTOCaGJpG1m8zYR2XtJTI0yb0/+bu+lJZKEp0cOVEySgSdKygTNkEkUVyGtnBj+6odrSu3t6zcVr9ErXGJOn3BxoYF6vSFm+hLNzUsVm9duKtljgZ98mKqmPjgA8WmNIMfzq81unC8KS+JgSsdrq7sxZb3krHs1hpGB47Zie9rwWJKYhmtWBatgkkuYVHLWvIT2jITGMWZXanhdVHPk+3v6mxYnuFv2x+h3P1SJjjK1qCieQeWpV/Rvhk/uBUzsrtsZFsliAmugDtLR3aXjKiBK2AB83RCg2MiIaeqtRmwZ2AYhgxRWYw6BqNrmD04MNQ3yGgeYLcNMrsGe1qYQ+1D7I7hgVbGQHXD0H2PBPNg7H6PovnvuuaGMeaHDkwPHpzytl/lTceUV+0qL9pGiYhjI0J70qQ8qGgXqtTj2gmPSJMcMBLjOPRtYsF/tVbj1qFvDXZ+vz5gHcJesa53fdubUd5XRenE1nRjST1YYg8sMeT/sroxZFBnJbGritRdBW0CfyyvqS/BpASFezo8hklXkYAKd42s7xi5mtsGezwrioxvyC/vKsf3VZF7q8idVSRcRn7Yy9dPbO1holUYCARR54yMTY0emFsaWzjeumN/9NC9ZQvuykpYy6NeqG0qsLZrSctui0kMPnDEffosz4WLXx869vj7K1YXrsS5+bXnlvdll2Is7N4tWZQqNxleXhuAHIATgBZQAjS0IBUtREEkWIu80AMLcV6L0XxkGUTwhg0vvvAmXcMBHtKoRrEEUIorMpoHD7tkeYgyPDglUdzGlR0mZgNZJc1hcdH6+iGqMkVygmQEXeC9XKAOgAF5F+ejIkteGrxYc/UBhxD8+EQICI1WCXZRUXAUAhtQIEJl8IoPAAMWD9gIu2T464BPpHmpsBFAQpanVhapPwWuAsVDQfEB1cAqckWwEeEcqD8IEkhRUBMqir8WLViDFuAAGOAfkpMM2VDQMgh1cLEEARWEMRBwAgFRAOnVAwtJ84HA/AKngDahyML1CtSjBRtQQiBI1ANDynDqBpWX5a2VRaALCuS2ALd8Lu9xzw41h1W4EbDkCIEloCBoUhBUEsG50RaDzGNtxQvVHr1wTlEIssItAIST4aOj+eloAc6Scy+Qw8F9jrdCURy7cVW7qelARHyLT0C1tSvd43VPbGbH+6iIHbuDYVgCWpgMFZDmqYWGkuapRglkTpOpe3BnoKi4D0vsrq7pxJK6/vOdwLffASrIyv5+L/9t54D4BwjbfGQdgjFCSAQFiJUgCBYfJFgCLHmAifh4eQUQK5DAZAEgKPCjA685WIWNYBfiE+UDM9HfjkNFrdpVjB3VjN0EllY1W7OatRvsPHhgHkAdNkiTIyQNvARp4ogmka0FXnCkES0SC6RNZnPE5Ii9hcLaR2TvJzD31wxddDJ1PbI3cuOqeNTkIBGeOGGhKF6BCpkZPas0BlZqDC7bMbRke++8TT3z1HoXbhmau7Vn/pb+JTsZS3YzF+xiLto7JLOim1eOqijY5LLm1aMTt3841F6ePFySO1Caw6guHqnDsBqxzFYcC/zlWomDDVXsFhybXsaqLRwm5fRVJjPLUplZMayU4K54/+BbZ83O7WkKP9YRgAqPOXkunww2Lt2qbs3qnm3E4d1YxPC1rZq5E8PYXsXYVs7aVs7eVcHeVsXcUcnYmdJ6LgD7OJroEpSbUFTT2T7c38YoKK1LLqfWDfW39A61QzQFZl/f8HBuVZN/UolHDFbfo2LZ66bpr6grwvtmRrJnhTHmvO+EeYpUAxlTXrervmqf8rJd+Xmrom+zPERW8KpHe9HRT+tkXeukn1AnPh7Hof8qc3zD1z2OQ9/2z86Xagc4VHXZqs7lTXd6aU8Fub2K1FlF6KrCd8ESSGBclUSEiCqJQERtlYSC6ER/Ny9X64fW94wtb9+DGAmBHt55EXG0vNKOCnxXBQF5f8KSW8pw5cmZYBSyt7A0R0JvG8PHyNiYM3+RmZORsaWOjuF0JWspYV9pkfBpSvlaOg0ePr2lmNbUrIADR59OnRW8dG3mifOh98wjnNwxIXHE99F5No/f6x1+NnVaDHpymYwIWVYAOKcGbAtoQTIiIaKMMElGiCQjQOK8YXNfoAEPCGgeEEmGlyjLT5DjJcggtDNKRAg/wFgjYSJKmIASxssI4WX4kb2yPDh5ofKls6kXvu8NiqU+exOwe89bJel8JDPQCB9JRpCA5seDZJDzAp4BigClIKAC3ndgukFsTVCHTwX1geqRZPihnkS0AFEGag7jiPjB3kUFTzwpQbK0EJQGDEMBrkMJ1EjxkaV5kZMCA4CdBAEDKJOfIi1YgxIij46GglPD8CF+ElqoGi2EQwsSUfzIFjQ/tBIAGIc0EIogoPkIUGE0jIAC8gGDDy/YhWqhudD8BBlhZBenPmAgokkL1qKEgKYoMJpIBo6CZhEkywqTZUQoaJAo0tpAa2CD4iBQDRouCloe6IsfIRkUnA65TNjOARsOxsBGaSA3ED+gWp20AGK8QgAGqRsizv3iiIt2cDgiEjQ4CgYI8eJRvHCDquUEq+WECDKCJGloB6iDINApXAXnSiEzXL5AhaxY/gzlyn067e7efUm5PSmFvZkVXclF+RaP3OcteYuSypMRhTsIIFQLVZLmwaL40qejax8Y9hUU9mDwnThSexWhY7wT+OY7QHmZfzcO8U8UQMYLLRQXmSImrCgiOh2848SRQUSzJ8IqsA0shWQQ5hGUFhSUBdoRhkFEyMChBeKCKCFgJPCdg3gMMNwIyhGdOeHvxqGrxS1amMHt+MHdxGEtPFOzmrGXAEYeJhd1xoAHgR8i8M+INhnE5R+2Ts0IV/soIDaiGuYBKlufMrSnocMAP7SV3qNNpX5XnH8hIfCum5nnMZ130jLZK1Zjt2rjNmmQ1u6oXbWFslytbvU2/NKNlCVrsEvW1KzaTF+zjbp8PXXtumrVmZVikysVFAsPL8OGWt/7cS818z2rvIRRXsAmlrCpZSNNWFYLsbUyJ/Ole218cEX482FqPoOawySmD2CThooSRjKjWTFvuyNfBPx0PO/1ma7Y2aS36teLSzfW9hngBzWrh7fQGHrVbG38yB4SSxM/rFHN3IEb3orlAFIlezdmcEfV4PZKZFiRZmqbVnL9qUiKyZNMY9dkfa/sky8LswhNXX2Mnt6hzu6BzMrW4z5Fe4IISwPIS0LblmUyFiSx1sYwV8QMzY1mzw5nzgwbnhk4NCOgZ9rrzqkQVoFDRAq+zUigOe8GOa96BTc6+glt0iOyuANW0qwg7bOxQ9/w2/J41f6Pt8A4Dv07ceiSJc35dVdaSXc5vPETOyrxnZXVnbCsIIxrrAW6seSmMlxuRFyAh7ezmbXDXRO/h84p70JrC8pbKwnIQItqsK2RO7DkmoLS+IBg94ePzO4/uH/3ruHdO4Z3794zegAsBB8HmL/o+DHDKXJ2YjxBk/myUMLF05UJuvrtT/16y6rbMgteHzr5dPrCVPW9tTdN6kOi23JLsYER3ke+s164zEFlqq+8QoyKYt4MxdIZMsUq4pXyongZQSK8IqNh9LxolZI4ZoZM+XTpchVxjDy8McN7PF+1ggh2mlTVTLnymXJlUyQqZIXwyAs3l5QECQri1apyVTNUymYolamiKxUnVCM2JV6cjFD+DKXsbTuTTl4M1DvmMmfeW9TkAmkgH16goAo5sXIliYoZ8hXzp1ctml05f3rZdJlyhQlYBHIQhzTAIcQt7Qs4xEOC80KF5cUgVANmpkKlKhorJ05EidXITCQqoqumyJdNla1SlsApTCQoTiZMRVfPkK1UkaySF8HL8iPGLgQ8hAnykwhTZHDT4XBZrMLkapkJBNmJeGVpzHSF0hmKZVNlKhQnV8oK4oB/AEIQOBHAK0/CTEVVTleomq6AU5EGkKMARaCgiQRxypMrpsuXzVEpnTulbO6UqlnK1bNUMNMVK5UlMTIiCCmhhDCyYpVKUhXT5LFzplXNn12ycEbpPOUyVclKOWFofDyaDw+nQFhLAArEK4rhp6Ew02QwypLV8qJEqDOKlyQniFcWx01F4abJ4JQk8cC0QH3QUBwDFwKosARcRMQHGkMj4BYsSqhKfmLVFFTFLKXyBdPKF80sma9arCpbJieOBRJGkAk5Fp4EvKxotbJkxXSlnFlTY+bNydHRrbV2oL94T/AJTDdx8tE8+nj6gkBl5Sx5CTxaGAaPARYCoWFl+NJmoClGhr15+d2VuHYMoa0S3z7eCXzzfeC/GodggBBQEICNgBQyHIhXmA8MQYA34AL3s7Fo4WQEe3h4hGSFEVLiGJEAhwQkBBAzkYQAHC42cwKCUlMRlPq7cci6hHaW3KtH6t1N7NEkDekSwNrD0CUy9KhsXRpbj8IwoDD2kVn7YCN5GFENQ4+MSB9ZskC6NUw9CnNf7afSpbJA4DinTRvRprH31bH0acMHqQNHKH1HavuOU/uOUNpO0Ok/kIufVCdEYyMOkZK0GkNu5brblD4/X5t8DJN6tCJrPxFvQO86Vtd5iUR1LSzISQwdphV0kEv7qSVsevkANX+AVsioK0r67vjTCeLRlw4ONaUza5JZ1fEsfPRQSWx/8kvGezf6W4fkp8dI7/e8ibl7HlujRxzWqx6CMA87SX3qlM7dtf27KEwtwvBuInMvrt8Q03axumN79cDRUtZ2DGMDfhgiTEB4CXUwGVWNbIegEbiR3RjWTgxre/7ABq+CWz6ltm+rLnkXr/er2JjdvTJreEkWc2H24KLkgTWJQzDF7eIYBkzeOiOCoRo+NDuAMSuof8a73imBvcqBvUqvuxWftck/bZbzbpbxakK5U1EudVKP6TKONWiL/HTyp5Hl/o+/cY9f3jfcAuM49K/EocpLltQnrztTi7vK4e9GhPbK6o5KXAcsK/Dj+qgFCG1VBCCinIi414/dY56/qUrOrC+paqkkNFVUk/NLSXkllRm5GRGxb7x8H1vbwxysRvfuG8G/BwgI3b9vct/I2MLU1OneXUO19eZSQsEygvmyQlhZkarpingd3VY3n57CqtaUnBcHT3kuWJ2972iLvUtPVmFrUVWcuZ350pV2snI+aOkwFaXs5Usrtm0u3bwxfcGMfBUpjJwwSY6/Wpa/THFS+fzpxJ2by7erFa5cWDRNFmAJKy9CmqtUs2EVbuf2su1bi1YtKVBBV4KjFOcFHd7USbNVSetW43buRPauWVo0W6FCRoiAAhOEWMm8mXm7NEK0D3lv2O4+bXooWrIELVYtC5YH4UJlVOnCOZVbtmD09DGHj1QY6Odt3pC9YGqunGiZNC8Rscwg+vBCz7V4IEIcz1A8ADbV01E1a5bgt6uVrlleMGNKsZxklaIsbvFi7IYN5ZvWlSybUzhdDjtnau3GNaRt6kUrluRMkSmTEyPIChPQAjj5idhZKsR1q6q3byvfsL54zowSRXSlkgxx8TzCZrWKXbvKNqsVLJmbpzixTIYfJ8VDgOBp8hPwi+eQtqjhd+2q2ry5bOmCQmXJSlkRHFoAozwRt2QmZsumir17irW1SnS0yzQ1sZqaFdu3Fi9fWDQFXSkzAYsSq1KVr1y6sEJtE1ZLF3vwaOWJY+UHdHPVV2XOVcpXEKlA8wEUISAEcCUvRpyjDG1evXkTBL8unSpTJSMM3mjVChNx82cQ1dbht2+uXLmoWEUKKysEDIO0CZqH+JlgI4JJaF4sWrBcYXLl3BnY9WurNTWrDx7CHjuGOXy4YMe2rIWz85Uml4OdDXAL8XXkB7TDL5uP3761cLNa/LKlUYsWRK5YGbxxy4ttWs81Dr/UPPZms0b4kuUZqvIY2YlUxC7HxSHelBnSNQ9u9eTld1Xi4FFvraxuG+8Evvk+8F+NQ0ig7RkTwOcNEtyg24jzGx+vCIDNR75zEEoBMAmGDHFjJwALCQI+gfscmIyAkRZNFpQW5nrWCcOURH/z2CEytbW2h5nTwbBu6daobdpN691LHAATEFiKgHz21QzqcrBHn4Twz6hqmPqIWAaUEQMKW7+WZUBl6wE70Vi6IA4FgThbEEE2/Vpk7746pm7dsB59eB+dqUlnHqsftqR2RhDJxZUF1NpyHzLlZhXlOeVycbdmQu8rt7aU6/QKvcYG9ab+HTT21qY+/bZmMyK5og7XWZPJJOUPUYpZpIoBel53U35XdkjtEwsmNr6PkjpMTBzGhvZh3vVl2A2+MxmMcepMdsxIvGed9+4YsWJrfeeO+qEtFOYW8tBBSqNhTaEzMcKb+P4iKW1bXZthTUMypTSwpMgeX/c9rluDNKROZAD5QJCJnRz3ue1l4D4H0SZYuypYG0qHtxax9mb0qsc1qWV0bixkrCxkLcwanpc5uCgdwaGlae0L0ilTM5pVUrtVY4dmhrHmBLNmBrFnBw/MCOwGA5Eq4NDzTqVnnYpe7XJezTB8SMq1Dv2oXs6RIm1VkFbzBRyCMHF1dXXZ2dkQCI778gwJiIsNk6jCVKoQBe4bfqMer9q/uAXGcehfiUMVP1nUPvbvSCnqLCO0VODbKnDtFdh2WJZXj2usBdrKq1vLq1sqqmtzS2qyixqKq1orqiHKAnjQYdNzw3xf+T1x83B4bAfzrz4A3zgTIwSBHgAMGd03Nrpv8uC+6QOYwtXUzPH61ZuLZnmhhXMURbBgLkALVUxTxGjva3Lz6S6saknIfn3ke79NGjnnr7e+eN9VhCFFJHjtP26hrPxKXjpBVjwbMm/d0nD9ZqO1ffmZs8lL5sFLP/IWLieKnTMFp7Gn/s6DersnpCvXs9etzFKWKFGaTFi3vPHCxWZ7F5qDC/GmYdG2LdlTpMtlBMByUqUsRVi/ln72xybrx/WP3akPHuTtUM8CkwgasTDg1q+t+eEywd65+LZR+Mb1UfKoEtmJFXKiYCHBrFlH3n+SetuM5uTW+Ox1y6tAqtMjzI8Xsjcuz1SRqJATBgMUvJ0TwF6B5hsVuHuBKUaaF8w1OFkBzAJV6n69FjPrhgemxZoaGXNmY1etqTt8qunWvRYr67rLP6YuW5S3dCH9+IlOM2va7QeF23dmK8tWyk0EY0gFQOCGVdRz5xss7GkPrEv3aqdPm1Y0VYWwbWvrDcMmJ5d6h0fEq1cyl87PkRerQvOBzQozQ5GkodF4836zvWuD7ZPqs+eSl85JV5oEo6FKp6Hxu7Y23rnf8tiz3s2P6uJT6+xFd/VsdHYhXbqYsWx+lqJ0xVRlwqaN5OMnKXdM6h/7tDwPaX8T2uz3ivLQruLCd+mrFxaqSnHsVwIgzBQJ8sbVjRd+aLGwoVy5jNwIRckyGdEKJUnsxg0NP15tt3FovXOveM2yInnEFsdpKB5wYvxUHECqlhHCqsjhlq+s0T1Av3y7yeZxm7d/55uQtleBdU/cMJcu5W3dlDtNrhyIS5YPI8NfNVOeuGdPh4l1g4Vd2dETcYsWRCvLR86YEa2+I+v8rUprD7yjZ9n3l5KXLsqXlwQPSYTHpHkwMrzJ06VJRre6c/M6y3GtlfiWClwr9APl4/3AN90N/qtxCEJjC8kIg3lHWBXxlJuwiBMvG6JvK/9iKBHiOzd30igLzQa7kCAST5szrAiZpAhMSZBhnjisAk393ThE7CAxhvoYfcNd3czsluEL+HadWtbOugEtcp8BkaFPYBvUjBymDR+oZRjUMEdFARBCdIA6AtpPA7H169gG9BG9ulEE4oKQft0ICGBJH1brRnTpiPbVs/UbR/Y1sL+j9PiSajEVyDifYWJaDyWQXOpSR5k13D2X1XZzqMexfyikjRGN6Q5Ibo30bYm1aoy/T8kyJ+R7k1NyquLaS/zZRa/YZZGs8nhmRdxQRRKzJJ1RkMzICRxKde4MtWhLtCsrDHlHIF2prD1T06RX13K4tvkimXqXXvio/lk4/aeSlv3krtk97eKMRlEcfkEU9hmlrpmFKWGWZ2FLSx7Xdx+tHtKqYmlDVInqkZ04NmhbFcTcQ8KR7ypj7i4bUqtkrcSy1lcwtxT1aCfRT0fWXwik3nhJNfSi3Xam3XQpPmr+6vs3xQff1+x+V7sxqHVqYqtKfJ9qIBiIBlT8OxVfd8j6d6q87lX26VDwapF+SpP0oMs8blBwqpWyKfwch4B2gHkKCwthfqGmpiZ4uYbQ2LGxsdXV1RA+GybAhL3cANlATXQ6HWbF5H4aGhogsnZbW9vH7+MwvxAcDlsgNhhEBYNZWSEDRNb+5J0dCoTpWceK6u3thTDcMOsrlAmHQIJ7CGSDM5LJZNjCjQAO2bhb4ESQB2oIdeZWDyJ3w7ydzc3NsB0+kIZsVCoVDoEqwTxI3NPBBEqwCz5QJtQBPhBMHI6F8qEo2At14BY4/vm7W2Ach/6VOFT2k3nNo5dtSYXtJdVg/Wgpw7aWYVphWYob18ctACOCQBBuu6UU11KCbSvBQsS55hJMaXzaK2ePR+bWEHobjEIPjB7cvXv/HpiGwEPunpHRvQdG94xB9+8bW5iYPbx+9daCma9lREvkwQsLTAoCpVMVKrX31bt6deRXtsTlhJ27HWxwttjYoTUiqa0Im+/uZ79hi72MdITcpHwZ4SIVaYz6xhZLm874VLrPi9S9uxJUpCtlhbHyE3FL55NPn21/8a4zOY/i6hW5WS1MTjxHRQa7dXOLiU1nVHpnemFHRBzmypX4uVPz5EQr5UQqZqsQdXRabR51Rqd3ZpW0h0RlHj4SO0W+RHZSlRIKs1m92cK2Mzmn/nVQvPa+MCXZXJkJZYAiK5bUHDzRZPqoPSCuIzG3M72oI6OoMzWzPSqqxso8b9tGCNkMBEIA6xMa8eL7WOBoBxhWIStYtng27fz3nSGxndHJFVdvxKzZWKF9oMHMsSMgsjM5s93XL0JNLWbpMtL3l2FLR1gi7vKt+DmzcuTFS2RFimYqYPdpNto7dcamtYbG5xz/Lnj69ORpquUaWp3OT6HCnWl57QHB2TraMSqoPFnhElnRikVzKKfPd3iDFbSgM6e0/ql37A71cGWJTDmxgtkqpAP72zyedSbldGaWdqbCtRR0puZ1ZhTUuz2NVVePnDq1dOVq8okzTQ9d2oLjOpNgb0lnWkFnRl5nalpbWBjp9vXsFQvyIXqBrCDgTcUUSdKOza1WdlC95lcByVoaUUpo8IosUpaq3L69ydqxMyq1811o2p6dCYqSxcClMjzVMFgLwlf8UtVoaEC+KrkJ2IULa/QPNxnbdrwK7YzP7kzO70wpgLvZmZLbHpVQa2Obt2VjtoJEFVqwSkaocs6UaoNDna9COmPSSWY2kSuWRyugchYvLDc4SrX3bI3O7kwvoDq7x21cn6QgXYEWgfFUgENYFE/yVCnS/Zud2bntpdjmcugKsM3j/cA33wf+q3EIoRoBXkEZYdEZSMg4iJ0NERGAcyC+NgRXABsRGI4+NhNBoDkYa4TEkBOC2VdFBCWFkMNRQkIKIgIoIe4sRn83DpVWRnR244fZ/eyhgbq2jteNvSfLOvSIbB0qW6uBqVk/uK+eoUsd0atl6wPVUNkGtYj2c4TgEI0NLHQAmIcOYuvTESj6WPr0EZ169j5k18j+OkSQ+SCHlPTqhn+iNXlQSDkUalVlLaEwrTNDrRMj2NW6fHDo5PDwLRbThcl8wmaYDA1eGOjf3du7pLVjDqV7GQW3vSFpVUfY6r5YdWa8Hjvm9HDcpY6Ea8PJNxnx54eijzKiDjNCtGpizqTlWwbhX71tjY3vTsrpeUHocqT3nm3uXdLRI93fJTDYwc9oE2U1Sw3XS7JzZZmZ37fh0ptrimqrq1JxhPM19XvJjD14thZ+ZC+JrVHN2ocdATrahWWvxw5vwrE2QGjyCpZhwoDPw9rI8+VxBvlpOwryt5YVrC8qWV6aP78sd3leyvKYhPXZYTuy3mknuJxPv2VdquFftyikb9b7LtWA1qmv26a/bJ/h1z3tWY+CT6vMUzravQHl0iT7hIqyLUr/knWISy8wWSoXh2AJc6cC6gAkwBSr+fn5QBSwHcCpoqICSMnFxQVsR7ALkAnmaf34pTklJQV4BkorKCiANPdDo9E+mWUIaOTVq1fx8fFpaWl+fn5VVVUAOWFhYUBfkD8mJgYwBugLCoHyMzIyICeAClSjqKgoOTkZtsCMscAtsOrt7Q2ZoQ7AVDCTLFi0oJ5g7IJDYE5Y+KSnpzc2NgLvvX///tmzZ2AEg/pACVFRUXl5eXA5cFLgJRwOB2VCZmgHAoHwd5PAePnQAr+KQz5+byDQtrmNk7G5XXpmFtwhuCt/R5OtXbv230ck/2iNIZRC6Y9mgEOtSQVtxdWNpbjmUkxLaVULLEuw4/pCC5QizdIKKsK0lSBcVJNbkvQu1MXKzuTWXeNbdx7cRSjIGHzjwEkOST+4d9fo/l2je/cemBmbPLx96+7qZf6yk0pg2A+KF4fiK54qX6WtU+/s1Z5T0RKbm2xon3TFjOgV0JZVVp+UH3z5jtWcBV5yUsmyImVovnKFScXLFpJu3e5IzW2KS8s8//37qYp5MmIVyij8hvXUm/faY9JbCzB5D5+4LV3qj5qYMVWxfNuOBqvHHenl7SX4juIKjL1jyPJFifKTSxQlKlcsopz7vs0voCMf01FBaU3Oiz914Y2SQhZavExJtmzLNprNo45CbF10apj+4TdK8hlw1GxlgsbehvtW7e/i2vNwDeklVYHROe4vse8i2vNL25IzCA+MkpfNK5IVhZAGAHs/s5CMQDVHYBoqUxApXDqf9MPVjtjM9uzSnPsWAdu0Sy/ebfKPbk8vb0rKxbo+9Vmz9vnMWWkGRxteBHfkYYiPPELXrIlWkMiWn5C3aBb29KkGP/+Ogkp6eHzAPn0PRYWIaVML9+1vf/a2I6+yA640pzTv0tWAWdOS5CeDf2DVhnXUW8btIYkdJeALSqAGvAvYvcNfUTpNQSp/zgzc4aMtzwM6SnDN+VU1Uek1oYmEwGhiQFSh6cNXaza9m7uoVNOgzsyhPTq9LR9Djc0p8XmX4+xd9uItPTG9vbCsJSg0Z79+4jT5EhkRDIq3VEUCs3Nrk4NLR25lQ1RKmN5+fyW5BGmRPCXJ0h3bGxxcO9KL2uPT3mtpvVFApcuIVMjw4WR4sTLgscYVpGHsFg+wEDweZQqTsWrq9Jv32wMjO/KqGlIKK54HZTl5F3v410WldxRi2lMyiHfuJs6ZVogWqZQVK58zrWL/kY7AaDg75rH7ixWrgpSVitXUKT/dan0b1VFQ3VFWXeP78v1mtVB5aTgEbhCCQ9K8KVOlyXdvdWTltJVgmsqgK8A0jfcD33wf+G/HIe7EqbxCiLMcN142nwAEzAbLDy/CRWAm+jBJq9isSRBQDrIJSCOxE2CYEEzYCpEV+ETAxoQIGVwE8RX+Zme5iKQjwdn7ssuNG1oTmzuJdZ2dKU0tQX2DptT+H4hDZ0hdh2s6dBoHtRpYOnUw/ofj/EZDjEKj4uAQxzrE0q9jfoxD++tHQAb1I3r1I1wWOljHAh2oZ+nWMfdRhg/XsY82sg41MQ82Mg7UDdzDV5BSVrFyBHtKUH1U1aG2dexuHXa/3tDAjsGulYNNcwdJCgzCxJ5Sfkam2ECQWLcv/9BzwUH/yf1vUM0BM2lR21teL+sJVukKl25/jxp+Kd7zanJvHKq/THKoXqGra9tQjz6zZ8dQ7zx2syyrETXUKj3QJsWqE2URJg5jxBhFgsT0XZ6leXfwXXdxjVdwrftq+3ZRGHspLB0KWxuiShCY+wgsHTxDp5q1FzOkWz5wO6n3jVMD5lhd0/aORvV2+kZq/ToSeSmpejG2bGlF4eLKkiWgkuLFpbkL8zIX56QuT8tckhy3OuapVvzd+6V7n5Om+eNVAhpVX3Up+fXI+bUpedLl3RomezRJudFkbIszar4879DHOARkAsgBhPAJDnFfR4FkQkJCuB50YH558uQJAAmwDZAJbOTiEIAKYAx43IGVBsw4XEvOx2+zUAi83wJxwcasrCwuDgG6wHaw0sAqQAsYlwCQuKYbsOFAgZAH6AXme4UtLZwPWK7AqAW7oP5wXsAhKBa4CDinrKwMigI7D7dKcCKAN6AvSEBl4AUb0A7KgUrCxULJcGpYwkm5SPZ3vHuPl/lJC4xbh/5RsvlTJxfg4y++aEpyfN6ckNdSiG0oxjQWVzYVVzTBsqhqXL/WAs1FVVxBhvriKkJOYfzbIC/7R4/MrOyNza0emJgbGcNoIaO7EEzhHliK7t25AzI2Mnr4wMh6n+YzVVmwS8CrM6hoqkylpna989O2nPKm5MJCl1eVbq8bYzJb8zHF7i8dNu82l5V/Ky+RLSdcJcMH8RIKZ0wpOXy0NTiqNaOwxOrhy4WLEuQki2ZMxe/Rrrd+1JpRUpdeHHLlls20af4o8XRVxdIt2+mWj9vSSlsKqluLsMRXgWE7dwQroPKmyFepq1MNTVpC4tuK8K2l5IaE/PBTP/ooKiejJUqmKBRt2UaxedSWj62JTnujf+SZknyigkTJMrBBnWl69rYtu4QUkxpqZOOgsd9m4w7/Y2erX75ryytvDAhO1NZMlBcvRQljUYI4FIQB+EgQ8kGGv1RBpGDpAsLFa20xmc0ZZWkmTm/0z1aZubXEFJIickLu2rrt1rGfovJMWT56y7ZaB9e2YjzlXWSEtl6AklyKIip/zUrC1euNQZFtRZgCDz+HVetcZGXCpk3N097f7B3QllfVUoBrLcSW2zm9Wr4sQhGVN1MVr6ndYO/elpDfUljdWkqoDYr0363hJy+bJI/KmzOr4sBh+rPXbfmVpe+jX1y646J/zE1D12vvPo/Vaq7KMwJnLSzbf7zF+zWUjA9PCbhmarNF22LFJlfNgylWzvXJBc2pBUW3jd7Pm52CFiuW5itUAezZVmfv3JpVAcQCTfdUUSEKNSFTSbpg+zbqQ5eW9OKGhMwX+/R8FNDJsjDASagcxV8O5IPihZFX5dJ8MBKpEsWL5ahcVRq7Z2ejnWNbSk5TRlGMuaOjxn6Tleq2m/ZGGVrVRqW1FVbQvJ+Hrl6VJCteIDuxePbU0v2H2oKi2wowxU+euq5cFwA4t/8Yzca5LSGntRAHjYZ//vrVtm2vFdA5aDEMjDuS5qmS5k2eIk26c7MtM7ulqLKhBLqCyobxfuCb7wPlZWT+VMf/zRwEDm+TBcAWBA5yMBAIiaYgwAtTCUGaG0EOsQ4tFIdAcyKqojAfEZiMRJEIcj8LTEngYic8RRTCysF27iStv/35K/MOeb065uC3yCt8kX/SuoQSAwzFur27aHCku25gAN/TixseekXv+xHbs7+mW7+uf1/DyD46WIRGwDRkQB0GCjpMZR+CgUN0tk4DS7+eYVDP5lLQxzpQB+Yj9kFY0pnAQgaNTIN65v664UN05uHGkYONI4ebRo42MK8Tq9MzTrWkyvblCTMrBBkYsSGc+HC19CBGaqhSbKBQiJEvMpwvyMoSZkULMRLlGYWrugt2dRafbEg9/erc8mvzJt7ZIJVktqgra253rMJQuGDPe5nhENW+eMn+EokuikgvQY6Blx/CoYZxE1kYcWaVJAMrMVg6ub9QlJErxswUKkndd7GKuIHG0KAM76Wzd9BZu2uHdUiDuqQB/Rq2Bom5q2ZwL7FvH37gdsZgmFsv6Yf27oPtgwb9w/uGO/UGGne34ldhyhaVFy+rKFlVWrisuHh5edHy0pyleXmLMjKWZWcvycpYklc0P6tidlrs9LDXayOcDiZduV+06hlmQmiNlH/XNM8mJY/GyR4tUm71sg8rMimjo4M+eTH9GIfA3wwAg2sdAjIZsw59EYe41iFAFDAogdWFyx5groFVIBkue3zuLPdFHAKLDcAJnBSMM8AkUFp4eDjYiKAQMO9ER0fX1NTAEmiHWyzsAubJycmBc4EXHGAVpMFsBRkgAcYrboWhKLiKz3GImwEqCXWGCgMdQTlgIAK0g+U4uvwPWmAch76Z35ivrgjgUNEPJgQHv8b4nKaCKnpRZX1ReUNRWQMsCyvG9TUtQC8sryuqoOSXQnCFkrjUgrjkoOf+tqYWD+4bGd65e+vOHRg9ZHT3jtHt29ampg7mpm6Xf3i6YnaYvHCpDG+lNE+RKqpir2bdI/eWjOKWfEx9elFTdmlLXgU+KMb70Fkj1dmPZVBRYE2COGmAQyiBQkWp3K1bwbmuJS0f5/vm+ZYd75WUsxctwx853+TxCkrAB8U91TlgJy8fhJqUqSpXsnkzzexhS1JBfXopLa2IFpEYfeyEr4pS6ozpZXt1qHauLYl59PTSxlwMLS733Xc/uatMiZeXLpgiX7htG8X2UUt2FTEs+YX+YQ8l+Sgl6ZL1q2qv32wOi23JK4qzdTBfr248Zbqj8hS/BUszLlyiBUc3R8THnTwdoCiTCQONECLiB+Sr+qBKNG8lmg+CIgAO4S5ebYlJa0gryrD2CDprSHALaMnAFLi9tduqZawy1U1GMlBeIn75EsL12y3JmXUJ6bHnf3ymOjVGVaVo526quU1zQkZzZnHwzfsmM2a7yUpHzJiap3Ow4embluxyakpRY1oR2f/9qy3bXisrpS1aiDlygu4d0JJaUpdW3FSAJQVEPtup81ReMUFJIW/R4vLDJ6jer1tyy4uev7ffqWsya6G9iqqzkrKPjPxbGbnI6dPzNTTqPZ/RY9MTTR6ardpqrDLXeerC56u2x58zpAYmNudgSh+6+i5dGiozOQcllKcC2LO1xvZRc3oxLSzllf4xF+UpYXLS6VMVc3bsJNk6NaUX0pNyvLR1PeVlEuQmlSqKFcmKFCtMLFaYUCArWiQnViQvViIjWCnNh0XzlE4RL926oc7Kqjk6vurZa5ttGnemz7NSneu8YHXw4fNVXq+bs4po78Jfbt0eIC+RIjsxf9aUkv0HW95FNmeX5Dx0dlqj9n7TrvLL92h+71tSCuozSlryqip9Xnls3u6rIJOBFquSFsJL8pZJ8SWoovB3brSkZzYVltOLoSsop4/3A998Hyj3r8YhCA0nLQRGHrF5k5B5hBaKg9sb4BDEThjzkQN/OSRAgqQgbETibquKwqys/BP5wTsOPOv4JwvARjAQwUbOkmNZ+r3PX8Eh95dXzdzXmnnPt/Kb5/hmpkforIic3QW4ew2diYOMOiZjoG2IWdQ3GNrdakhpPkJn76sHbzf2SSrrUB3jMJ15nMoGHaIzDBqY++vZB2Bvw6eC7ciuj7Yfahjh6nDDyBGOgIt0mwevkjGuOfb++VdCqg3jq3/IxJ/Jxp/JrD6TgTubijmXjDmfVHk+pfBkeubBGty54aFHQwNhPcy3KWHfeRxZ+90syTvb17mcWtVYtoaJm8LKlh2OF+9OkKakKdVlKLbmSDeXyLRWoNrKpDtLpDtKUK2lqOZy2foyOUrxLEze7rTiQx5lPqer23So/fspLH0yEwmvR2LqkZmaNYzdNSxtEmNX7dCPRf1vX3RhDJu7fuwcOtfff5E5+MMI6xS7R6+LtLWmfE15+eqy8tUV5aurytdgytfgKtZii1eUZS7JzVyahWhFTvLyrISlmQULUjPmRsctCA1fHOSkG3faHjfPly7+nILyqEd7tsu61ys6VmR9BQ6BkQfAoLKyEswvgCjACdxxO1/EIeATYBhAF+AigBYuDgFKwSogCozPAasRGJFgkA+kx1zmvohDYNgBjziAMSgEzg5UA4UDtMDoIzAWgeMcnAh2gZEHzE2wBYYDAQ5B+QAzz58/BxyCE3HtWhgMhlsf8JoDExNcyOc4BDmhGlA+EBScAi4ZSoOS4ZI/8QD8H4DBf/MU4zj0e93wt7cfcKjghwfVD5/Vx2Y35FXQCsrrCkrpBSV0WOaXjetrWqAuv4yWX1pXUEaHv9NDiLnc4vBXAVYmZvfu3rtx+9a127cM7981uX/PztTMz8XN087W7/5tf93t/lMnp6F5i6V5CqagyjQ0qQ5uTSn5jdlllMRsekpuY2Zh0YtAZ+1D5lNm+Mmj0+QnV8kLYYAlpPlK5CfmLF9CMjJrSsikhCe8O3bWd/q85HXb8ZfuN74Ob8gqybB3f7hqw2MUKlJmYpYqulh9U62JVVNcNiU2GxOWXB+XmXrjjtucedELlpUePVfr9bYppRAflUFLK6HEZL357kfnKapRClI5U+RzNm8mWTs1ZVbgQ5L89A65KcmHKckUbFajGJk1xqTVJ2Y8++7cg6nTnWWl38lJRCqhE1evKPnhh5wr155tXP9cTiJJVrQULVSJ4gdDB6gCDB1o3jJEfCWyYnlLFmB/vNwUEU9Pzs9zfhX/wLE2IL42Ljf46n2TuYsfyqIC0GLxchPTZ6mW6Rs0vA1qSM/LsXJ4tmxNyNzFxQdOUB89bUotIEYkuugdNlVQeSYjHTtjSp62Ad3jZWNqESEqE1zaaqNT3h867jVjbvTqDVU/3aS/japPyCdHZTTkVBACo7x27nNXmpIwa0bB5m1VP92gvAhuyi6vDIh4efJ7n807Xy1aHKSqHC0jkSg1IUUBlbp4QfbRExnX7705fN554x7f9Tujd+il7D+Xd8OG8jahMauq4LG3+4rVb+WkM1AiOcqovK1bCdaODSkF1Mi09+euPFunHrF6deqmTVmHj2Mc3evTCumJWZ4aOh4KcrFK0oWz5MHmVrB2VebaFZlrVuSuX52zZnnughl5ShKlEH5QRih9/rRsXd2ca7cjvr/+aIuG67qtAVu1IrWPpP10F/csAB4VwvsIz527veWlYuXFc+dMLTI40BQQ2pRZlO/o6b59X7jemWo7r4a47Nr4bFx4clNORZnPmyfqO7wVZFLRYhXSQtWSfMVSfLFTpLF3rjelpTfAw1xYAf1AHfQD+eP9wDfdDcqh/8XWIbAFiUznRJYTRXhmwvxJYBeC+AoiKqM4JAaBE8Daw8MDkbhFpomBHQkxEE0T46CRIGIvkkMmJgJBGvKIThVFgs793uev4JDL2/33Paab+Cwy9V5m7LbezFXN2mvewxfTPKKVQws2ERusW7ti+wfqh/r68of6LlK6YGYhg6b+gw39h+kj+mAsahzRaRzZ38ACU89BOjjC/QJ7AIHA+MMFIUiADo3plzh0tIF9qrZ3fyNrf27+kdy8ffQh7Ybhg/XDB+jDBvXDug1MnUaWZhNLo5m1q33oRHNTakdC34g7k/Wsn+1KLLpzc7vyXtlJqycJOV9f2NOwoZ8kwSyQHExEY9O2mGOjvq8lXySVXSRX/ETF/UTFXK7FXKqt+pGKuUjFnaWRz9XST1HbD9R3atYz99YztOu7D9QNG9CGNSnD4B+oUcvWxbM31PUexw4/ChnIf9Deda6D+dPg4J0hxv3BIVMWy3ik53wvcTepfDMWs7kaC1LHY9UJGHUiRp2EUSOWratKX5qTuTI3c1lm5rKstGXZaauzo9ekx67JSFqeErMwOn5OcNyC4PtnUtUfVcq5E8W9myS86QqPAIe+7CwHTmXl5eUALdz3cm4QhdDQULCrcAcOjX3AnFJSUsI12gBmREREBAYGgg8b+LOBxQZYBXiGWwIQC+yFMTmQGcgEEGXMTASFwOm4JQM+gYsaOKoBkMDQHfDEg5zc8gFsoBpQCCAZZOYGS4AtgElwIigNaAfOC5khAyAN7IXTwbXAFjAxwYGAOrCRi2FQByA0rmUJCuEOSeJSE2SAwyENdiFwwIOr/mSw038TV/7uqx7Hod/rhr+9/YBDed8bYe196mIy6TlltXml1LwSWl4xDZa54/rqFkAaDRE1p7gqNeuFq6fpPaM7hndu3r51/fbNW3dumxoZ2ZqYRvm/jvb0fHnt0msDDd+Z6HhZ/nw0b44KqnivJsXBtSGtkBqfHWfnmgXBzeLTaCk5GZaOzzZuCVBRzFSAqVf5K1A8wBUQSyB79rTy0xfq3kXVx2cmGJo9W7IhcZc+wdShITqtLikn6KfbljPne6KkYtCiWSpSgEM1JlYNcVnkqMyiV5HUuJxSJw+vteoR67ZWXLpHexvbkFBQHhBHSS6sic54ffKHJyoqkfKS2VPlsrdsIVo6NWSU4YIS/HQPuysqRqjI54Pdw9Ie3q1rwpKeaOhbyMm/Qk+CcU2ZCsKpqlJx86cHzJ3uqSD1VlowVVaoFC1QjoAQTzmKpwwMHWieEkR8hXJi2UsXYC5eagiPrUvOLXsZVuAVWBeTVfoy2Fn7gLGS8lMZ8Xg5sRy5CdkqMnmbNtY6uTSkZJd7+7/apft+9Zbi89fovu8b0ovzvf2t1qvbyikEyEolwWy2mvvq3P1gdA0uJAUbGE9Lzku+cd9r+fronTpEE/uGyIzaqCzCuwR6Zhn+bbjndk0XReXoeXPKDh6hOrrTI1IaMkvxsWlFHn4lZrYpBgdDZ09PlBHLlRYqlJfImjE1adPWGIMTQUd+CDt1JemiYf5t8zLLJzjPQGpMdn1Wef5jb5flq/1lUWko0Wxwitu6lWjlVJ9UQI3JSrZ8HPX91bQLP+b+eCX3nlmV9+u6lIK6mHSvvTpuinKRU2SLVi3GHzlWdflm0TXDwmuGZTfvlV25UXb0WM6qpdmKk3NlRDOmKSasWRuhuT/4yPfvT16OvnAz87pZialTlfur2ojkhuxi3LtIt517POQko+QnZ8+ZWmBwoOFNaEN6UdFj35d6Z5N+MKG+iG5IK8YERpcFRDXklJd4v36ivv2pgkwyWrQcJYiV5C2S4oueIl11+2pDSio9t5iaX8bpB776+R/vK/6hFvh34xDYdaZOgNBw3IFD/OLgJ8cHRh7gIrAOiUybwD+BHzzfIHACzCkEIbn5xCDeNi/XEITk5ECUgLgAnwiyRWACv5iqqAhaEOxLf5+znOPz/dcfzrtqv+D2o5VGrhvNPddZea0z91pp7rXA/sXiF/FzE7Er0gmHie1vSMMt5vV9mrUD4BenR+s/1Th0nDZ4nN5zpL73QAMD0EgPYKbhZxzi8s+YDjUhTnFHOAKj0Kh1qHHUOgQ4dLiu/0BD37HSrBMlWYeaB7XpDL16ln4Da389FMs8WM88XM88QmfuaR251NhP6nnDYt0eZtoOsEzYgxbkkjMRT3fHvdrTRtZiti1nECWGyiZ0Z4i1xMob4d/ta2HqNTA1GpAhTEiYBwj8AIOgkDh4IIYOfQSCRuwDLz4kRB6EwmMhMSHqYYgU+yCVrVk7dJDEOIQf8n7Z3Xiure94T985BuPKCPsWk2XCZFuN9N8fJB+m4DTw+L01+L1kwh4SfjcJv4uM30mu3kHG76jBbK3OWJ2buS43fWVGxoqM9JWZWeuystflZK3OTVmbE7c6NXZBRMKsoPdLQuz1onY6lkq8qEd7NMk54dMoo8Dzd7/p/tHyAYe4znJ/9MA/kZ+LQ2PedH+ihPFD/r+0wDgOfXu483s1AhzKvXC/ytabCvaBrJKanJLanKLanEJkmV08rj/aArTc0qLYZA97RyNgoFtAQrdu3Lpx89YNGEJ0/9atAHf3fC+vR9vUTZSkXCbzxqL5smX4MqagCvZokh3d6GkF+LAktxM/PNytl/3QmZaaQ43PzLl+7/2ChfEyk4qk+cC6UoHmKUbxZSuhs3fuITj70JPySjxfvtp9IPrQuWoXX3pqPv5dpPNuXXM5RX8ZqUS0SKaSZIH6JuIDq7qYbFJwapLTc2xIKvlN5Ev9E8EahzHmT+rC08ghqfk+wTUJeaTItJfHzj1SVgqXl8ycKp+9dQvBwoGeUowNjPHVOeQGOKQK7l7bSFYP6Ym5mNeRduu3PURJh6HEsmDAjCxPtgx/Iko0TErsvaRQHEogR0agGOIKoHi44oAQokI0H8S/zlg6v/KHn+hhsXXpRTVguEjIJUemvrl6/8G8ZQ5odLC0aD5asExGpEB2Utb82RXXbtEjk4ihiRFnbwTuPlx0z44ekgKHhN6zvD199mM0KlRWImWqfL6WDtXNty4xt8Q/KtP1dV1yXpGTh99uvehDZykuz+nx+YQ3sbgXEbT0EtybUPdtex8pKr6HKY+OHqG/eU/PKKZll9VmldCzi+gJ6QW37r0FHJKbiETzU5IqX7mi/MDR/Ct3i23dCL5BdUFx9OgUcHijp5XQMkrrMkvynDycl616IYtKQYlmKUrlbdlKsHKqS8ynJReSI1KpIYl14Yl0UFgSPT6bnllaG5nssUf7iYJsKARg2LaRZuNID0mkxaTTYtLoMen0qFT6i8DCoyeiVRUzoLSFc/L3aOScu1Jq7ozzCaYExMNdo8fl0ZOK6zLL6rKLq96FO+/a6yInGSo/OX3u9AL9g3T/MHpKUZn726gfTYtt/ejhWdXv4xNs3Ut8g+HsxZ4vn6ht95BDJ6FFyyAenSRvgRRf1BTpyltX6UnJtOwiSk4JJXu8E/gXdID/ahxCzD4SghM4nnIQX05ASghCw0H4OLAXIeOIOFQDpCQGgRMWTQYcAgT6tR80sClNmCk2afEkITQA09+IQw+9jho6bLhssenHBxoXH2z7yXT5dctt1x3UHjivNH+0zs5jqZO/ZECmvF+clE/OwldVB90J9lcoKUfq6brNPfvrIRwC8yht+FgdA0xDiFPcRx5xYyDE3Qh2IfCIQ1zj6kdxCFa5W442ghiHG3CnG4e/q645QMAdaoGgC8MHwQEPMT2NGHCkDyEZwBmvtvdJS34L8zJrWI/Zd5cxfIUxfGp4SJ89pMvsX87sn87uUmJiRdmFk5ip6KFIsfjc78/QevY1MfVpTAMY4ISQ2xCyBNZCQt4NQRDw/bUj+6kQEIJhUMeAyWd1YZYkMArVMrVpg3sa+89guqKtugZ1Wvv293cfHe7/jj38I5sJRGTIHrg5WHe+rvY7Gu04nXaATjlArdlfS9ajkvfVkrUpJC0KGRE5d3NBmlpm2sb0tHVpaRsz89SzEzZnJG3Jzt6Qlbo+LWFtQvz8iMi5EeFz/b22vFNzKEP51ko7UdJqkCjY3+AHjDNgFOION/q7P9wQEWBZ+rtPNF7+b7fAr+IQDGVzdveJjIkHuyFY9MYjy/0epPzv9gMOZZ+7V2HzlBKRVptZTMoqqskqqMnK5ywLx/VHWwDwqTA60dX64f2bhoY3b928cfPmjRs3rl27fefO7Rs3XEyMC5wc/davfIoWDZHiT5fiy0MJpIMBZJcG0cGFlpKLDY53NjhlsnB10KnzpDfvaJmF1T6vYjS13slLZaOESlB8pVKAFrx5spPSVq2quGtOi07Fv48JOn018vtbuBdBtFRwPPOyWLLGHiUTLDM5HSWUqSiRr6aGN7KiRmUSAxMjTJxLXkRRIzLCrhiHnLyCcX5Ji84uex6e+eRlTWw2ITz5+bGzjspKoXISGVPls7Zsxps/pCUVVr2N8tE+4KyoEDJFPmvbZoKFHS0xp/xFqO1q9SfS0tEo0VwpvgJZ/lzFiZnK6CQlmXh5iVQZ4TwZgUJpxBuwCAUI97MKUDxZcqJpS+aXXfiRFhpLyyiqic+tTS0ix2T4/3jLdPYiVxQ6TlqsREqgDCWYLy2cOlUh99gx2tsQalx2uvGjwCOXih760GJzMSFJXse/vyOn5I2SiJGdmKYqm6elSXHxpsZnFfi8jzJ9Qg5Prnz+/v2ZK7E/3KH4hlBicks9Aiu8gqipRRj/ELete58oyL9XkUvbuplgbV8blkBNK8RFpWW7vciyfhxqcNRHRSkKvA3lJubNmlK2Zw/hnknNy3e1Mam0pBxaQhYlOhkXFFMZGIOPTKemFeU5eT5etspPRjpJWjRDSTpn85ZqCwdqfC6MYqqJyaqNTKdFpyGKSqcl5tEyS8jhiR57tJzkZd5NQWdsXEGxf0RLyIHttMxiGow4AjYLT0o7d+nV1Gkx01Tyt6hX/XiFAHMihafTkktoiYW10dnEkNRy/9iqkKSa1LyqwDDnHbtdZCVD5MTT5kzL1z1AexVKSyqAi002eoz3i6yNyct+9Czg8oOSpwFQfqHHi8dq291g5BJKrAQlUCnJky/FH6EiXX7zMi0xqTargJxVROZ0ApRs6BDG+4FvtwVk0ej/3a/F33Emfl5whwMc+niwEHdmIe4HzD7gOwfDikZxCMLQgcWIH3Z8yAHsw8cjJCMkvnyy2EwxwKffreZfcZZz8jp7z3H9NUu1axa7rlluvWKy88d7e34yW274ZOqDpzMfeC8F2b1a/yhgnYX7oicv57/OUA2pmelVr2VGdbxCTzte3wTGIt1G9sGGQTDgcMnnY6PQgUZgGLC3IH50h0B09hH6yGEgIg4LjeHQEfrggYK4i024H2qKTlKpek1D+hBurol9uJnNcbdDIjQYQPA6Guu72vqUTovhXh1ml8EwQ3Nk+MzI4AFGz1Z2h9pgx4yhnmmsFhUIlsAoEenLkxmMEm5ImnKZXAPxGw7QhvXpEPsOxNCnQxw8ZE6k/VTEUoSkaTCZLEuvdkSbxtKvYeyvZWpQB3Uog9dKB4Idya26XWxtxqA+c/Agi3mMzbjAZvzAHrg41PNTd9uVFvpPNNo5Kv0Uve4knXairu4onXaojnqASjWg1RlQaQaUwt0lKZvTUrekpainpGxJT1VPS9+anrYlNXNzWvbWjLQt6YkbksLnvw9cGhY3L8h13astjqUKjqQM8jeKQ+Pk8B9sgd+yDrW2tUHE93Ec+t2e+n+cAXAo49zdUmsPUlgyGawTGfnEjFxiRg6yTM8b1x9qAVJ6Hjk9vzIpI9DL1+zO/TuAQ9eu30Jw6PotQ8Pr167ZXL+eZWoUuXZZLFooGxBCii9fSiBNWSZ3116c/eOaxExsSLzrvmPm0+b5blCrMLegxKfWxCRn3r3vv3h+JFosR5q/SIoHACNXWjBp9ozC0+fJb0JqYtOTzJ7EPXDAvouhxKQFXbplpDLLVUoqShqMNvyZShLZamqY+1Y1Eek4/5g3l80yHXwpkZlpjj4xd21x/lGkiPQUW68k26ekqHRsSKLf8XOOKsrBchKpqnJpm9UxpvaUhLzyt5FPtQ2clOQClNApG9dhjEzhRJWvw+zWbn6Eko6AmGko4Zwp0oXLF5Zs2Zy7aUPqglnJ4OeGFsiX5s1H8YAAgQqkeQuleUCwmgk4tGxh8bkfKEERhJj0FJcX8Q89ieFJZU9fvdDUf6qkHI+aVCgFNMWXjxJKVZJI3r6Z4ORCiU4vcH8bdsO69FlITUJBussLm80aFrLyAeCtJyOSqYrK0dhDfOJJic3McvV/8cPdUr8gQmhiktnjBONHpKBkTGB8vKlzkYt/TWJ++Yv3btv2uCjIBclLRc2ZmXbgcKWbLyUxN8870G7XQdMFa2yUp7tJiYdKi6YpSmUvW1x26mzNs5c1SRm4iIRMZ5/QmybeR8+7Hzr77qpp+YuwmpSCXEf3J8tXPUNLxksJpylJZW7ejDGzBxCqjkgNMrZ/dvry85Pfvzp9Mfy2aYFPACkxBx8S57pbE3AoQFEqbuH0grPnMI88Sjz98jz9ct39Cjyf59u7+GsZPFFWDVmwsPDICaKjKyU2nRSfm+cZEH7f3vfUVTf9cy/OGaY7vyAkZlW8DX2yfZeLrESIrHjq7Km5uvqU5+9qErJLfENyH70gR2VVvo31P3vT6+APJS7+lNTCPI/nTmrbXeRk4lBiRSiBMkmeXCn+MBXpkhuXKHHx5IxcQkY+IR3pBEhIhzDeD3y7LSCL+pfjEC8PeMSJzeFEkFsgDr5z4PkGjnPASOAsBzMRIRMNwfyqMkIQXBtiJ4jICfOB+UeIV1hSQFRWSAQlBIcLSghMWjRx0sJJgpLIrES/+/krOPT45dk7j9UMHdVvO6hdt9l01WLHVfO9N2zX3Xo0x9Bl2l2X+ffc5t/3VL3vo3L36cy7rotN3ZY/8p3zKkwuKgsVVLXlCen+bWrsUXrTftrw/vohvXqwugwfaOw/0sg4AhjTPKTbDON/GIfqRw4iGjrUOHyonnWifuQ4DCKqA+PS8OF6xhEa60gT60wl9QAm5zSt/Ay9UxemeW1gHwEfuTrWsYaRE0AvLWCeGT5QM2hbl9o1uHa4Zw2rZffg4DLWwGZW92pWx1JWx9yR7mkj7VMYVNlezOShCsGBzIl9MZOGIkTcyrz1acPHScO6NHCKY+gAXNFYhyhMrQ8TxerRRvRgbiXqiG7tCEyyZFDD0iUM76Mw9GuZV9M68w2J/ZptjfuHu/ez+g6zhg+xGYcZQ6f6ei/2998Y6LrZ2XGjrfVKa+vFFvr5pvpzTY2nGxtPNtafbKSfaKSdaKg/1VChX5myOy1VIyNpV1ra7uyMPRnpe9LTIb0zPX1nRtrOjOQd6WHr4p8vDfZe8jZyxguHbUHbH6RlUdr/g6/d45f8bbbAL3CoitLZ2DHIFb21r7axE0+Bmf3ABaMqMi4lLDzi77iG8XmHfveX4JMMgENpZwyLLN3wIQkEsE6k5lSnZuNTs/DIclx/uAUIKdm4tOzMiNjHVnZ3r9+6df0mUNBVjnXoyqVL9jdv5pnej1uzMEWSL38yT4EkT44kX7KyTNbOPRjbx6T4jMr3sa46By2VVJ/NmZNx+DD+xWtSYnqJt1+Ynt5rRXDEEs6X5isAHJLiS5oil6WtU+3qRQJjiEdA+uMX2LAUXECUi/YhI5SSt+TkRGmRHCneNIVJGZvUKu5ZEENTql5E+Jy+EXvXnhCaUvo8OPXhU0JwUsXr6PdXLeJNXYiRGZXB8d5Hz9grK72TlUiaIpuspl5hbEeKyy55He6hbeCgJPtaQTphxdKSy9dJYfGEoNgnO8G+oRgkh0qUl85cOL9cbz/e0BhrZJa/Xx88r5LQAtkovlwUDyJpnjxAI2AhhOV4YLKd1KULC858T3oXgY1KDbxr9/jwhSK3F4TwxIy7pi9XrApGS2RLCeWj+OFKU9HCCSsWld66QwqOwwTEJtv7lL+NqY7KDL5j82DRWge0bChaNF1GIFNVMnPPrupHHqTo9LTHfi6HLmQ6+ZCiM/I9AzKd/Qkx+YBSb356kOvgS0zIL/ULdN6y+5EsOkhOIm7G1Ix9+lWuPqT4nCzXVxYrtpkpzHCVlYNZm2LQYhkAq+s2YK7dIwVF4yKTwkztbXbqGi1cazZvtdP6vcEX7lQ9DyUl5mXbuzxattIL7FTSQinKUumb1StMbYlRGZUB0U77T92at8xk5jzbBYt8tA1SbR9XR6dVh8S47NrrCBEjZMVjVNAhixa82ajmsUn98UZ1x42bHWC5Zp3N9JnOCvKhy5cXXrhE8n0Nj0fWU3+HfSfuLN54b9Yq62XbXh35Kdf5OSkhs+JNsPO2Ha4ykqEy4skzp2Tr6JJ83xATMkteR5S/DCfEZMQbO9io6bhrnihzfklKzst2932otu2JHBouMB8lUCLJC3AeoiJVeO0nUkwsITUbl5qDS+F0Amk5+FTQH/4ijB/yv2mBfzsOwfgfMPsAC4GDnJCcCHfGIZhiFYYPwXYItI0EWhDj558kAGgkpCgsqigiihYUlRGaoCAsCoHmYCZWmH1VTkh80aQJEGIBJfQ1v4B/BYdcXp0xerLp/uPN9x6rGzqo37TZft1y92WzzZfN1122Wn7NZtENh3m3H8+8+2T6fXdVIy8l8xfKj0Nn+cQu8o2ZGZgmGlowKRg7167u+x9rso6SevWRcHMDJ2mM4/SBQ439EJPgEHUQ4s5BlO2DdSMAQofqGYfAGkNnHQImgTE8VLDPMLUaBvXbhg439h9s6j3R2H+U0nuinXW0lXUSBg41Dut2DIClSLtl+BCt35KSVta7bqhTYbhr8Ujn4qHOWazu+cNdMwfbFJldCsx2aZhTdZA8sR8ryiiXHMoR6k2QGA4TxsRvuUjAIMYl+uBxauvhuo79tCHENERjwjRKiLggVDuyjzKihQjmGmKCtICIyMM3iwYDvHppPzQP6naw9Zhdx9iNJ0b6jw8NXe3pv9PXcauj9VZb87XWzh9b679vpV9oqb/Q0niutflsS8vZluYzzY3nGrGHMam7U1M1UpJ3JqfvzkjfC8pM18xK08hO1chK3puZvDstYVvC+w1BgUvfhc0JfrH45RUDjyrcuIfY3/FaPV7mn2mBX+BQEbEruriVq4iCptAc+rs0sn9clXdo/uMXMYFBYX/mDL93zDgOfc2Pwcd5AIdSTt8usHDFBcVXJ2VXpWRjUzJxKRk4WCZnjeuPtgAmMQOTmlWWmhUZ8N70rtHt6zeuXbkCRARecz+eP+98716RhXHMqnnJYBeS4MkHHJLgS1RCZ+zcXWXtBHaS8ndRztr6NgoKz5Xlw1csLTQ2IUTE4mMS88wsXy2cHyMrDi5zuZK8IJhdNGHNytJ7JoTw/8feVcBFlXVxGkFqegaYGSbo7m4Eu3XNtRO7W1GR7u7u7m7sRMVuV3ftlpqB77wZZFFRUdddd7+Z35/3e9x349zz6v7fOffcmotZ1adSyq6UNDcHxrkYWO1FEZMwMjUYoYMovlrS0Fori1Pb9l4pqAU7RuAvS1Lmrwc/t8t5Vcfjsq4UVDcExEbOdC7f7nu1sOlsdmXkrIWeZPkMgnQFlVBlbXtmt9fVsoMnUwpCx07xliOmEWVKVejNM2dfSMq5WlybsXhVkLJ6KoVcpshssnU8u2bb5cScq0U1dWs3RNMIeTiRBozAYQ7/4YCfu3MISBpuSK225tGFy65mFV8sbkhbu3uH+cicldsv55RfTMoqnTk3i0mrxQ09iBE6JMPfgBaqVFJonvXrpbiMq4X1x+LzID7eyfSi4BmLNpOVgnGYIpwwxOhrUJCpGz78gl/E1ZL6Wr8o95HTirfsu5pf1ZJZeiq1+FLZwbIdXlEzlh32jLxaeeRUbEag3XCIX5dOkC5XVGicMLHFP/xqxcGDwUkeupY+WLA4ocqxQ+oxImAdajI3b92x/2pJ3em0ovDZzluU9F3kVMLVjLIcpzRvPHAprfRq1eFmj2BfHcNwLKoUI1JNRtfZ2ra4eF4pbjqbVhQwZuouOVoQFpcgL5tr73R0j/vlwurLuaUw28eXgMnESlThJUoI6CwiLpGIjSFiw4mYEBIGTD3hWMlkIqpYT/vYqnVXswouFlXlbHLZpGK4Q07RV1E3wXJUxbKt56Mzr1Y2n0nNDhjmFIRH5+KkqhiUxvETrsamXqlsaimsulhS1wLcb+zM3ermcWNmng2MuVLd3BQS4209LICILcGJHcEKnULxN6MFcijoY2tXXC0pvVzXfKH20IUazhOg7vCl2kNfexfw8v9tGvh30yF+PpgjBAutAu0RkhYGIoR4x4kLQnAFMfpQiKAAIbZhZhFwISEJIViSlUuHxEki4sCFiCJiWBFRGRGhIQKiaCERKaEhRJEhBNHBvAG/hw5FZizYG2a1N9TOJdR+V7Dddv9h23yctnjbbPQyW+9muWav06o9w1buNV2/z3Szh8HWII1tEapbo2h7kgnBZfLpjUpFJ/H1J4eWtkgkX6Z5Xp+z/kbVghvPJ//ePe4pewIQmPusWbfBwtP1C1hj7sEyrAj5AWo04/fu6UgKoHP27bdzbj5b0Hp/bs35Uak1tr4pTt4xU5OLpiRWTUk8PKmode75R7OvP1l4+2nQw/DLL/W7Hkp0PZLqeozueSzf+RzNeopve4JhPcd0P8d1P8Z23ZXpuibFuijJPot63YxpL0N3Fwg/KpTPOrRz6r2nMFNo6p3nE+++hTgNMDcJnPe4LIhDhLqBCyG43j3mOnvMre6xd7rHwfJK19n2v3Va3nyxqelFTvCL68tevJ34tH3M87cL2C83dL3c8PrxxsePNj58su7pww0vX6x583zN66drXj5Z9ezJiifPnB8+Wfbo4crn1+ffqXVqqBvRWOvY0DC8uXFEY8OI+rrh9XWOtXWO9XVO9Q1OdY0O1ZW2R9L0a9KVE+O1I9ZMSbhw6Y8vjRB5x3ka+Js08CEdKjj2iIvcw39kNf2WWns9vvR8eM5Rn7jSDB4dGsxj+8fnERIQqJ6/6ejeoNassguVzWerm85XN7RW17fCtqqRh6/TQHXjuaqGs2DPqW1qKqvy3u+2ce36tWvWbFi/frWz86qFixLd3M56u5cYqtYAN0BMQ3wHpflr5HGNDsPPufpeKm44nV4cMGaSuywphYDOlsfVTvvlQlQ8jEfPJ2dljhkP62ZWYcTAoHQULVCHEytVpjXPnX8hMetiYcPZwvoLhXXZG/dspqt7ymCzsFI1KMFmGb5aWclqS4uTW/Zeyq89FZ/rNmpGyJjZx/yiL5XWtxbVtOZV5m7e5zNiWsVmj0v5jS2ZFZEzFrjJy6XipUrJ+ApL65M73C6VNh5LygkaM9GLhE/HDy2WQ1fa2Zzx8L9UVt/kFx43ckK8kXmRrWPD7EWnPUKAqJzPq05ZsNyLhEvHitWihYD8HEWDOYvvMIYfqNEhDN9BoENYsWotjcPzl1zKKLxYXJ++asdmNdPo0TNORyReKqg4dMArx84mi4SCif4HscLASUrkiRVOo077hF0Ch7q8iotl9bWBUbsthm3GkKIxkmU4QaBDdQqo2uEjz/kieSq9w1zsx6bNXXkxMQ+sTxfKGs9llcb8ujxwzMzmAyGXyptOxKT5243wJuHTCFIVTGrT+PEtfmGXyhobg+I8dS0DsYRCzNAGtPBBlEAjYWiDoc7Z9Zsu5ZWfSi+Jmr9+p46Vn5511vBJVQvWnPKKvJRXfan6cIN7kLeOURgOUwJdo2BrbWzO7HEH1Z1JKwwcNdmNSE5CSRcQsRVWNqd27r+UX3Ehpzhg+EhfIhbWhqrHijdgxKqkREolhQolBXOlBLOkBTOlBHKkBaG2cjXmkQULLqVkXCyuzNu2f4+Bjbe2WaLtmOIZS464+F9ILblU3gwx2X3snfxxmGw8qoJBrR8/8VJsyoXy+vNVTRfL64u3u25V1d9L00od9ctZv4hLFY2NwdFeVg5+BGwRxMHDCIGVEqaxZVHQh9csv1RUdKG64VxV07lKuP2bWqubkS3vUfCzauBfTYcgTBwEyIbA2eAF1/euA+c3oEPgKQehFMBTDgm0zXGWg2wIHYJA2xhhUawwMCIRSUHgQgKC/GAgguKi4Dv34+lQfNEijwQb12i7/VF2+yJt94TZ7gpy2OJjt8XHfrPXsI0ew9a72ax1NVvtYrNil7XzbqM1B7S2+KnuDFLYGkDaGETZHyUXmUqJLZdLOYjKOCGVcFbfv3XZ2ivlM24/GX+vffLd9hk3u6fdY02508FlRL9A3ALEMtMx4wHr11O3R6RWmLonWKwJM5sXZDU1yGF25MR5CbMWZMxbXzZnbfHitcVLN1cu3F+/K7W8+sqa3x8odP0h3f5AlvVsKPuBOPsPqfbnot0vpLufYnueEHoeYLvv4TouS7adkeg8JdV1Gt9WjWIVinXlS7wpHHK/WCHliMeyK632v7FG3+4Y99tbMGRBKIV3RKh7/M2eXlzvGQWM6ApryiXWqJvdY2/0TL/YPeNCh8Vttv3ltn1Vb0o8H111vvto56PHWx++WvPw6brHL1c/61zx6uX6Ny/WPX++7tnTdU8fr3v8YN3DP9Y9+GPdwwfrH992vls5rLLKqbJyWHmNU1WNU221U20VwLGmwrG6wglQU+ZQm2dfmmWVla4WEWCdNHxn9aHbPGe5v2msz2vmixrg0aEfT1/+6haADlXO3XBoTwDMDzlX3gCriLZU1J7tRd3ZCh6+QgMtFXWnK2pPVtQ1FZXFh4Rv37h53arVG9auXbNixfL5C3atW18aFd0a4FOor1yN5juE4mtCAzcQqJXDNdg4nNnr1VredDq7PGDcNE85cjpWupQoU2ZicHTz1ta88tayhoZde+M0VHPxUmAtAR4F23IqrnLkiBaf4Nbi2vNljUeTc4Onzd1EooagUQVYGM0LHELz1chK1lpYnN66D+bcn4zNcXWa4m09pn672/n8ytbqQ8dSCyJ+Xe5mObpqk1trHlg/SiJ/mQu2qVScVKk8tsrS/PTWPa3lDYeTsgJGj/MkYbNw4hUEiRJVZuOv887HppwvqDzkHVK6anPFik1H9vuczyxuLW2q8Y12txrhgUJnYWCgL3oYLQDED8xZwIuACDWj+ZrR/I048WpNlYO/zm1NyT5fXJO5aus2unaAjlnN6k2tqVnnMnIPbtuaqqWWh5euIgytIkjlk2VzzW0Pbt13PrOotbSmpaAsa/ve7bqm+wjkVAK6AiPUgBWqo2CrHRxbPAJbC6vLvUJ2WQ6PGTPrVEBsa2lDa+3hw1EpniMm+ThNbHL1by2vOxqb4mc/0leWlAFNMCgHR49p8Q1pLW9sCo0/oG/hh8cX4iQaMcJgm6rHCFUqko9Mm3Y+LuVcSUN9YGL6iu05SzY0bHM9E5J4PruytbSxtfZIo2+4j6FZEA5XgBlaKYettbQE2tNaUn8ytSBw1CQPgmw6RrqUhKmysDy5dVdrTtG5rHxfxxHeeGwWRqIOLXoQDaY8gSaUQANKoB78J1ECNRiAYC1auIKMq3VyOOvt01pSeTIhK3ftztyFa6vW7j7uGX4+s6K1FOjK4TNpBaGjJ/rgcZkEZP2lhnHjW+NTW4HP1B46lpwTNGHGRhLNR0E5d+TEFu/Q1oqmhqBoDys7bwImHyvWhBGEE1SHFsigoJtXLW3NLzhXXnumvP5MOVz59WcrGjjbr7gLeJn/Tg3gsdi/+p3w99UHYQ+EMMJAijgxE/hgWSFRspgwUURcEVmMSJQsDvOIhCWExelDIdwc+M7BokMSykMRKImLyYkKDUWCaw8hiYrTxcUZ4kOZ4kPwP9w6lFK73Cfb7kCig2ucnWuMzf4oq73h1juCwH3OYbu//RZfi41epggjcrNc66m+1ge91ld8o5/01iD01iDpLaG4zWHkbcG0zWHy+yPovnHksAJ0bKNo2Ana/rOL1lwtnHvzydTbnZMgYhssH/Rb1ySIVXAXwme/nHnloXlMKW3Gdr0pu0ynHHCcGjh2auT4OUkTFmf9srjwl3nFc9fWr9l1cPPOhp1up3Z4nIiJ9X50S7Xzmlz7LZU3j0W7Hkh0PxZl/yHUdVu26zcC+7ZMz01se6v671XqT+rVus4odJ8Te3NQ8kUFlpUrxcoV6cwTZ2UKv8rFNtb8MvfyuZG326fefD3+DnviHWBB7PE3ES407kY3YOz1HsCoG2Ag6hl3tXvE9Z7xl7pHXWFPuIJs7S+1Db/0dkpLm3PzK5/Klwl5DzMSr9aFnW/xOH9z17X7m+493vDk2fqnz9c9he2jjU/vbX56Z8uz3ze9vL3mSbFtTalddaldVZl9ddGw+hLHhvJhDdUO9bV2dXXW1bXWcKi63LK42iIj3DJi8fxCutfZ2juvvjhI5WXgaeDv0QCPDv19L5K/qiWgQ2Vz1jft9oP5IWdKak+U1Z4qqz5dVnUatqU1PHyVBk6V1ZwsqzlUWJ4cHLF/644ta9dvWLNu3YpVwIU2LHOO8Q04lF94NtA3X1epCtyTgNJwvsrXyGJqTc1ObNt1trD8ZEpe4IgJnkRZGCVXYUQLqcSqcWNP+oedLak+FZeYNnZkrDy2BCPcKMNXB3G6SZLFJobHtuw8m1feUlpX5h2yx8xuBxYfgx5ahhFtAjqE4qsiiFca6B5btf5sWuHx8GRXu3F7NM1y5yw/nZh1trim2jfM1X7cHi2L0uVbzqYVn0rJj5oy21NWjkvGKgx0T65edzav5FBMctCIcR4EXCZWvAIlVIyTKNBWb16+4mxK9tmcMlgs6ER02tmMohZwvQtJDJk6f4M8MwCFysVI1oIYKESMgyh+2GlE8UOXG9B8tTjhUkW5hikTz8bFn8nKT1+6ahdVMYCmlDNq3AmfwLPF5S1xSUl2dnEkQhmT2qivWW1tVTRmcu36XafjM84WV57IyEvbsNPXbkyknmkmXaEUN7QOI1oL85rMLFpc3M9ml5Tu9dqhb+lrZFu3ec/ZrIKzRRWFu9x2Glh5Wzk17joAej4UGuNn4+RDJKbjpCqoxDo7mxP73M4WVdX6he/VMfbCgnlNogYNeuavRQmWkqRL9LWPbdx0Ni3vbHbFyYS849FZLcmFLRnlR+Nz6yOSz+SWHgyJCra29yPic/BDIX+Vof7x9ZvO5pUeS8jwdxzlhsenosVLCEPL4VysWXc2NbslNct7mJMHHpcGznJooUbgxu8A+wDQUj0aNCZUgZMo1lRpnDf3TGzC2YLylpS8U9Hpp+Ozz2aVn0gthNlEp7JKzqYVxE2d5YnHpuKkS6mkajvbswEhZ4srWvLLs7ft36ZpsAuLj6RS86xsTu5xP1tYXecd6mZu7UVA5yIOgYJwgmrQAqkw5WnF0rM5uWdKq0+W1p4sgdu/9h14j4KfVAN4zL+YDr3nti0hBKupipC4EH23M0REtjdRGKImiAmIAmV6BxG0sAhYivr+lRIS/HQk7v5tfY+zXFrz0sASG59MO48kG48Ec7dY8wPRDvujhrtE2O0KtdweYLXV13arL1iKHNZ7GK31pK7zx60PwK31VVjtpbzWi7HOj77Zn7IpQGmrv+qOIKWtEcydoeo+0YzILHJojfaulvkLb1RN/+3J5NsQz7pjyt23035rG3nwvLKzu7rDFuuJHg5TfO2nBFtNDRk3J3XywowJS7MmLs2csChlxqqc3T5nYCmy3b5nXNzPeXscqyuf/ey6dNc1oe4bJNYVesdt2fYrEqzLIm3XRd9eEX1aS/MaJTGXJuKsKVK7X6H9ILajTPJ1ydD2AslneaTHeeRXGUM7kkVbim0Wtp43u9859dariTdhodWOCddZY2+yRyP8p3vsVUAPbEdfYTtdYQ+/0j7qSqfjVfawK12O1zqHXXzj1Npu28q2udxpebnb4mK33iWW2qUOkwsd1i0vHU8/nHr03oq62wfyb0en3CyNuXnM5/It98v3XG4/2fb7s7V3a8yza6xyKm2zS4bnlozPLJqclTu9MHVOWczCyuCllX4rqjzX1u7ZXLVlf9WcA8Xq4Q3i7ofqbwy8DOvfM/zltcLTQH8N8OjQX0VS/r56gA6VzF7bsNPnRHL+yaLqo8VVx4srThSXn0C2lTx8rQaOFVUcKaooTckMcvPcvGb96qXLnRcsWrNoSaCrW2VG9smSstN+Xnm6ypVgCpCB8S5fLZq/HC9ZrK7WOG/hqcCwBjd/Xyt7dzwuAze0HC0Ikc2ytdSqFy856h98IiQsf/bMcLpcBlYUikMwhgqSVKGuduOSVaczik7kViRv3L1RVXcvFp+AHlqMEq4By4YMXxlWuECJWj158gmvgLq9nvtMbLdTlGPtRhzZ7XokODLVed1WLeM9DM2sibMglNlB76DgkePcSKRkjFQhVqJQiV4/ddpx/9Ca/T4+Fo4eeEIqWgzoUBVOPEcWk6GnW7Vo2XHvkNOxaacTs4/EpJW7B4VOX7RFVW8zChuBlgThq2ExVg4F4lo8oLM1YLBC81Wi+QvlZcptzU4e2H80MChhxqy9VGogWS7V2KRu3aaTGXmnEtKC7YcHUBRydXWbx487vGJl9aadtR5BRxMzTxWUH0vPL3YPyl6zq2TBilwr60w5bBlOohwnVaKudnTpyhO+ofkrNuxS199HV86ZPO24l9+RwHAIEbGBpu6haVg+f+mpoMiK7fvcDM2BjaRgJIoJMmW62oecV58Oic7bsGOHsqY3DujQ0Eq0cK20QKW0QAl6SB6ZkGtl0bx+y6ngWFi653Ri4bGorLK9AeFzVoXMWd7kH9rk7hVmbeMni88iDC0hiJepKjbOmHXKN7jBzcfbwtoNh0nBiBbjREtU6Q0zZ57yCW72DnI3t3HDYEGAcrRIDZq/FrkYEHBVhACxFAlWoUXziKgcA93axUtP+QQBITydmHsqPqcxICZh2YbAmYtKXTyPB0Wn/jLbh4SD8A/FsuhCHY1TG7ecDI2scfP1Gz11PZHsjkbFy+KytTSOLnE+GRxVvHHnfl1DTxwqG2gkGrkUK9ECyWRU3fLFpzOzTxZVwHPgWFHl8WIAPBB4z4GfVwO4/wod+vveeXx830OHkpvnhddaRFXYhxcOC8yy9E6zdIt3cot1OBBj7wruc+G2u4Nsd/jbbvdz2uozbJOn5UZPkw2exuvcjFbuM1y5V2/VPv3V+/XXHNBb666zzkNrk5/upmDVzSEM11DF4HTpuBrBuEa1PcfWzb18deQ91oTf22ccu6E138to2F7r0T5mE11NJx6wmujvNCN06pKsaUvypi7JmbI0d/KSrBnOBds9Tu8OvLTbu2W324VNbkf27C0tiF/06IxWzwXx7tYhPa1o9gXpzhuinVclWdek6rzQQWNMF6rR1uob+U1UfJJD6s6V6MqVeJMn/ToT15GCbksacjFHM/xQyJibrxx+65h4+/mYW+yxN99MuNY55jprzDX2uMvd4y71DL/aM+JK99jLXSOusWA75iJrxKWeURd6HFq7HM91DTvX5dDSY3+2w7al27qFbXOCbX202+pot/HRTu2jb1WPv9Q+/tys8YX+wae2TQ9G5B6ZVHVkYsXvm/Pu+ib+ttb92KqAU8uCjv+SeNIh/bBJ+jGNjDPK6ReZqdeYyTcVE28qxN+QTbqCj28lhrYKhV6S2nuh6SrPOsSjJD+LBt6jQ6euv6huecJFxamHJcfu5x+8mVl9IaHoeHByWWYuL5TC3/n8/2RbQIcKZq2u2eZ5JCH7aF75wYKywwWlhwtKYHskv/QoB5yUXkAiD5/RwOG80oN5JUeKK0qS031dXHev2+S6eVuUt19lRs7BwpJj+UXHvb2y9NQKUYI1KL5KDF8Fhr8QK5Ipi07VUY82N/MxNNohK+uBlkjCihZhBAvRwskEiWh1Roi5cYC1pbu6qhdeJgEzpAg85WQES4hSBdpatXMWH0/IOZRSGLVozQYFFQ8sLhXGxFjRcjAsyPCXoIWyiJJJyrQYUyNPfcOtJLIrjhBEo8caGfmZW+xWU9+EIx4gyIWqqkWYmfmZmO5i0N0wMoko8TzUkEyCTLKyYqiZpZueyU55mhcKlYoZWiIjVIYSKsAOScZJRdHpUUZmcaMnRE+Z4TV87BYdw1Vy1PUoGXf00AS0SD5asAzNX4mQH4T/VKAQlKH4KlB85WiBQrxYtqJ8nLlhgIWJi7KiC0YKAqOlqikXT599MDzhaEyqu93I/WR6nIFh05Klx+MSjmcWHM8sPp5dejyv/HhO+fGMkuM5lcdTC6qXOIcqkFNwEsC+cuRx6TraEeZWHpo6OwhEDyI+RJkZYWzgY2y8icbYiEJ7yMnHaGhGWVj4GBrvkqN4o2WS0EPzsUOz5AnxmhqhZhb7tPV2kcn+WKkMtCh0s0JGsAItXIYWKcSIJRClI1UVY+wcEqb+Gj19oZvd2K2apqupKuvpKq5GJu5GhvtoVB+MNMyYKsSKZuIl4xVpkaamXvr6O+VIXuihyRihApxgtqxUmoZKhJmlp5H5NhLFSwZULVaIFihFC4Cu+lCK5geUo/nBiliFEihGi6YQpCKZ1EhTk/gJk2Om/uo7ctJuY5t1dKXVFNo+XUNvM6v9SireaMkkWAYXL5Yui07S1QoyM3XVN9gkT92LQYdjJNJwEmly2FQt9QhLqwPaurtk5f2x0umYIWVowWoUfzFaKF4eW71s8fG0jGP5pYfgrs8r4d77RziPAh5+Tg3gMJif4kXyrxLie+hQXOPC4FqL6FqnxOppCeXTo4vHBWYO90tx9Ely8EqwdQP3uQjrPaFWu4KGbfeHOUW2m71tNnnabXC3W73XznmXpfNOa+edNs7ItCJz592my/aaLd+rsW6X4UZ3/U3BSvtiqJGpoomF4u6V2qvORc8826K3wM16mJvDCD/r8W4m49yNxx4YNi3o15Xls1dWzlxVOHtt2YwVxTNXlPyyOGvZ5vLd3qe2epzcsL929a66BfsOztlyZvPGyIK06efrrJ8cpXaekuk8jus8ItV5VPROGmWtGna42NCxkiJJSymvinHs4qEdBei2PKmObJGbxbSiumVrz9VOuf509M3uUTfbxl1un3S5Z9yVrvFXOkddY424zhp5tXvMpZ4xF3tGXup2vNztdLF79Dn28HNs6wss69ZO67Pd9me7rc52G5/pMTvDsj7BsjzGMj3dbni6Q+ckW+coW+9gt2FDt24tW7OmXbmhy7K6e3RmlVn5KXpxF734Nb70JaHklVThC6niF/IFrxUyniskv1BIfE2NeS0f+YoU8YwQ/kQ25DE+9BEq5AHG//6QwN8w+280X/s71jn9WYbbPDl+bg28R4cu3nr29HUnF49etP3++OWt3x5dvHrnxJkL5dX1hbxA2z/H+wPoUN6MlZVb3A/GZR7KLmnKLW7OLWrOLYTtoZxiLg7mFkM651DxQfiXh89qoCkbFFjckF1YlpieGxVfEJdUlZHdXFjSnFd4OCf/sIdnrI56EkowB8OfhRHIwghmoIXAdBBOkPSSRe8lyOzDDPVBi0WjRTKwwhlowVi0UCBB3EMO5SKL20PAeWGko1BiaTLCWTLCaXjJNA318tkLj8SkNCfmRC9YtUlByR2DisOIZWJEclHCuTLCmTLCqegh0TgJfxJmPwEPI2NvlHQgDu1HxO6Vxe3EoVzQUj44lD8R7SmH3UNC78RJeWPEY1EiGSjhFPSQKLyUOwm/E4/bg5HxkRkaixaD9GwZgXQZgQQZkTCspC8Jd4Asv5NCXS8ruwaPWYeW3I0W98GKxGKE0tECuWj+PuSg+LNl+LMQ8OWgBDMxQxLwkv5y2AMU4i4iylVGLAQrnaBIz5s4tTEg8mBUiqv9qJ2yCr5KKnlTp9V7BdaExtWEJx9Mzj2SXXwovbA6IqkqLLEqMDr2l5m7ZQlBGLEktFASTiyMKOMui9tHwu7DSnpjJPwI0qBVFxJmO1Z6H0bSBysZiJP2lkXtJaD2Y1EBaMk4GbEU1JB4rHgQUdpNFruTgHHBSgdihyaiRTNlBHNkBLNlhHLRQhko7omQdJPD76JSttKYG+UU1uNI69HoTRjUDhJuJxHvgkX7oKVi0eJpWNEkjGgYQdJbFrOHgNqDFvdFD4nFCqViBJKxohEEaW85/B4iwQWD9kNJxaBF02DeDkogC4IZoAXfh0Auij8X0ZhQAlo0FA9XCHYvRX47jb6BQl1LJKxHS21GS4LMu4iEnWiUJ2poJFokCSUQixHxx0vtJaK2E9DbUBKgh0i0WCJGFC6MMIK0mzx+NwG7F4PxR0vFISdUCE5HGko0VA5XtmTxkZSMw3Cz5xQ15xQeyimCe593v//MGsCheXToq1+l30OHEuqWhtc7FJ2bU3ZydWGTc17d/ISiqSG5kwIyx3ilOLkl2O+Ps98X6+ASabMr1GJ7kNm2QPOt/labfWzWu9usc7VZsw94kcNqF/tVLlYrXYALGa130dy6W3Otq+I6H8pmP+aWYKJ7DNYrGetVZLYk3F7TZp2V0z7LkftMxuzSHXHAcLTb9JWpizZVLdpWMn9r6YItZbPXFM1aXfjrmrwFG/PW7qlbs+eQ865y503NS3YWLdzRvHzD+SUbcze5xHq7r7lQPb3zoCmrDt/VJNRdh7kRJlm9ZMjxPYRH+aSOQpE3BSKsHKn2Qr2qiuWrTtdOunzf/nqnzbUuJ+A/V16PvNIO7nD219mjL3eNvtg1+lLXyEssp0tsh8vdtlfYFlfabS++Gd7SNuxMm03L22HHOx1Otlue/93yzDOrE2zTUy/NTz60OdxmdYRtcZhlcoit18zWbGKrNrPUGro1al+rVrNMK9od03P0y+8wizuUs9nM/G5aegctg6WQ3cNMY5OT35LjX1OjXlLCnsmGPcZFPZSJuY+JuIsL+Q3rfwfjc03CrxV14ETTdZ6z3M9NEf6fpPvcMqxtbW3Pnj3jLcP61U/uH1wA6FD29BVlmw40Rqc1ZRTWZxU0ZOXXZ+XBtimzgIvGrAJI56IR/uXhsxpoyCxoyMyvz8xvQJRZ0JBTUJeVV5uZ25Cd15SVU+PtHWhpHqBACKfhQxTwoQgIwQoEPxrJmyHnSSd50Ui+NGIgjRBMwwOC6Dg/Os6bTnRnUPaD6Yam4Eclh1BJoVRCmCI50tgoe+6i5uiEhoTMiHnL1zJUXCgUPwoxDOpXwIUp4KD+YAViAE3WmybvTqd6MKk+DIovXc6bLudBhxR5D5qcD03WlybrQZd1pRFd6UQvOjGIToig4QDBdKI3g3yAQXGjk6FIAJ0YSieE0/GhNKgcqdmPDgXJ+xjUXUyFnUzqHgblAEPem0YKUiCEUWG+Cj4CoMAFth9w4QqEEJCKLn9AkbJXkbKPJu+lRPPXVI+fOLXGN6w5MnmP/cgNcpT9TCUffUN3G6c9ThN8Zy8r8Axuyioq8QnbPX7mKnOnVab2i5U0V8nJ76WQQGNBdJIfXd6TIX+AKe/GlPNiQDdBPJIbg3SATvSkE31pBH8FvDcND3qGjvtRSSFUIsgZQsP7Q08hkU72YpD9GXIhdFIYnRhO44IQBqeDTgxQlPdUVNjPoO2hKexWUHBRoOyjyrkqyIIa3elkKAvdCUD6jg+BzEiFcEgO5PGhy4JKw6gYOClBNIIPXc6dQXZjUGAHZA6DQ6BSOoiB6wdsKA0TpgBFMCBAKA1OipwPnexGp7owaTtB23SyC5wyuDAUSG4Ksgdocl40WehFEA0XQIMLhuDGkHUFVcDpYMhBeiANH6CA9wWFKFIOMBWgHi8aNYAmH6ZAjKQSQ2hyHmrKuavXNKdkNGbn12bm1WfmNmXmNWbm8+73n1kDWB4d+vpX5PfQoaS6xZF1tulHxhedWFB1alnpoQW51QuSqxbHlc4Jz5/qnzXOO320R+potwTH/TG2LmApAve5MPudwfZb/W22+lqCsWijh926Azar95uv2me03lV7jQdjtbfMFm+xrX6im4JEtwTLbA2V3BY11DNTMiJXYluQ2Yhf5hjbehvauWnYrpi6NGjT3tKNLjUrtpU7b6ly3lS5eE3xglXF81YU/Oqcv3jzoaXbW+dvuTJ/e8WyzY1Lt9bN2VW9eEPDwjVnNm1sunqwoftyEut00qUTqaEnYt0uxMQ1+KUe9vM9GZJ7MPRFa2RXa+TzG0WBZ46NPvNq1JUXUy6/mnDuxajWtyMvdYy93Dbq4lunK13Wl7vsL3bZt7LsWlm2rV0O57pGn+ocf7xrxAm2Tcsbo9Y2w3OddidfLD7ot7Vx/IbGZZMO1uodeqN6gq19jG3U3GPQ1KPfyNat69Kp7tSu7NSq7NYqbVMv7jYqezosJUWr+I1S8UvlnE5abjs97ZVy2htq2mtq8mta0mtKwgv52KekyAfE8PuE0LuE4N+wgfew/vel/O6J+9+W8blG2nu2+frL/6fxNq+vP7UGeHTo6x/M/3QJoEPpvywr2rCvJjypNjW3Ki2nOi27Oi0LtrVpOVzUIIm9gH0evk4D6aBPrkqzalLTayIicjZvzHVeXLBiUZ7zonzYcV6S77wkz3lpHrJdnA+JKxbnr1iSu2JpDrJdnLd8Ue7yxTnLl2U7r8xevip3+co85+X5y5cWOC8rWL02f+vu2uikquiUwHnLNptYR0+alrNkcf7yJfnLkfpzly/MgxpWLM11Xp6zArAsZ+VSqBlS8pyX5Tovy1m+NHfZ0rzly3JXQP1LALkrl+avhMpBsKUFKyDdOdvZOXuFc+7K5UjBlUsKVi0tWLm0cAUCyJC/wjlnpXPmyhUZsF2xPJtTbT7IhmA5ghXLOFjSD9B95F8QI3vlssxVyzJXLsta5QzI27gVAjxApOwdw8bsMbdO/nVu9so1CUtW+89e6r9gdc6BgLrknJw9XqssRiwzcdg2auruMVN9Jk5PmDM3Zxn0F7q5DPqYvXJp1krQHrLPUePinBWLcp0X5S1fmA8KATgvzoXWnZcUIIpajCgKUqDvCKASAHKUi3znpfkrEHAqX569YnmWMwLYhxQAcu5WLgP95MB2xbI8RCegYTh3iDJzIZGTB/pbyAEczYGOc7aczMvzV36AZXAKkMtg5SJAwQrkIgF95jtDi8jpyFyxIhPOCwiANIdUAlVBN3PholoBvVuY67wQ/oUmQBWIHrhdQ66iJdnLoellUDbH2RlqK1i+tHA51OycuWp1ua9/XUp6VXpWRWpmdVpmbVpWbVr2113tvOfD36sBLBr9T79D/n3tfxcdOjgvotksot4yqtYqvs4qpW5kdv2C0kPri5pXZtcvSiybGZ43KSBjjHeqo3uinWusDZCifdG2iLEozHJ3sN3OQMdtviM2ew5f72a77oD56v2Gq/YarnLRXbtHc8Ne5Q1u1LVe5K3BVJdonFucmHemhH+xmFsac/YGtVnLVixbFxKbVpABb+aMQ8nZDQlplTGJhVEJ2eHx2f4R2S7eKat3pS/ekLl4bfbidaXLN1as3122YV/VdrfiHe4pSTFVj86d6rhY/fZy0aHLx1ecfTji6qsJZ1+aXevSudHpc+lRx5VGdkthx8WanONnxp1+PfLSm/G3uhwvdZheZJlcZJu1ttmcfzvsXJv1OZZdC8u2hWV+vsu4tcvsbJfJuTdG59rsjz2ffOjQ9Ka8+TXJG8p3u5eQg4sFAooxm8smT6wsMWy+o9X8Sq+BrVffpVPbqVnVpVbJVinvVq3sVC5mKRZ365Q/sksJU8l/Sc9qU8xkUzPa5NNf0VNfURKfExKeysY+ko19QIp+SIj4HRt2TybwrpT/HZT/bbTXzaEeV4W9rkh6XMLsa228wZs79FMzhP8r4T5Jh7q6um7f+e3O3d941qGf7dUBdChl6pL8dXsqQ+KrkrLKUzIrUjIqUtJhW5WcyUUlktiLSviXh6/RAEefGaA02JYnp1UkJlTHRtfERtXERXMQUxMXVxMXz0ECZz+uJj6uJiGhJiGxJjER2ek9lFQTl1ITl1oTn1ITn1wTl1gTHVcVHJnvGVQWllAWGu85a/F6u9HpW/fWREMRyAwVQm2xNfEAbuWcquKhZjiaiCCWg7jkmlioGcBJj+cC9qEVSEzjABpNQtJBKgAiAOBdPX+Wgia41XKlBST3FuytFsomIPJAH6HvsYDY6vi4ahAyEYSMrQqJyN/vE7xw9UoLe9fJ04u8/KCVqoiEIr+IrP1+BV6h1bHp6VtdV1mO3DN5bupenzy/8CK/8Kqw2JqYuJrYd91EmujrBXSwT4fxNbFxnJxcnXN0gmTmiP0Benv6riqkswDuOYrlbLl6fqc0OFOJSTWJyTUJoJkEpIlYTrbeykF7oApu37ngNg2JoNsPwFEaIhsU51QCXYtJRNB7yji1gXpBz0gi98xyMkOjHK0iQFK4veN0FrIBYrgX27vu9yYmVEfHVyWmwL1fmpxempRWnpxemZJemYxcujz8tBrAonh06Ktfqt9Dh1IbF0U1DwtrMg07aBFaZxVRZVlxdtGRy7sbWjZWnVhVcnhpds28tIo50YVT/DMcPVKs9ydZuQIvirfbHWm2K8QKzEQ7g4Zv83Hc4umwyd1ug5v9BtdhG/far9tltW6n5cptpiu3m67do7tqj8aaveBBp7HBU3Z3iPTeaEnvNIWEKs2iY7p1520PXx3bfGX08WszL/y2+s5j13vPgh48i3/wJPvW73kXrmWcvxx9/rL/2fOerec8Lp53u3LR6/pJv8enUzuuZHdcquq4Vn7zRNCpI+7Nh6Mzjha6nznrd6bxzPmjrHPH31w4yj5fcOdYzMELpXU380qvl2XdbAi8dHjb2ZbVp64sP3F97ek7O89c8Tx53PP4kdWHWn45fHPS0cuzD9csrg1wLpu2vYi6PxfnloXxzCB5pcp4pYq4J0t7JEq4J8r/WjTFovqSVi1Ls6pDq4alXMZSLunSKO3WKG1XLOxWyO9UKb1kF+6nnPFWIbOTkdJOT31LTnsjl/KKmPCUEPsHLvx3QtRTbNQjXOR9bOhtKf+bUgF3JH1vDnW/LuV+TdD9ooh7q9Selkaedej/inD83J39JB3q6OiITUyrrKnn0aGvfnL/4AJAhxInL8pZvassMLYiPr00EZDKRVlCWjkHpYl/AhJ5+CoNlLxTZlliWnFiSklSUllKckVqSnlqalkq0E4YdALhzOqHzMpUQEZFagZsK1P7RqUZlUCrIHMqfLzPgi1CU+NS8/3C090C4rbt3zxq8jKbkfG73csTMytSszmVZFamZVSkZVSmceuEhrh1QnHIwKkEdlKyK5NzKlNykR0kPbsyjVMcpIL05HwEKTmczP2Lc2pAROKgT1qkIcicW5GSW56aXQ7SpnGR/Q6wD3mgX6mVyamVSWmgBEQVnM5WxCRlH/D3nr9iteNY94XO+SFRiBhJmZVx6UWBkRkHfNNcfX3nOS8wsdv/65KC0FiO5DkVIDkiPEjI7TUXWQg4iuKIBIBs0ClEDxUp0G4aNMoBwvnfnQKkKlAgB6DJdKRrSB859SA7qZUpKZUpaRwVcfXGVQ5k5oCbjVOQWz9ypnrPGnJmOeCeEZAZEaziPbw7C9Bib7Y+AbjXCVfh0BHQDGfbm8Lt+7tTj5QFDXD/BW2nVQLDQUjOu1OGsHTOFcVJBDlLklJLklKKExCUJKS8exTwbvmfVwMYHh36+lfk99ChlEPOwQdNg5oNwppNk5rGHGzdcf23oKs3/M5f9j5x3v1gy+6qo2sKGudlVsxOKp4cmTcyMGuYd4r9gXhL1zjz/ZE2e8PtXEIddweP3BUwcofviC1ewzZ52G12t12/x2q9i81amFC022ztVse124ev2TZ67bYJqzaPXL/ddpWLxqYg7I4w3O5QWa9kXFgBOaNZraqFVnWGXn5CofwEpfqMQlOr6slro/94EspmHWGxS1ndKW+7dv7eZvCQxXz4ZPiL266dN+rYV1tYlxof1wXfLdl6u9LlUt2eupoZBUVW1w9u6rpT13bjXMel2mu1bumhBlWFdscatp6sdzlU41Fc6J6UscsvfMU+33newXPTUtaVFHgUVcfmn4j1LpqwL5XskyTmmyTolyDoHSN5IF5sX5KoW5y0Z5TUvkiiS6TY/lj+ZVnDRxaf1ynu0Eh9yHQro25PpmxPIW9Op27JIG7OlN2UQdnooTR/KXVdMmFtGml1Am51Cn5VEml5tOzSSMKSKNziCNzSCMzCKNy8WOzcSOm5QRILg8XnhqBnx6LWFEvtOYvbcx29/Wj9Nd4yrD83Rfh/ku5nd5aT5OOT+pkgyc8v+k//hoqJJU9bmrN2d2lQTHlceklCRklCWklCKqD0Hbj/fpDYd5S383kNFPdTJjLKBEaEkKI0QHFSWmkSfIkHZHDAoaO9KXDoHfroaG9KegknT1lSRnliemFEfPi2fVumzllg6bhy1KRYV++SRMjAqQ0B0hAnMweJaYB3Lb5rKzED2i2DbW+p3rIQCoKDzLLErFJOnnci9RUEgZEKkTqRajlAskHmzJLEDEQSRBiQAZG5P7gcu5xTtoQLTvGyhNTiyIR076CoXa4J7r4FUQlIbQnpJbEp0NO4A14uC5cvsRk+z9zeY8nq/NDo4gQgmRnFCenFiVxAVb18HnaQfeDzcElzJQHZEgCQglzPcGqKE7mAax4A1386UiEC7g7k4XIDyM/NAzvwbzJny60cKQWHOJk5iE9BwCn4LrFv5887i1vnu+Y+tfOuTqRmbh5EgFIEqaXx/cC5W/vfqn0y9+sFtyPv+t4n8Ludovjkovikorikotjkorg/URyXzMPPqQFYhlWQ9/tIAwICAp9hSd9Dh9IPLos+bB7cqB9Sb1h4cfbRW/tOXnO9etPn0nXPC1fdWi7uP3netenYrsr6taX1S7OqZsQXT4goGBeQ5eSXYe+VZOcWZ70/xtol0mp3hNXOMItNQfobfM23B4zb5GW/0dtws6/RGjfzFfvtlrmYOrvqr/TUXO3N3OBP2xAoeyCF5J6K9kiR8c2SDsiXiSzHFzeaVh2zaWpxPNw68vjFX1pvrLh13/X5iyw2+2w3u4XNrn3bFXb3+cy7bfL339CfPlj9+lpp1/mWzqM5r49sf3lr7p3bsw81TQkMxO7aKXmwZBX76tnuC+fZZ4vuNe338GTM3kq0dTbVmWeiNsOAOVmfPsWQOtGAOEZXbqwpbaqp+iwLg9lWY1dZT11HWbQXuyYQvTV66I4YwR0RorsiRXdHiewKF90XILUnaMi2YIGtgULLAzVmhC8bn5Sqs2Qv0cQRo2OF1rHC6NjgtGFrhdWxJGgZEjT0MJqmKE1rlIYlSsNCRsNCWt1cWs1MRs0EpWqCUjOUVjNAqRmhVA2klA1lVMxQyiawlbCeLbz/koTLRalt9fXXnvw/jbd5ff2pNfCz0yE2H1/Pz4QX0tKu//TP7cCBMznF5yvqLh85eeXUucunz3LQwsNfpYFLp1sA3Nr6dr6/8kunWt7hzLlDR49W1TUVlR0qrz53+NjlM2e5jf6FzX2/wIOuAbkCQfKLp84AoI8n6ptqc4tqcwvr8oorM3OzwqOj93tE7XXPCYtGZvxzDtXmFfVHXW4RD3+JBkCrf0k9vEp+kAbsbGz1eb+PNKCpqfmD6FB84+zAOpvgJuvgeuuQGouQStWISrXYKuPkOtviY9OOX9l68Y7vhWtBpy67FdTNLz26ILFiQmzFBK9sG/cs8z0JWrsSVDdH0zbHUtZGENZFEdZG4dZGUteGq64KVVgfQ1oXid8UTV4bJrU2RHJ3It4jnRpRahxT7pTfPKv6xIyzN3ZdvRt1/1nsgzexT7uinrd5v2gLff4m8smrgAev9t5/ufXe8w23Hq248sfMy4+GtT7Sa3lAP/0Q2/pwyK1npJevJrNeLX190+blYZPHLYw7T4VvvUFff6Z9/JZeag3h3O1RXa/Xdd5d+/bkpGdnLP1S8LP9VMdvVx62jjJsK9N6h6rBarrRChXTJWo6S5n0uVT6XFXGLB3VufqMuYrqC6l2a8mTXIlz/DAL/TCLfXBLvGQWHBBb7YHa6C253lN63X7JTS5iG/cL7ffTGzHSUEtXS1HbkKJrqu4wznHO8vHLN2oNn0jSMiRpG2A0TbCaZgCClglNz+TXpUuXrVw2zMnW0ETX1MJg5qxfNm9es2T5fB1jY7KaoYyykSQCY6E958R2nUFtqG28/OinHiDzhPt/0gCPDn0d3fpJ6NCp7KKzZTUXDx2/dKLl4knAGR5+mAZO/7U1XzgJFZ6+cPzU+SMngBQBF2o9cQpYBKRfOAnbf+WpvHAC6RSiKGBEJ88cr2uszi6oysqrzs4HlKdlFcWnFMYlwzy3qsxcSO87xM3AA08D/z8asLWx4bGhjzXw4+hQyuH5Ic1gHdIJbzCKqrbJaBxbcWrR4YvbT1/ff/KSy4Vb7vVHlx88uTSraYJ3llZgkc7maMKWRPKqGJxztMyqeJm1yahV8RIr4sRWxotvzsDuKiRvy8e7lMvuq5TfVym3v4LoWYXPb7FtvOLcejv47h95r9sPtnUdZ3WfYrFOXflt/fHrRkevGxy9pXXyN+1Td8gnbssdvo47fFPq4A3hxusAicYbwvXXBQ7eFD96T+zwXaHjv6GO3x565QGjvWtaT+dM1kvt9lvid8+hzlyhHDmvffAMvbFFqbpF9c7LCT1dC7pfTWc90my7gYnPHOq0FeW0U852M8liE9lsC8N0M9l2O9lxh8KYnUrjXbRG7FQ3WUnWWELSclZSX6KltkhVf5WCxTqKxWo58xVMq9VM29UEx3W4MRtkp26Tm+eCWXFAcqULysXTauQIfQNdDV1dzbETxqRkpZ+9fOHq7Zubdm7VM9TVN9LRNjLQMdLXMdLVM9JdtmLxnXs3Wi+cWbRolrGxzuatq0+dPnT0cIOXxz5rK2PIrKqnT9U0JqoZi29qFNl4SnRlQ/3lx/9P421eX39qDfzsdEiUj+9ng9A//RMVEQmcMi96+aZ096Cs4JiMkOiMkKj0kEge/kUagFMGyAyJzOCeuNB+23//qczgdCctOCI9OAK2aUgHo6GPsJMWHI6k8MDTwP+rBjAoFD/vN5AGfpB1KLNuYXyNVXLjyIIzM8svzcs9+UtsvUVgqZJ/mYJ/pbxbsYxLgdiuPJG9Bai9Beh9RdKupeg9xajthVJbCiU25ktsyBHbXCC1KU96Uw5mZZLEiiRJ5xSppYkSy1Mkl6eKOaeKbsyRdsnD+BZrFJ2ec+6ex72niU9eF77uaGrvONfJrn/6OvbOH/4Xbm84duWXo1c1j15RO3xFqfkSuekSvvkyrvEKtuYSrvoCprZVsr5VrqFVpfo8vbSFfOHWfHZHArt9DfutVvcT+h8X6Q2nVLJOaRadMCs9oVJwVPr+g6Vd7BR2V0B3+8Se+6o1JQybbYqqa1U0lipoLGboLlExXKZpuFxNfxldx1nByFnRbAXTZh3Taj3NarWS9RpV6w102/VUu/WK1htp5psY5jvlbbYxrbcrWm+j227BDdsuN36//Mg9OPsdGGVLNF2VpKpNMzbTHjbM0sNz7/XrF7ds3aCvr2VjbZaZnerp6WpspD9lyqSDhxqvXr1w5syxefNmWlqbHjxaW1mbvXbjnCnThxkYqegZqBsaGhgaGhkYGda2NOQ11/pmV9z4nWcd+qkZwv+VcD87Hfr6KZf//RKCAgJuE2cFLVmbuN8n2S880T8s0T80yT+Eh3+LBhL9Q5IDQpMA//Wzlgwd9AtOCghJDAxLAviHJMK///Ve8zrI08BnNICSlvnvv6X+6h5+z9yh5NpfYxvsEpodU46MCK7QC6lSC66mBlTL+NfI+NXI+NagfGoR+NbK+tZQvKrkPCpIbqUE1xLc/iLc/kLCvgL8rnzs9hzU5mypTVmSq1LE1qRKrkxEL4iQnhMqPTNIfJK34MxA6SmeQrP9hiwLk/YqZsQ0aWUeMy45bVfbOvPw5c3nb/vdfpL06E1WW0/Wm668Z69yHzxOuveH953ft9y8s7Tl+qyjl0YdP2vScEK/6IRWdgu16JTGjft72J3R7K45na8VWY/wjy7K1pxRyrioXnRKL6tFMeuY8e8P/bt7QtndK3o67HqekX5rZaYcsfavMlofpzJpH9VgiazhMiXLNVqWK9Us1jGsNjCsNzJsNjJsNynbblCx26Q4bJsCgu1Uxx1Up5204bvpDrupw3ZTnXZTR+ymjtpDGe0iP2qv/AhXsootXl4ZTVZG0VWxShqEnS6rWi8fXb9pqZaukoWVwdr1y+bOm24/zDIqOujQkeqMrKiDR0qA//wy06nlQn39wezC0uhjp8q27liurkk3NNQxMtI3MjJqPnG0qeV0fkPD74951qH/K8bxU3f2k3QIomxfuny15ez5o8dOnDt/vrm5ubi4+Ed0xdTU9K9+cv7H6wM6tHviDO9Fq2JcPOO9g2N9gmJ9AmN9AuK8fw6AJN+An0T4v0EMnwA4WbHeyLZXUd4B8Rz8LGfwr5ME6ZdPIKebyCX6n+zjf++s/cQ9Cozz/hj/shsHJS39H39F/YDufQ8dSjk4N6TOJKTOMLTOKLLeJLrRLLrBMqLOOrzeKrzeMqzBIrTBPLTRLLTRMLRJL6RRN7hBJ6heGwA7YY26oY3aIY3wr6Z/vYZfnYZHpeL+Uvk9JZjtBZKbcqQ3ZGI3ZMhuyJJfkYRdnYxdFiM5P0R4VYKMVznZpwzrVy3hWyXmWynpV44KqsKHVcrG1ilnHLIsOzPj2M1tFx/43H0a8eBF7L2XMY9exbx4k/7oTfr9pyF3769qe7u4/eXU9jdKHc9w7AfEh+fJtcdV0k+r5R41SD+uWdFi9+KVX8ebX9mvLTohzxPS43My9ccouad001rM449a+lVYLgtTHr9bdsQ2Wfud5OF7aMNdaI67yI67SE67CU67cSNdCKP3EkfvI43ZLwtbwNh9xHH7iRNcSZMOkKa4EX/xIEx1x071xmgNQ1NUpRXUpOka0kwN6S17Fpy6ULV87S+K6lgVTaKaDllLn7Zi3Zyjp2EJCdecwshjp8uWrZoyd9HYM6117j6bRo4zLiyNLSpLUFTGKqnKKqnKa2gxsoo9CqqjINLOvQd3f8SoklcnTwPfoIFP0qHyyrq0rPzElMzouOSjx47z6NAPeMJ/Y5VAhzZP+MV1gXP4Lrdod/8ID4AvIOpP+ER5/DOI9PABRHwluKWi3P8i/EN9H6TOuZ2NdOdsf6yo3lEe34a/+OLp7fKP7exfLPMgzyYv29+oAd8o94Hwb7uuZKR4dOir333fQ4cSmhcENliEHTQJadILbdALqzeKqDcPbzQLbzQNbzIJbzIKgxjcB/WDGwyC6w1DGowAoY3GgDBAvRGCBg4aEQBxCqw39KlW8aqmuZaSdhfg9hYR3ApwrrmY/fmYPblSewskd+UO2ZMv5pIvsa9I4kCplGuJxP7ioQdKJb1qJLyqxT2rRD0rhT0rhTyrBL2rxANrcUHN9ORjeqVnbGvOjzx/adKbR46dL7EdTzFdL4Z0P8Ww7ks/OU85edEu+7xF1hHTzAajlhv6L17adD1QYD2TaX8u2fUH5vWZIUeOM1OOmqcdM0s7ppl+SinltEb4Yb0ducrT/GjDd+GH75Ibf4A+0Y0yyYs41Rc73Rcz3QeAnuaDmgHwRc/yk5ntj5oTiJkfjF0Uhl0SgYVA2UsjZAxHAhGSAS7E0IQtavOeBScvVixbN5mhIamkjZ65wGnyLBvn9dMTMvzS80IPnSi6eK05JHLf2EkWDYfzElL9VqydUdecnZ4dqqiGUVRDMVVkmKqore4Mn8hRIXFLf7t/5RuGrbwiPA38CA3wnOW++rn8jxeAgKSrx0zcM29JyI59kQd8ww/4hrn5hLl5vw+vMLd/E8LdvCIO/AWAev5dHedJy9MATwOD08AHj7i+f/9ltzyPDn3DO/T76NCSoHrr4Cbj0IP6oU064U0G4U3GYU1mHJhwAP8CzzEMaTQIQWxEhmHNxgggvcEEYU0cRDSZRTSBHckwqB5idpsALwpuMIH94Ea9UCBIFVo+FRo+VRquxbQDpdQ9uYS9ObjdWTIwJWlPnuTuXMmd2RK783G78iV3FYjsLhLcWzJkf5nMgXK0e7HEzhJxl7KhB8pF91eLBmWJPT2q3fMYy3qG6XyB7bqPY18Se3qKev/3Fbeebb/91OXKb4v+uKHaeU+C9XxoxzN012NMxwWxjuP05hr1hCO6GaeMU45qJh5WSjqqHndUJ+4E9NpyT67hL/vlHdbhHDYRHLeiR7tgJrvhpnrgZ3oTZ/sR5gYgABY0LwgzNxA9N0DmV3+J2f5DZvmJzvYT13ME0xAKrEM0dRmauvTKTTOqmtPmO49laEiZ2Sum5AW4+q4xsKDomMgZWij4hWzNL42cOM1SWRO9asPMkqqkmqbM/JLoab86KaljFdXRSmpoJXX0RnfChgNyq3aTL18/+CPGtbw6eRr4Bg3w6NA3PJn/4SJAh+Y5Dd84a7bf1h2h+9xD93lw4B6yz+MrAUX+evQTiSvYzwnQ26fwcwr8bVJ9ppv/nUNfedl/7W3yLfl/qsv+49v8pxLva4TxDN33Mb7t1vjHSslIwVp6vN/XaeB76FBS09ywBjOgNyGw9BBQlyYgPEYfALH8ILzIFBDebBbeDFsEsHIrlzIh9iKwGjUYhTcbhzYDd4L84F9nEtJoHAEZDpuHHjQLbDAGwxGSs8kgsFrPt1zDvZi6Nx+3txC9Jx+1I1tqRxZAYnsmYOjOHPHduUO35UrsTBfZnC20NW/I7iLRzWVD3VPkAhaTblYod10jsW9Jtl1EvTiqUJUk45co7lUplnKEWdNoXRZOu1NL775DYd0X7bw6pO08/nS5ZkygYmqzVdxh09hDxpGN+lHNxlGNJvGHrOKaDGIa9eKPmvuUmy701xm+Xs/cWd1sDcVsrbz1ejm7zSTHrcQR24ljdqHH7saM34ObuBc/0RU32Q0zxQM1zUdaxwG4kAwA6BBiJlKXpsMOsu2DFOwz1GUAdPCpQyBDU5WhqcjQVWHGkQxDDSDNVJOGHUU1NJCirQFyW/woa93Il282f8OwlVeEp4EfoYH/CB2CKDXCwsKw/bpH7M+XG9amA6GmTp06ZcoUERGRAXskwM8/0d5yydRJrmvW+m3bGbB9DyBwW3+4BG77NLa7BPbig1J/3b9/NtHX1iB2PiPz5w9t3RPYH3+qgqOETwnznsag7+809m3C/5ylPuzjX3eKf6qaf07l/51SffO9wy34VaIOsq2vqnOwmfcGbv8YXyn/59saZO++Vmn9GpWW/BY6BO+CvgXAf843HXyn679EOURg5b5g+0sOGeBN/Q0v3u+hQ8lNc0PrwbwDBMYgDCw/4B3XaBzeDMSmH5qMwGQ0AJohJ6TD0T5w/oWyTYYImpFtWDNUzuFIUHMjGJRMwLkuuE4vuE43oEYroEbTr1rdp1LVt1LVq5zhXkKBCA27s6V25Uhuy5Hcmim+NUNsV6bEnhzJnfnSO9PQO5cxZxoT902UK92umLVZZft0hT175T2yGT4VtAN1ovvrxF39aTPtiGkz6ccOqB10V/OZQYjcYXOs1rm4ZkRiuVlcvWXUIUsgctEHzeKaTKMOakQ2qkc2aUeCqAdN/Wr116frjHJVNVpJtFxNt9ug6LCZMWI3c/ge8ohdsmNc5MbuhUlEsmNd5SZ5yk7zkjEYzWFBGiiGJgqIEE0NmUekoCqlABOKOKD1QkZBRZrKhTIHKtKQAgBeRFORpqsiYKih1A2ll/sOdfZDLfOUv3iLZx36EQN7Xp3fooH/CB2SlZUtLCyEJyYajf6GR+1PUkRHR2f79u0gjIuLy61bt2C+1rhx44YOHfqBePB2sbbQdrQ2nORgPc3Bfoat/WxruzlW9vOs7OdacuEw7zOwGjbvHeZaOXDRl/KZnc/nHOio4zyrL2Cu5TAu5lk6zv8OLLBy4mJ+P/S1PtfK8Yv4oqj/rgzzrUCfTqDV/wt86TL7d52796RFbo1eILfJu572v87hXH+mg73311+lIkvHuRa992zfzTvgzud03u+y/Mq73gmu6o8wyEfHgGU/TBz8/TKQJINqQlxkyDe8cWChnt9+++3evXuwhTfFN9QARQgEwpiv/A2eeg0fPhzE6/vBcuVcIZlMZv/09PT0bxD+e+hQUtP8kHqIl2AW0mAMCG0wDak3C0UiKPx1aDQN/QBgUPoYjSZBdfqBtXoeZUqeZUzXYopnJdO1hLovX+5AvrxLDnF3LnFLJmZfmuyeVMoqL7kFq4krd0rsikNvz5HckjPUPU/cNUvApWhIQBkusIC48YDcjEWSi1di3IMoeQ16B6+OOfvHwjO/L226PCv/8IjUBpvIKqPIWmTWE+Lp12gRWmcR3GgV1GQbAParg4YHinQX+lHH75R12CRrt5liu0PeYQdl+G6YaEQe4UIc4Soz0Rs9JxA/3RVvOV1Gx2mojqO4npOEvqOEgaOkvqOk3jApPQdpXQdpLTtJVStxNWtxdeuh6jYSGraSmraSGrZSsKNlJ6VtJ6lrL6VjL6nnIGngJGU0Uma0s+SvbiJzPYbO2oc+f6PxW8atvDI8DfwADfxH6BCZTIYH7qVLl+Li4hwcHL7haTuYItOnT4eGPs4JpCUoKEjq+1wgLCwsysvLs7KyuO+PGTNmtLa2nj59es6cOUOGvPf6hPeTnqmikYmymaGqhbaypaqijZKinaKiA1PRls60pjGs6Uw7htIwpnIvGMoOdCUbGtNagWlLY9rTlQDcf60VGJDflqYIGYYxlBwZKlwM4xRxoCv3ptCVh9GUIJsd5HyXh5OtFw4MZTuolqHsyFRxZKoOY6ra0ZXt6Sqw46SoxsVwRfX+6EvvPcqEDF8C5BkQjE+kczNzqv2gua/69wPJ+/4doaQxID6V/29OH6GoMZz5DVAfzvwE3j+Dg+7Ol07re+f9vYtkOHQBQW+iE1NtQHz5yvnSpTVicF1zUlT/EfgqTQ506arCTefIAHDvX+4+gmEAuA37Eplqjhxw1fgJvfVqG3QygvkJ9KprwBr+PIMD6urLJ4upOrwXfff1xyn9b/m+o19b8F0lDPXhCDQATr1Qd2JwoTYQVJ0YvW05MVUAnOceAid44iHnovdBCjtODBWkO5AfdjgQFew1m3zxpQPOAsB8zMzMwKji6enZRyrc3NzgpWBubq6lpcV1KBjkb9iwYf2ZyWD2weYzyMq5dAi+5QF1gZ+2tja3oKSkJDcFfhcuXPjn6JA5TPgJqefSIYiUAF5tfxXAic7kAwDvCgYD0fsAGgZNQ6gGmJUU0mAAPnUhzfrBTXrBDbqBNVr+VRr+tVr7iuieheTdBVK7imR2ZEvuSJXYniG2KVNia47E7nTBnakC27NF9xcNdSsRC26QCayVCanDBNYN9azkd68WDajHxTYyi06anr076/JD56ar89IOjg4rtwkpNw+pNoHAegF1hgGNJoGNxsH1IJuZf4Ola4XZxly9WeGUYTsx9luxjttxw3dhx7sTZoTIzouQneOPn3JAYvwe4YkugpNchCbuERq3S2g8YLfI2J2iI7aIOKwTtlklZL2S33YVv90aAfu1gsPWCTlu6MWIzUKjNguN3So8dqvQhO3CE3cKT9ohOmWX6C97hKbvHTJlp8TZa/U/YFjLq5KngW/RwCfpUEdHh7tPcG5Byf37969cufKTR5bj0iHul7Pr168nJibCKwSewoN8jg8yW0xMTEtLy5IlS4hEYv8iYNKBpvF4/CDr+SAb2H9+/fXXY8eOgfBcOqSgoCAjI8NgMMDkBRxvxIgR/d9JQIeUjMmqhhR1XbKmupyWEklbgahDIU6xty0ryG+qqwWkxsSMNjbUlycZyJPMGAr7Nm440tRUVVbaUFOzddnSVXNm5WdmFGZnFWRnnTh65OjB5ulODobyJCOyrJE8CXam2tvFh4XNHD7cUFbWgER00tXZ5uycEhtbnJs7Y8RwQ7K8oTwCIwBn33nWzHqo2Xm5obycpaLi9pWr8jIyYsNCR5sYG1PI70AxpvwJEwqlF1SKCYBCMeWCSuXCrB9MKdTPw4xC7YM5hdofvelUBbOB0b+hAfKYUxU+CQUF8wHxmSJ/2yEFBQsF2l8LcwXan/iwIzRz6qfwCS19SnvvpXNapH2EL5U1U1D4GAOeLAtEUe9O8fvVDljJD0pEZAOV9tfwAPvcTlG5MO0Dcr9wbyIyoPd2I5ONyWQjztaE/O5eo1BN4FZ6d2d97tqmKlh8Fr1l+2uM9t6J7qeoXoG5YpsPAu/u/b77EW5SCgfvPRa4/35Q4ftlB8j/YSUUCvcRYUp+DyZkKgJ5Sh+M5SmgT3jiGZHlkEclFxQEhu9gRJFDQJY1JCMPUniccmH8DkZyJJHBERh4zsM3shMnTty4cQNYxJ07d/rYC+xDCqTDUUNDw8G/d7h0aNKkSRKD+ME3Psj8tXQI3lafkefkyZP/AB1qnBNcYxpSaxZcYxJcaxxSZxxcaxBcY/xXAiocAIbBte8hqNooqAZgCAipM0JifyM8ColfF1JjGAYkDVhKnaF/pZ5rIdmrRNkjX/lAvtLeQtndOaRtydIb46Q3JuM2paK3pku7ZKK3ZaFgNaTdudK784YeKJPyqpL2qpDwrRQPqJT2K8SEFjMKTww7dmP++dtbm84vyWwaHVdtE1phFlhh4l1m7F1t7F1j5FtrFNhgHlBjHlBlGVDluCtTd0WU/NJw4lx//ITd0sPXSwxfKzV2M2bMJpkRa6WGrwbIOK6VslspYblUzGSBqPH8ISYLhpotkrRcOtRqGRfi1suHWjuLD1s1dNgq8eFroQaJ0RukRq2XGLdZavwWqYlbpKZsR/2yQ2bGLuzUrZhz13jWoW8ZuPPK/AgN/KesQ/2/dZ09e9bf3x8WNRq8rf+LL5XY2FhoAl5CqampTk5OfUabb6NDo0eP3sP5BQcHnzlzhis8lw7Bxz8fHx/47Ad5zp8/n5GRAS+vPvGgRzRDWYaBLEObwFTHKyrjFOkYRQray21fY33tMCujxfNmNDfWb1y1bOXCObs2rVs+b1ZdTbW/t4eJjkqAj0dZcZG1gaYaGacihzXVUklJiEuIjdRTpqhTcOoUrBoZo82Q27TaOTTAz1xHVUUWo0LC2JvoLZk3a8fm9eUlxZNGO6pS8BOc7HZtXG9vrKtBIY62tSjIyW6or9u8ZqUGlbR83q/5udnTJ47TV6ZrKsjq0OQHhC5d/gPo0eU5IH8NKHp0BPr9YMCgfAD9j1I+zjOoFCbVoD8YVIPPg0k1/KegSDX4EgwVqV+FASr8UxsKBkwOFD/GlyX5tKj9auPW31//H7VlqKjwAfrk+TNdScGwPzhF3qv2XRP6TGp/6DGpPwjQSq8AnB593AtEwl5Q9RUpvWBS9PrAIOty8e620qHL9+HdIchAAegxKNx+DdjrvsTPX7rvBEZOLnIVKSkYgVb7XXL6zHdyIgKT+2DApHCBZHgffYc4Ox+IRzZgAnrLfsPO+22R9ZkI9Bgc0Mn63IcPjayrIM+BnA4VIKtNJWlTSFpkkiaZpEEmqpMJ8ORUo2DhUalOxasp4D6GOhWHHKJANnii4tTJOA0KB2TYx8JWSHBQ9haYYwNP/r6X2t27dxsaGiIiIhobG2G/Lz0hIWHwBiIuHRo1atQXX3aQwc/P779Bh87frD95tegdCk9eKzh5Lf/E1X8EBSevFp64CgKAGO/jKvIvHAKcvlp8+mr2mSu5LVcKTl7KO3ox/fCFrIPn0hvOpDa2pDeeSa1vSWpoSag7ndJ4NrmhJb7pbMLRS2lHL6Ucv5J07Er80Svxx64mHb+ccvxCytEzSbdu1Tx5duLh8+PX79WfuVJy4lLRsUuFRy/nHb2ce/xy3skrBacuF5y+XHjySuHpG4Unb+Q1tCTlN4RnV0XmVMXkVsfkVEfn1sRkV0VllEWkl0VklkVykYEAEqMRVERlVEZlIojOqorKqo7KrYnOq43OB9RFF9TH5NfHFDbEFjUCYoobY4sbY0pgvz7m0dP7P2Jcy6uTp4Fv0MB/lg7BcxzeGcAlwMdAXV1dTExsMC+Az+fh0iGuDQo+zkVFRVGpVHgVfRsdcnd3/9hXgUuH4D0E3/+sra1pNFpaWhrYuzAYTH86RDEkUg2ICnoEmg6epomjq+OMLdQzslKSkuNoitgx4+2rqsv37t8xe86kdRuWr1u//PDhg/MXTFego1euWlRbV21lo6+sSlRRl12zdklDQ+3kqSMVVfBKqnhFFRxDCWNhpRMVFTpv4QwlZRJVAU2jYxlMAp2OmzRlVGlp8fhJ4P1BtLTVd161SE9f2draMCoy1NPzQFZm+qZNqzU0aPHx0ZWVFenpKdlZGVs3r9PVUdTUUNACaAJo70GLpqVF0wZoItDhQov+eehqMz4DPW3G56DD1Pse6CrqfQL6uoqfhJ6ivp7SjwTUP3h8qyT6Svof4+N+DZBNUV//m/Gu0W9QoL6Snp5if/TT0sdKGECBBrqKgM+d2e882u+sGehBW0qGelwoAww4+OiyAXmYeh9BV4fxAXR0GFzo6jD7o38ipx7GOwxQ7ccNDZCix9R/H3p6TIDun2Do6v0JPT0GN8OAVfUeQjK8d+44pd4V5Bb/WnCUptsLhq4uorFeLWnTdbS5DyIFbeRhRdVSp2qqUTTUyOqq8moq8mrK8ipK8kpKskwmkaGIYyrjFVUJSmpEJXWiohqBqUpgqOJhC4B/4ZCiCoGhDNlwisp4ZRUi8rBVJamoEpWgoBJeSGhQdAg+e4Gl5ciRI9zXREpKCjggwHcx2GZmZnITwWvD0dFx8J/8figdEhcXp1AosP3Ma1ROTu7b3Ci+Z+7QNwyMeEV4GuBp4P9NA/9lOtRHXWBOjpGR0V9Ih/poDLyWwKvtR9AhaAKqBRbn4eEB+x/QIbIhgWxAIOvjybo4sjaWoo0zdtDJzs+ITYwiq+FGTbavqil3ObCTpkmgaeDnLZ156EjzzPmT5ZRRy9csrK2vNnfQp2sRbUea5hVkB4b5KutT6NpEujaBpolXUMctXjk3IjrUfJgBVY0gp4ghK+OpqkSKCmHi9DElZcVjfxlO0yTRtEg0TVltE1UX113BYUHmNoYZmWnrN68xttTNK8gNCQs0tzVwXr24vKJsxFg7NV2auh4dgf4A0NCnAzT1GVxoGQwIppZBL7QNme9DUdvwfRgpan8COkaKn4aSjtFnYaykg0B5QOgaK+uaqPz80DNRGQiqeib9YKqq9xH0IaV/nvf34einoaJv+s34TLWfkqe3g7qmqr2nw1RFtz8GfZo+oasBFfiJRGMVvX7QNVbpj4/r1zdR7Q+Owv+sGbnGOOBchxx87opV1jHiACmCtItct0bK2kZKAG76n/X0VTjAjqKO8QDQNlbkQsdE6ZMwVdL5GCbKOv2gbaI8OChpm3wKX1ODsZJWLxS1jBBoGjG1jJiahkwNA4aGPkNDjw6AR5aajoKqNlVFi6KsSVHSICuqkxlqcjRVElUVHpLwEYrAeWYSadoEBS08VQuvoAU7BPiXBjuaeKoGjqqOg8cvPGkZ2kSmNomhRYR/qWpYwcHRIe4La+bMmdzXDUwi7XuFLV++nJsI01m/6r32Q+nQV0nytZl5dOj/bWzK6y9PA3+zBv7LdAhsOJcvXwZXNIjJ09/Z7GsfxH35+1uHrl69mpycrKys/IOsQ2DagpgQYH2CVsA97306xCevh0egi5fTxcnp4OR18Ar6skFRAfkleTRd+XEzR9U21Gzft5lpQFY0okyeO67xYP2aLSvoOnI792+trqs0cdRTMqJu3r2+rKpk5NRhVF0iVQcBRRtP15WNSohYtWk5Q1deXg1HUsbIquDkVfFyqvgJM8YUlxePnjacqkOi6copGdBHTRleWFxQWl6alpl68uSJisryVeudM7LSDnjuVdVjTJ09sbS8ZPLMcaoGdDVDBhfqRkwu1IwYXPSlaBgpAjSNvwpKmia90DBRAvT9239Hy0SJA2VA/7HXu3QYZr2fbqqs9ZXQNlP5V0DHTPXLMFfTGRDfWFZVx/zTMFPR+QygIDRqqvIlQJ4v9EvbTJULLS5MEWhz8e7QZ3aQ+j/EF6VS0Tb9JAbo0UDq7b2o3qtHWdv0z8uVew1/xChUtE3egaM9qEfLFIGmiTKAu8/B5y91JS3TAaBpqsSFlhkXygBtcxXuDheaZkqfABz6FmiYKg+IT9emomnGRW9z7xdXUjfhQhGghjyRmKqGTBUDpoo+Q1mPrqxLU9JRUNQGUJlaFIYmmaYuR1UjUdQJFE0CVZuAPDZ1iRQdAlkHj0CXAPvcRPhXXguAowBT0iEqAHRJsIV/5TWwgsKDtQ7Z2NiAaxyX+SQlJcGnN7C9wBacCLiJ4D5nZWU1+DfaD6VDEO8Bh8PB9jPywItMWlp68AL35eTRob95aMhrjqeB/zcN/GfpELjJhYeHW1paDt6R4IvPaC4dunnzJryNIFppnwPet1mH4PkOjnzwi46OhplO3Ncb11kO/OiAxQHRGjly5Llz57Kzs/uHhYDVlYD/AMjaOHltnJwWDt67cprYmUt+aT7UGJMYlZKZVFia7zDRZv3ONQHhvsOnOgRHBoBR6IDv/qraygN++1XMGMMm2VbUlO3x2KlkTCNrE7iQ08BOnTsxNTPZ3MmQqkmUVcGSlBA6JKuKk1PDT5gJdKho1DQnshYBSJR3oKeJnSFdk0zXoKgbqqRnpa3bsoauRZm1cFphcb6Hr1tMfHRMfKSBpZaKAR0YkaoBY0AgNIkzFvlKwAjmfRgrqr0PdWPFj6FhrPRl9I6T+gZMn9x5x8GQIeYn0I+hISNI5Z8RJjBKHgQGI/zH9Qym1Pfl0TJR6Y9B9WUw/f1Cns+c9K8+hDD5gZTAvcD6g8vzP04fTMo7AvDlC7uPJ3DZwoDQMFHkgCOMKYI+msT9l3uor+w7Cbml3oO6qdIX8KlbcuCCyuomHJhyd/7sr5qJUi84zwpVwLsnj4ohU9mAoaRPV9SjM3UVFHUVmDpUhjaVoUWFRxxNg0xVl6Ook8jqRLImAZ6B8ASWg+cwfJPSwclqY+XgaQz/anOBk9XEympg4LFM1sYDTaJwH7CaOJI6ZpB0CNbtgUmqfZ4I8IEMqBG8gw4dOtR/7hA40fHmDv2/jdt4/eVpgKeBv1wDA9Kh56dK84MC008+ePv06bN/V2Q5eHnAqyInJ8fOzu7bvkJ9hhTBqwjMTWvWrJGXl++f7dvoUF8NQHUWLVrEjabApUOKioqwgBIspgRE6Nq1a2PHjn0/shyfnBYWgSYHGr1Q0CENm2Dzy7xJU+aMNx9hBC9smzHmwF6UTejaVmpjp4+cMmfCmOkj1C2U5bUJ2tbqo6YN17RUkdPEywO08PCqVtCR9Qvx3bx7g4IWvPXxRCU0SREjp4wHRgR0SMNMefhkBxUThrwGXt9ac8wvI7VM1Zjw6VRbQUmPPnKSk/kwY6YOZ3+i47Q5kyfPHG/uYKQC31n1aCr6ADoH3P1+KQYMle8DfNP9AuC77zuoGTK/iL7Mn9rpz9w41i3FwWIghjYgbftsopK68V8KI2X1wWAwwhspqX+Az5X6i3qBtDi4Lvxl2aDFQZ/0QeVkDnjGP3WlfeW3g4G/NXzxOv9Mhr9EgD8rMWaqDYD3P3B88PmD+y/Caj4u2/uhRNUI2A5CePpDxYiJAAxBhgwE7x4+ykCE9GlMXQQMHQUgQvBxh66JECGaOllBnUxRlZVXJcqrEeABCM9M4D+yvcCSNNEkLYws97GshQUuRFRHA2TVMfKa8LmKYyzSxMtqYIlqmEE6y3Ejy8HnMHBzgG9w3EWH+jzAuSnwHQ3CBX3xQ15fBq51CCL0wAvliz+IRQSZ/wOR5Xp6unt62LDtBnB+nBRuIpLeb8tN+QZApWz2j0d3N7ubjeBHN8Vp5DPtfHC0/7/cUtyU/hhAZORU8H48DfwcGhiQDj2oyGxovXe7LCYiJC6/oOLgwTPnm5qbi4uLf4TMX/U0/9RznxtoGwKCQ+ABWP1g8K+Hr8oJ3tvgvfZxkcmTJ0MM7u9kX+AXUV1d3RdoG2xHEGIb3nYLFiz4IA4EWIf6EyH4BolAHSOrhpHTwMhr4OTUsSQ15E0sp4FDXtsa8EkSi1dBwZtYFo5CCvJixnH+BULFoUPcFBU0XklGVhVD1kAoEJ6BIiliZYEOKSN0iKyBjAOQOjXwZE0iVVOWrkVmaFOQD6gcABeC76mK4GHCgZIuAuBC7wC86CPo02EU0h/vWBOXOzH+Grwb8XzKQvX16UxVg16oGTAHBUNFtZ8CSmqG34xBduGD+gdZ6s9s6oaKH+NL2vvmTn1bwa/u1Hvy910zvZcEQtG5lP4Drv4+z2d8mfl/8dNAvwzf+RmCW1zV8GN8/Hmif54BPl5wyMkPxvvfXMAQhAD84hDQ4SMOQFGPBg8xLhdi9OdCavJUNXmKiqy8ChHchuXV4TGIlwVTD5iAtLBAhEgaaJImRpYDeDiTNDBgBSKqoeA5DJ+ruA9Y5BmLPJkHS4fgRQNmH/D0Bnc4iGIKsUb76BD4FEAKpOvp6Q3eNAQV/g3rDm3btg1ewfBTU1PjvithJQluCvxgMb2/P9B2O2thR5t+x1un7JwdY8aHjZvnFeB/oLFp0avnw9vbzF+xbNu6DTvaLFntJu0vDV+1Gb3oMn/bptv51vAly7St3ayrzbTzrdmbDtM3XcZv3+q/7TR602X2qs341Vu9ri6jri6Tt69NO7psXB5r4+5TqI8olCeK5EcM2u8M5h80+gNIUaA/YNIfMOQe06gPmfSHDMYjJvUxk/ZEifaQqfQ7mfyITH+iqPAHTfEhg/ZYkXGfQX8ABam0hwqQn/ZAkf6HAvUPpsIDCuMpY3K+4mmxoRekpa5LiN+QlvoYNyUkbktL35GRuYpB3cJgbkrJXJbB3JHG3JXBXMegb6NQFyUl7kpLQ8Hr7+OmtMQVGclb0tK3h6KuY8QExQ4Li7QKC1/+EKKXhoheERU6P0TwnJjgZTGRSyLCV4WFLggJnReCzEJXhYQuCgte4Re8ICB4UVj4kqjwhSHCrUOEL4oKQVWXPkBd3ZsfMar8QXUCkYa4VnANd3Z2/qAmvrPaBw8ewGKVr1+//s56/j+Lf5IOXfzjRVvbq1uXz5Tm54b6pWXXN/7MdAji1ZSUlMC8UiwW+1UM56fKDCtI7Nq1C0TavXs3fPwDpwggWh+vngR0CCE/CP/BAgXiAt6yJFU0wojUscBniKpoSEEyqONIaliiKganLEPk/MsFJBJU0B+loPDKMlAK3vdEJQyOJkNiYkmKOJISVk4VB4mcsmCMAg94AkVDVkFTDnGW00S+ocLoAbxKECDUiIJYjXQQ9LGjP3d0aYoDQQmc9X8M+tMwsFb9M/g6agcTGD7AZ5jhx5l/UMog2engJR+4QlV9xsf4EjH+QV3+VLWDVMUnsvVdhH9eFVz+//FXgD/TP/hw8Bf8+/Hnia9IefeZQ5+m/D7e/6KByP9+hg+/gHA7Al5qPxYcwvMONGA+CHofRL1fcIAL0TlGIRoYhTh2IQU1MocIAeTklUlyygQ5FTw4D8vCvEoNDBFoD7JFE9RQYAsCCgSAJyR8aSKooggqMkRVFOdZ3WvAh2cypAh8TSiFvjcUvB24BiLYAgv6tjcXeBz88pW/wXubc5dh7fu5urpyhYRVxfun//10iM2y72QLPHlIWbRgJU1pi7ruKmXaNi11l+kT55eVWnWxNbrZwqwu/vZuITZboJstymYL9nTx93TxdbFFu3oEIJHF5mN3D2H1CLB6II8EiyXIYkG6OJslxuoWaOvkZ3WL7XorLNDGJ9w5RLhDUojNz98jyN8jxN/DL9AjINgtJNAjLNAtIsQWFWALC3QJCHYJCnTyCbIFBFkC/N2igt2C/EgRASglzBYWZUN+AQTdwvw9wvzd/ENYAkLd/MJdEhYVUr8LCMB/LD5I5vsAbEE+liBfJz8fm5+vU5AfGvlNhO/qSPpdPUKHkAD82yHA1wZ5oKDAh+jhQ6TuFuLrEBR4JCEuwP+7AH8X/8cQgOqhAhYfX6cA0oEOfugJPwB23vIJvuUX7uQX6uLjZwkK9AgKgoCQs4tPoJtPuJufn/UBams/NA+9evUK5ks7c35r166FD9wwxOcY9L769/TpU5h3wK0KWDoMEWE5zQFrgU/PkPPx48efb4PNZsNiXFDVs2fP+nJCnYcPH4aRW1hYGNyb/WuAQ/n5+eBPBAKsX78epkXAjdCXAcQLDAyEpcO4KdBHGPXt27cPXGT7+MzLly8hkr63tzdk/mL/oYbKysrFixfDzPYvZu7q6gLn282bN3P1Az9Q9Zs3H7LT9vb2ioqKoqKitra2L9b5b88wIB1id3Z0dnR1Qf/hrN+//1vrudaGn9s6BAZ9+AQ1eLP+t71LfnQpePFw56HOmjULLFFSUlID9gjoEEkVyM8HQJNU0ECE5NSwwIuIKigkA8KXcCRVhPnglFFEVfg2CUQIAfLCBjqE5EFe7QDYxyuj8EooWVWE/BCYaJyCDBHoEMKIgGKBgQiyQQ1YOXWgQ0SKBgnoEIwY+jEiDh1CwKFDH6J3zDEAQXpnUPqqQ0o6MNd5cOjHsmCG9F8BmGn9PWAo634OKnowmfsD/GlYe5/OMSDz34XBMMmPhRlMqe/M87dpoH9D3y7zBxcPx6H0PfSd4v7pvUN57sX83uC+/0D/a/a/9+tDrwWYawdW0gOpuBypVzN9wnMPvcPXSPiXdJNr+Xn/EwzHlA0ThGjcZw54/AK4DnJcIoRwIXV5BbALqSJciKwsK69ElFUigKmcQ4fAHQ6DeMQBHVJH6BBBDb4ugUUI+TIFX6MIKsinJdgiH6rgyxTnAxYYi76ZDsG7APXu93O+6WChpD4JYacv4jbYr/qnf1tYo+8JpdDNduzoEbp2nT5/wQ4jw8W2lqPG2k0a5TjP3HQ9lb75l6nTfrtv+rxd+fajkc2HJleWOydlTDxxdcWdF/Mfvhrz4A/9hw8JLBa2hy3a0ynKZgki6BLt6RLr7hbp6ZHo7hna3S3GYsvseCUp0AYERlywW4CfLcLfAyRHRLBbmA8hNggXEABSBIwAgaBIt4gwS0ioW1i4W1SoS0CEBRmAoACDEkYIUo84Xw8wIj5gE0JsIWBTol1AkwQE2EOMq6XvCQrAbieUhuPvgw0Mi0+QxSfYIyDKEhBt4xe5OUxjfqNNQtzIe3JoNv+QLn4hFr8gm1+kGyEo74GN8BjhHpCOT/DFEGFh/psCfEBy2B+hjU+wk08AGA5wng7oBj9fO5A5pKv8nSKCLNgRBFaFcLE2AaF2fgHgVAjPAhIHHOkDfEyHgJMA39i6dWttbS0M7tetW7d69erbt2+DQQbYAizje/HiRWAL8O+tW7cePXoEHAD4EkyRAK7y/PlzcBGCgT53XA6J48aNg6W6IB490BIYVgGvgBE/jGzByAML38NMhLdv30KLkZGR8LkB3HNgxAsTIqBmOARUBBqC5oCxQFXQ4sd0CFqHUPhLliyBJcKAUO3du7c/U4K24NM2ECEQoKqqaseOHfAt4o8//ugTb/z48TCzo48OHT9+HEy+MC8dXGS5BAm+icO8D3t7e24Hnzx5AofA/gOVsFgsyAPNtbS0nDp16vfff4eO99EhaBpyQn6oBKgU5IHpGKAobin4AVUDnyaQHAQD8eAHHYc+vnjxAsxfoGdY6wX+hUQ4BcuWLYMaQIB/O+H5vPz/kVAKP5qo/FT1Ax0Cr7YPAWxHCQWMiKSCISihAEQVDOyTVLAEZXCBQ+G4KcCIVMFYBAQJA4lwCOFIHMA+TlEGrwiVYLmmIRwNRWRgCXQMx2UOGQRwyoLRCQcO9FR1koK6HE1dHhzrEWhQYMIxAo6xqD8YYDtCzEd9ZKl3h6kFIZvexwAk6h2tGnzOgZgYd7jDiRP1F0AJpkt9O2hK2l+CDl1Jh674HnrHbYgX4ntNf7oqTiV/KQZHPj9sdJCl3s/28Uj9C9T3r+3pF2vjqv17LoN+Zd/7HAAn+k8zKez3w58Dd+71/I/i4+8dYArm4uMPH32HPjz6j3Shz78XcfFFAsdR4QHFfWQpICwIoiYg3nEcu5AcwoWUgAuR5BSJsop4WSWcrDIWecwC50FYEAoMQXgVhPnABybuNybYch65MsCIkAc1x1yPADIof6N16Kd6B/39wnwPHWKzbXq6RFvO602fucXJZrmJudlo++HTxk6bOGm+neNOXTWvA0HhBRcOehScRMltJst7qhp6b0o6H3Tyafzpy3t8s2b9uiojc9XZq+pv2Fg2W4zNxnd102/cUKustAqNcHI5MHKHy4TM/GErnzApz2RkXkmJ9PCLgF2khx/4ypAuIaAGwIKEEaYCTEFIqGuI6Ouh0s9k1F8qmD9lGD5W1nzGJLxFCb4R4usSFWCBLQjYjBCwI0E27IsK9IgIs/mBI0m8wo28rj0rm/gbECtBwU5B0QGsQxy7UDeYY/j5OwX4nwnyH9/poHdMYW/t8IejtNuFhTtF+Nv4+cBGNKBlqRMMVPwCLH6hJ+Ii/IJ3gLpw6nsPgnwgFlh+gA5xqA7wLyA5Am38Aq8FBdv5+dr4+dvAcATtc5hPN4dNIdYkrlHqA9TWfjhABXIClhbgMEBaYCgPhheYWd3U1FRWVgYWjJ07d0KUeZjFDUQIzI9gbwHGAr6jMGSHoT8YMYA79Zk4gEJMmjQJBvrcNmAmAkzDhvE9RB8BuxNUtWLFClgrBdgOlFJVVQXLDwz6Z8yYARcb0BigIjB9bunSpZANfjU1NUAhPrAOcRkLGGTq6uq8vLzgKFi3+rrEpUO+vr7cFGBWurq60JfP0CFwcZoyZQpYhIC3QNegQug+ECToC0QY3r9//5YtW8CkA/PVoTbo8p49ezZs2AApQLqAxnDpEPAlUCDMs4DlMaEglIIMQDKhy5DCNbVx6RAkAuvrExhadHNzg6qAjkK7QM9glZoJEybAbENQVB/P/K+SIh4d+vsf7N/bItAhLuH5EIoIIyIC+UFYjQxBCU1UxgBgB3gOThHID4YIVAcIErzLEfLDoUMqkIikQzYsUwbHlCEpY8E0hKFK4xRQRDqGQEMTmRhIRGgSJzMJsRQRIMgSVU0Wvp72gkuKEF70J+hgO+rFO7LEoUy9BIlLk74fHxGtj6kXN2UAAvZNiYpa1I8xYOUD5VRQ1PoiaIraNGZ/aCn01f9+nZ+s6r3iH9T2lf+CMIpagC+Kzc3AzdyHQZb6zmwfNPoX/vsZwQa4DAa8Nr6UCCf3Hd6RHC5vf48tcPJ86tr+29O5/rEfAmJSI/jgkwQ3sRfv3YZ/u9icSHGceUF9QLgQ96n1jghRVOUQcIxCCBdS5HAhJoHExHOdh5HnKvAf8IjjcCFwRQbTOjxOuYwIOA/nkYvgz0ROOkzyxWDSAADkEUlEQVTO/DZnue99bfzLy38PHepmO3SzxU+e1B0/YesI2yUWFoY29qNGOM4aZrFLz8hTUdVXnrZ7yvoqn8Y3ysNC5HDuZOq+xeHHXVtfujT8oT82jigXLE/euXZf5uGbWbeezvcJGmVqNlZbbaWezkY9/U0aGjs11DxtbVMm583xn0NIDB8n81pSgAUcBvGOE+iW4meLAyOSaB/CeICff9TCo8gpP3zyIde557Y531i/7ur6Vde3rzoVuK4yYW1w0dxlJ221bhHxryRFkBrAaiTI1yMi1C0o3ibifHXu6amzCvab3uQD0xB/lwD43MH2PYAvWqewEAt4CeK+JvBUQCDT21HjPHXXsTHXZ5q9BGONKDAVIDHCHQLgOCfQiVQC/KcX7RyrEZuP77k4P8c6BLsfgh/x83stJvwMI/WIhL+orHROV7d5xvSmnS7lbl7FLvsKFy0uMDWsVGZcIOEfiom+5gcPQqG3gkLAzoAXcd3q/kRt7YcGB6BDMNYHqgPBgWF8D+5kwIJg6A9k4OjRo5AYEhLy66+/Pnz4EAboMHaH8f3cuXPB8gNWGiAeUVFRfZ51wATA/AJ2G3AeA54DQ3z4QUFwjQMKBNaSAwcOAJeAaGFgiYLJ29AE2FiADgHLAjGAgIHxBOoH6wrwEygLRz92lgOTC/A3c3NzaBoqh8zgYMYlDFw6BEYhEAAaBfoBxAYMU5+hQ8C+/Pz8Vq1aBdVCZ4HAQCmYNAF9gZrBaAMdASc3EAy6D2oBogLObGA3g0SQH+jQ1KlTgd0BF4KjoAqgNJAZDF9g8jp48CBsuUYeLh0CsUEkIDzg0QfNgcBgaIIflAI6FBoaCmQJtAoufGB5+6+yoL5+8ejQv+8t0Y8OofsYEVh18EwZhA4pwY40AKFDCDBwCEgOjgn06R1BUgbTEEKHYItwJA4gG5YhDTkR0xADhaEgdIhAw+C5dAhGAEoccqWMWJxgPjFZDVYklFVQlfuTEQE1QkIwwRZBLztS72NEn995jy/1Gpr6LE6f2PkLqNQ3kTGmJvVjDCjMgDmZmgpfBENT4X3AB+xefFTnwLV9VMMHFb77FxlhfwHvpB2g14MQZjClvjPPl/X5RYV/IsN3CvaF4u+umT9PLnLWOKeDS5DeOzW9F8Bf8QXhmy77j65wMqzGMxD6WYMHaKh/ZxGzTJ9l5mPD8o9L6ftq0/fJptc1DixC77gQhcuFwC7EBBBlGQQiA0diAh3CwKMVcS0GjzgVxASEU5IG8zvncYoAMQ0xZbBMaSx8mUJy9gExGfHo0De8dL+HDnX12Hf0iJ85YzFl0jZH2+mmBmbGRvNVNLYwmW50upuc/D4scdcQ9DrrRVmTV1WJD92Bxe+f6n1wz6WXaxNviBN3ownuRuNSIs61e1Y/Xr2/2src28F6m4nhOGsLJytzE10ddU1VJw2DgJG+i06M1n6iOsrj6BLJlxjBLmBBwkO6BJR+x/1ySDPI0+zyzPFPho95Y2TH1rHt1rV8aTvmmcOEJ+PmvJi98t6Mxa+WbulwPvB4waZrGxbnRcxfUW1vcJOGeikMtp6h7WLD/3A4len/2mFhrffIe3yiHTCTCPGw4xhfemcBIV54HCc6ATaYoASAggg8FxAJC7Y1PENa1jKqbq7Rc/CUg/qE+NsRFoRM+oGpP50woQh83aAeKA7ThxA6JPBCXECQ7xaSINDOJ9DBMQS94hN+Kyj40Mb8+MJFMV4H9qf6zq9NnfL62eLu9rld7cNZbw1ZbxzfvJ7U8XYWq8356avVtQ3bPDxCZk2NHWVSq6NxVpD/ihD/Q8R2JAisrQ3YEdQ/oLMcmHqAnADJWbhwoYuLC3i1gaWotLQU0oFdAPOB4TsYRoDSAFuAGTvAnYCuAIsAm0+f7QXGuEAhnJycwF9u/vz5QAnAegMOYGC9gSW8wFoC9AbsMGBrAjpUX18PLQJVACc0oENAMMBPDOoEUwzwASAVQDaAooBl6QM6BLUBC9q4cSMQBtgCGwF/OSBa/ekQeLuBAMAuoFFYKKzP5YzL1j5wlgO3NBAGckI6zKECKgImL7BxgeTAqYD+AbkCCgcsCKYYgWww4WflypWbNm0CPcDEJBBAR0cHZutBv7hToYDGQD2gOqgTRIU8/a1DXBYEPArqBy4EnnKgTK4pCcQGlYK9CLZgX+pvRPqv8qJP0iHgju4+wbkFJf+KQNvf8Hj9Fxfh58MzgfNwIdMHHEOawJQBwA4AjhIU0QDgNliGDADP+RcAO8COIAW2fYkIBaJLY+lQAxqjII0mS2GpKLwCGqFDDDSxX1miElZWBU9WIVJUSFQVWfiGSuVCFfGz78N7NKnPiPTRDk2N/I3os0cNeocO3OyfB4WuPijQ1Cn90Gt8+0j+T1b1fvH+Vb23P0hh3mX7U4EMdcqAGKjCH6r2QSnzK7s5mDr/2k71nhRETg1Y6AYB491Obwrnsun7yvAT7MAnj4Ex+LusrxecLyl/I95/EL17asmRVWQRixBChEgA+V4iRJSlE4h0PJGOBf9h+DxEYHLsP0q9AObD9TTmgvt0xTCkMfCMfZeIpCsCR+LRoW95934PHWJ3O3T3iJ0/azZr5mYr27nG5guNtf2VVHzlyK5EuX040j4SxQ1Pdhsit5upGkhXCieS9k/2bHC91jVpfS0G6ysl7+EccHqhzzGqegBa3k1NNcDBzn3U6OWW5tZ2Zja6mlpa2hYOE3zn5c9p3jKuzXrWby570mPH7oxWm1OmsjPfuGGm2X19m2e6lp2y6p1YxdeKSs9VGe3yau1qxq9HTHm5zfW1T/CDsPA/dno8WLrl0YLNbxdtezl5w8OZzie2L0zImbE/xTRrn/WFbcvf7PPv2Bpd4zH2NyH+DiATwnwdQnwwzwhxRAP/N37+dkGBdhEBoDdvwPIzZOgLiSH3lRU8k2ydzjBXXJ6St9r6npjkS1HhdmEhoDivRQVfQawFKC4ENiKoB+EoMFmpC6kNsf7w893k+LmBO9xbAaFOUf6OIUOur10XfvGy3qNnch1vCA+b0HdKyKw3kh2PxB9d026t25Qdtz8rLTg3PrQqY/vVpoWsJ7rdbQr3ztIvZOlcOjeuptbF0yNBgdLKJwSNtEF8CX7BjgGtQ0ByAgICwDwCQ3BuDDcYlIPFAxzAYMiem5sLjAhMJTCyB2Lg6OgIZhywewC3AfoElKZvsA58Ay4bYAgwygfewp02A4YUsMCAyQgqB6c7rnWIS4fAbsO1DgEdAtICoReAnMC0JWgUTDGQEyIlfECHoAkQLD4+HqSF2I9mZmZAeyCxPx2COUUgADQHg2quux1QHagTpicBVQOax83MteRAi2CcAQFADCBgYNUBBgV0CPqVl5cHbQEpgvqB+AEdAiYDZAkOgUMgzDaHFOgsTE9KTEwE+gcTosBOBdYtSIQ8UA9wJOg4N54E1zoEnBA0CV5w8AP9gDkOQj2DDQrYJvQXTHNcOvTBnKj/OzoEqnkXSuE+zE4Ddf/MkeW+5fn67y0zEB3CwXuXLo0HzgPMhy4FAJqEMB+IiICkSHPpEBfwtu5Ph7iMCLJhaFI4OtSAQlOlUVw6RO2lQ/D6B3Be9mBxQqJvQ8xZoEPwAZWijHiVcEiRPIcUIVBQlf8Qn2ZEgyROH2T7luGgGpn+l2BATjVgzQPk7DfU/rQwH1LEPso3OPm/gmG+R7oGZk0fc6FPj3cH1btPnoVvJKuDYS9fn2dwqn6vL4OXv1/l752s/lQZ6FC/fzn89p1L6j+/80ku9CmO9C59gC78rUQISBdnXhAX3KcK96nV6x2HRE0gIQAfOSYRsQvRCSSEDuG4dAg+GMHHpj/pkKI0linFdY3rR4ek4esSMCLkYYsQoV73OSBOPOvQN7x7v4cOdXeOYncLXrmiPH/BNivzABOzIDUlD0XFIBrDX47sRaEHkOR9ZKn+BAUfBtOfRAmQlNk2YXeJ75l2rMJ+CimSrBWDYQZKovbJUXzJ1GAyJVpZNd7EPMDeYaG9taOxgamO+rRpM303HR9W4TW3a8z8DhX7Tn6FTgHKC37MPSHMC6zqa6bJYx2r3w0dnlG1n2LJb3HybxRUHitqv3IYdnfp6vtbXR+6HHhwwP9FSOTzLV6/z9n8avyMR6Z2T6kGL0SpLH6xNkHRt0Oxr00t3671bnFd+BD81cBkAzQGpuMIIJEaIOACEqNAQPC5iMhlKr5anxY/WtNzqeHGLVa/5jlOO2Wy8tKURekjdq239F9lmzxJ96Ah7Y4s+o2QCJiJIKYD+Mu9BhvRe3RIkJ/vBp8AC5zy+AWfQ3w5Yf4Xv07LenhTi/VYhPUHpueJ5B+VUlfSsZ1vpdruyreUrS9LKqstPvH0wbPLFy8cbjpSnFJyuW7Hy9tiL1pJSLZHYuxXoq+fqS+aESEs+AiZTQTx6ATaBqRDfXOH+obdMHYPDw+HET+YKYDMjBo1Csw4MEAFgjRz5kxgLEBUwAIDtqP+U3c+mDvErQ1sJmAAAeLk4eEBTncw0wYMI7CiCdQJfAZm3XDpEOSE6UnQHMwaAmsJNMqNrvYBHQJWA9wDjoLRBqxDI0eOBDHAn60/HeqbO8TlPDCFCRgLZAbiBJQDeNQHdAhkAO4E9YDpBmgJjL2BDkEfwUoGwkBBICfAo+Li4oC/QR4wTEFfgEeBMyF37hCM2CGOAuQpKCjgetxBl2GGFRiRoJL+znIwmQpcE2ECEvwgM5iJwCgHdUJ+MKyBMQpCTUAoSOCfMOGKN3fo37EM6zc8Xv/FRfj5EPLDBV2aC4TwIGQG2ccoSAEQYgNvYjAN0YHnIO9mLgviECHOx0sOR4IMAMgJ2dAKUlga1CODIkui5KWwZBSOghiICHQ0AfL0NgpGJ/Cdw0HMWQi1xPmGiriUcD+pctgRB4jVqBe9tqM+I9JfssMZvnwtENe+vwYfkT2E/g1Y+YA5yQqqXAx4tDfxA2vbO575QSufrOGj4u/Z7r7qaD85+1r/jOQf927wav+cQj6rrr5G/8KdLwrzcb++WKQvQ/+ySCL3jCBXhVovgCb17SM7nKvla6/5fyr/p2+091T0j4jHnRfUB3hAIQ8r5AmGsCA5zkwhBBwHOYQL0fBEBTxBAUtQQJyH8XQ0fDMCOw/iDscBhiEFnsbI3EvOQxL24dMSGgBfpjiOyhwgpiEgSDw69A0v3++hQz1sBwiWfe26wvxFm81M4jV1gmnMXXSmP4Xmq0D3I8h6yFH9qPRgsAsxmcGy1GAsae+kLWWb429KY13JiuEM5QQVRhpFIZagHEijhlEVwuWU/DX1Iy0sPO1sZ1ta2lobuc5bsN/ttl5+0LRO9WFvJOVYItgOURRbEMvil+4QlOgSFOsUlX5FoDxW1nppOvqJPKNDjvKMTG3Tt2ubOvPZ6k33N29/vGjpi02ejydPe6as9lyK1M4PoeEkuoXwbaKYN0KYLiFsF1b9+diFh/dN+10YCAx4mwm+Bbc3CHQgwPdGiP+tgPARRVzEUvNVriOmBI4283AycrVirtc1ibGae3z4ktOTtCK0tNyNTMNHW0cMnxo9er/nmNQFJtdkxNgCwu0CfF0QnhuYFb8QEkVbgP+NmAA/33WIBSHE8bmD2T78AvfWrdrW9Ydc5z2B7seC3Y+HPKiQvhBLeftC4s3NoRerl7SUNfx2+url5rv3rj08f/paUkT25arIp1eGvrggez5Vtv03VPcDCfbDoekRG4n4uxBWAuYrAaGr+yjQNjAfMGjAuLwvBhqXLQDPgaAF4LQGU2JgB6wWQC2ABcFwHyxIUAosG0AP+peCoTxMKPogfDaUghTgGGBQgqqAukBVUBxMIhC2ASb/AGHooyjgaQY1ADuCmT9gaYGyYNL5YN0hYETApsDIA3WC5CAb8CuuzCAMpHwQ9hqkgvwQogD6Amynv6UFDDXAhaBRaAhahIJAXUBakAFKQTchBQLBAdWBGkAS4CcgKpi2IBEoEGSAf8G4xDWFQR4QFboGJi/IA4YmKNK3YhLUDCYjbhBt7g/yc+P1QVgI0Ab8C8JDPSAV6IoXWY4baPvHWodA3bwfTwM8DfA0wNMATwM8DfA0MKAGvifIL6vTht3Nd/e+3PLVm7Q0o2mK4VSaD03Rn0r3VVINpdL8VNWjlFSA9oRTGWGKqrFkqo/lpALT4TkUZhRTM56hGcJUj1NSz6SpxdLVIumqoRSlMKZ6grlFooPDPlPLaeNGhh/YPXX3U1nXvOEv8QYsfmwPP6pTROatCKlLSL5HmNAjQugZQuiRInSKUd/gme2Oi+7rmb9G4d9KoV4o0N6YWN3TUH3sOOmpnv0bMSxLULpLCNfOL9bNJwV0qEcMxx6CZglhO0VJb2ymFAU5/cYPE34E2YIiEDX7mZDAW2Hh60TppEUmc6LGafobK/noKfvr4fYoqe9TJ21TQW/H29U42Jc7Yg5QZL00maHmSqHGWuHmWlE2+inDN8dPy/9F777M0DeiAu0QAw+84hDHOf7XYrDqx3WIuSAk9IYmd3+40+lJ4w9nxc3ovI/t/EOK9Yi/8xH/i8PSJwOUO17Qu+4IPTxpURkVGOkV8Nu1e7cuXD/feKIyJufewYXsR6J/nKZdydRsvy/a/Ydg1z2+i4eWM2k3BcRfCQq8EuF/W1fbG/f5v+p/xevXv0gD/3wohX+Rsnii8jTA0wBPAzwN8DTA08C/SANdLJvuHonrNzWmTt/CpIdSmf7KKqHyCr5M5VBltUiGYpiicqSiUhRTPUpBJVpRNVpRMVheJYapkkJTjlDTTtTUTaRpxagYpqhqxClrp9KVE1Q1UmgqEZraMcOdkqztd00am376iM3O1yK/XrK+ZGfXJSjN5sd1CWA6RWXfimF70HgWhsqW0+wiM9lyjA6yahtd56XjjE5169dDpF4S8R0Y6lutMZ3Go17K4tvQJJYYjiWKYwlLtfFLdfGjusRRHShKpwz9zRCtU+tnz0gj30bWbhWEoHAdIvxvBEXPKci7brS3jXRi+uoTArTQvqp4f0WchwLBj4b31pB0I9Ii1Eh+ykR/dXk/NZIvQy5KnRKuxozWV/E3tE4aPzt+SvwSi3soNJiBugUg4hyHDonz8fNfRULQCd0PCb7V3nHt1bO0NzdU2+8KdN3l674rxPpd/M1xqapdpM5XM7ruD3l5Teh2/dja2Ii0kOS0gNiK+PjrtR6PLg7p+gNzo0Hndq5W530xFpS9J3zr5BwV5hU+kTZ+oVfg9Fdb9x9fyuZfdJvwROXRId41wNMATwM8DfA0wNMATwP/TQ2wO+3YbInC0okMFXe6cpCiYhRNOYSuHKakGUNTDdcxTmYoR2hqpCmrxytqRNBVohTVkqkqkUz1aDWdTEWNGA2dFH2jbFXNBA29ZKBDTM00hkaMulaiknqEuWX65Jmls0ev6+xS3NE2xP6+/pUta9tlDF7jlNlDiR2iWJaUbDeBxiIrd6vodanpsbQNO9TN2lTNOlWN3wyf/1rL+pUo+rWM0hvDYV2yKp1ytG66dgdJvQvPeCtJ6hTD9whh2ILoTmn5blW7zuFLzge6eMZZ/SY4BJZmfSPI1yUkcJVO8t4xUi/ETsFLjx5lgvNVIQapYgMVpf1pmGAmOoBOi9HGBihQgBGFKGGDGfJxWqRwZUqSDmzp0XqEKF39JLvJWZOjlts+EB8C8eNgtdRuATEIpTBE+LoC+fau7ZcePrrd3XXh7f3Z7a0iHbeEO2/yv/ldoPP2EPZ5YuYCfNujtS+fMTrvibbdlLheYXAmaUtD6OrzJZNfnsZ23RZ585h2NsX6TqYs677I25vCHXeEbp/QXDbRQ035Ikbmd1HR57U/xjoEjm3gNtYX8Pq/eVn/+F6BMx7MvwKXQggF0Re+/Mc3+4+1wKND/5jqeQ3zNMDTAE8DPA3wNMDTwI/VQLf9y7diO3fPwxEDFVSCmaqhMmA6UYymqwWr6UdgiG5Eip+KVriyZgxTDShQGl01iaocylAPY6gmKmlmKWulqWolGZhnaRqm6pjl6ZrlMTTjdXWLldWjtbSinEYXhweNZ7HRBx5jgysWdkxdyla275BW6hRCtwtjurG0bqoGW1kfImuzDGy6TYaz9W07dC3atXReW43uHD33uZTiS0unZxS9dmXtLlUDtppJl7JaD1O3S06ZjaH2iBO7hWDukEy7NK1Dw6Ft2fpHe9f/MUSoS1C4TYjvicTQmDkGDjHDVHy0VfxUUB5EUpgSPoBJDFOmJGhjQpjUGB2FKF1imAozXpccqUGJ1VFIMlRPt1BNMdXNtKHE6qnEGqnFmuimOszNmF5pyWiDRVWFhdiC/M8EpLQNmmprbr16fe5lZx37SVn7rWWvjwm9uTKEdVfk1V3JNzeHtF2WqPOQaLth0H5fvu2OSNstfvYNyceHSM+OEtsvi7KuC3XdEGh/qNySbvZHJabjrkDbLbGX1/jbm8VYRdqXi8fleG5zXxtz7fKjD049TMWBeSwQEhqmaXCH4LCF2TIQ3wxmswzmOoH8MOkFoiDAzJnPDOJhmlB+fn7fPJ/B1MzNA3ONIJw3RF2D6A4QU7tvNs7gaxhkTpj2A/OL4PeZJsCJFLoJy8VCf/t+EPzgL1kmCHo3e/ZsiCQBmv8eb9VB9vcfz/ZJOhQTnwaBtve5++3e59nYfPDHRZb7x1XAE4CnAZ4GeBrgaYCnAZ4G/pMa6GbZ/v5Aw8Z8D1khja4Rp6Dmu8r9aEj9rbjDj2KaHvvl31rnd9JmWqa6WaySTgxDLY6hEkdhhiooh9PV4mlqiUraySp6abpm+ZoG6bqmGfqWGXqWKZq6adpGabp6sSYWSRdv2rzpHpL6m9KhrbPbNM0gcFybCJYlQmBLkXuoWj0a5j1GDj2Wo1mWo1imTt0GVmzgRVqG7WbmneN+fT12+Vvr0Swyna2ozdI17NbS7VYzZ2mYsVQMWVR1ForaLU7sEJDuFJTuFqO+NBj2ct3e+zQaBDyACAoHGXK/hozSDjZnhBmitsvRQwzxPhq0cEP5cG3ZSHXZKDVqtJZChA4pQoMep0+P1VNMMWUmm+hk2psXjzMpHqef56iRbCYfp68SZ2GROmpf4Li7Q6VgtVTAA37x48dOsZ8ltR9a/jJ36u+Rdq/LaS8qxV4cIbGeSHQ9E+l6LNT1UqTzKYr1TLL7uQz7hQLrJY31XL7zJaa7Ddf1WrbrNYb9nNTxmvj6IbHjiRTrpTzrCbrrgWTbVfS9KPGHnuhr2/A3POQ7fj/8wSUHkQMgwLSKigqM6blxEcA0AbHmYC0dWGMH/gVuAHmAxsCWyxNgpA4xCSCsAmwh4hywCCgCDAqmvgMdgiAEEEsAonL3DzoHpYAyQRA2CJ8A+5AH2Bfk4UZogBSufQnq5K471Cck1BwcHAxhrCFINywIC/HfIFIcUDjIDK2DSNA6iA1R6aAsBCHgdgHMLHAULC2QDfZBYJANjnKzQRPQLggAR7lRsLmdgvyw/g/8IA/IAHHtoHew399WA+kQOhyCwkHUbIgVDgG4QR4InAA5uSIBLwIZoAkoCHqAnkIREBgygABcpXGpDigTKCIolht6G0SCZVinTZsG4b+hFKTAUcgPfYR9qARqhkogESoH3XKbgwzQNcgPh6BHIPO/6JHCsw79i04WT1SeBnga4GmApwGeBnga+AoNsDttzpwfjkW7UJjxTO3YncEtXuknXVOO+xacimq4nnvxVelddtFvXZsCLqibxlKVwmlKkUyVOAWlOKZ2suWEQptfcscurZiwpNFmQrGOeSxdM0bVNFXTJF1VN1ddM1FNy//uQwt2z5Dc39QOrvv1JUGHJYDqFkQDjekhKLKVDLsM7XvsJvQ4TmLZjWNZ2LGNrLp1bbpVLbtU1V/oG700G92JV+tAEbopqp3KWix9ox5tC5a+DcvAulPNqJ2k1CND6RbBdgmg2kXQr7GMV4t2PWSqdvLxvxLi994w3Cx+pFKQCd5biRqjrRyhZ5VnZ19iYVVmzkxUwgbK0WI0VZNMSZGayinGikkGqhnmuvnDbEonDcufPDr/l7EFUy2Kx6olWdCijbXS7O0zHUrGGrXx83XyC9+DtYGeH+8+N/WJq/QJE3JbKLq9Efe4mHwqUePlYwX2K2L3C/nuN7j2N/Ltrykdr6nsl8TuN+TuN3Jdr+S6XhDZb3Cdr2Q7X8h1vKK3v6R2tcmyXtE6n5HYXfLtbbTfA1WO8Q/JFxjiJSV6q7n+YzoEQathfVJnZ2cun4H40QsWLIAUoEMwvIZ1hyASNCyhA1GnYWkg4C1AaaZPnw4RooE5wMo/YMqAHxSHdO5yQBBWG4J0Q1RrGKP3NddHh2BAD6GroQmwhICBBQb0MNCHpYSgBoiFDSux9g8NB3VCbRA+DigE8IfCwkJY/xSi20HkQwj5DSGtYR/ivEFZ4FqwTBAwE5AQ4s7BYqlA84A+wYo1QBtgeVmoHJqbPHkyxOkG8w50CnoBxIbL8aAUrBEEa6HCD9aNBcmBnEDT8Fu/fj2QvQ8MX0B1gLpA1G9uB0FXlpaWoCLoCMTKg/WFYB9YHFQCrYMOQVEQXBvkgSDaYF8CxWZnZ4OQoFjgVBBcDvoIAb4NDQ25y9eC2JCZu6AtqB3IEijWwsIC1A4FgYw5ODhAd6A2CCMOpjMI6g3Fo6Oj/0XhuXl06CueqrysPA3wNMDTAE8DPA3wNPBv0gDLMbd4hiTKla4arqGXrm4Ww9SOlJVzl6XuUFDdpmHsYj01dGPoyZEL8+g6YRTlSCW1aKZKjDwjwtgxb/TG8shjL2POPYppeRx//Hl84/3dMaccZpWQVOJ1bHNVNXMJhIgLN/Q6WMI+9xWSY5a9xZu0C6I6hAhtEnJsshpLy6LTYnjP8CndwyayrUawjG06DC17NI1YVL0uLPUVBiYX4doFZTpE5Tpl6WyaZoeGSbe+SY+xPdvUvtPAqkNRpxuvyB5C6BKSeSmM79BxfLRr7R9DhrL5RC7KSs4PGacZYSvrp0OP1aeE0EcfmeBUZGufaTS+wWHulemamdowX0gh0oCSoE+N1VZONVBJM9TMsLLMHzusZOqY8tmTi36dUDHXMM1JPlJPNcZQK3uk9y6bu9ghsJzrfT7Rm2ePvLi59lDwou2zlz3OVOhoxLcVE35LQd2uk+68ieq8j2E9kGt/jmG/YHa9xbDfELvfEllv5Nhv5divCd0v8d2vSOw3zI6XFKBJPa+Y3c8V2M/lux7I/36E3FFidIgudIQqVEAa8vjQAHQIbEHckTqsHArDbljqB5bugTE6DPHB7ACBpOEHpAUSYZQPI3VgLFwaA+GhYeWf/nQI6Mq8efMgBUwoUEP/xTO5dAj8nmCJVdiB0N4wSQYIDCzqChwGWAe0DonQBHAVrtEGGAjIAKN8LkGCf4G0gGEEzDjAasBqxJ1pAysXQUNQFlJANqBbIABwErCWwGJBwLsgIDjQIVjwB+xRsFIQ0BhgPkB4gGCAJGAy4t5cwMpg5R/4AS0EqYA1ATMEggfrukJZSOx/D35Mh4BAQqNAfkAS8O6DtqASIDPgAgcEBtgLmH1gOSNYsAhIC8gGO+CjCNJC94ELgQUJaBgkQosQxRv4HtA82AcNAJEDfYK0sPQtBAGHJqAgqAWoIGgG1jICOgTygJ0KVNGfgv7kDw0eHfrJTxBPPJ4GeBrgaYCnAZ4GeBr4Zg047T2wkEjKUlWP1TJMo6pGK2i4yaq4EuguBMoeecYODGn7UOmNeLqrsl6CslaKolo0XTWKphqh75CqPTN1ZdTpFVE1a2Nr9uWeDa6/mnPht8ZHb5e6H9O2L1LVziFTE86ccWJ3S+5qE196y+nFgnVsrHa7gFTHUDxL1ZBtM7rLcXz36Cnd9qO7zBzYBg6dGkY9TKVuPIMtKcsWlm4TlmQJSbJFUCwsBF2gdFDVu1XMeoytuy2HdZo5dhnYsqjaLHH5dkHxzqGMN85u2UlTbgrwt/MJ1Y/TH5E4ihlhTA0ylwvStoxzsIywckoYMTp3uk3mGI1IY8MUe40kE+U0U2KkslKqATNJTznNWCvP1qFsvFPOqJF548Y3LrDKm2iS6aQQrsNMMFSLd5wXOvqcIRXC1j0WkdBQr53zy20y4fKOebEvc6Xay4m/Z8oXhv+SluibF7+tNMzhYgDpituQqx6SF8NkbmaKPT1C6vyd8vY34tt7MuzH5J5HpPbfCa8ekDru4d/epbz5Q+n5Pd1rB9VvFGDaz/8yWW61m8yYQyoar48f++Ckgi8W0CGYlgMsBWatwGgbFlcFZgJkgEuHYCgP5hEgOTCgByMMLNQD5gjuwqkwBAcDS386BOuTguUHSn186XDpUG1tLVAvGNn3zwAGHw0NDagWbErAXsBtr48OAW+ZOnVqHx0CzgC0BCgZJEJVUElNTY2pqSnwBCgLP29vb+gR8BAgY0BFRo8eDQwB2AXQIaBzwKaA2sEh4C3g0gZkCUxMffwBiBbIDz/gReCYB8SMS4Ggs8DWYIGgz9MhYDJQA3A2UAjQJ9AVcDagiydOnAAdwiKtQCChX6BeoG1AO2EpJOA5oPPIyEiQEOSBpVfBWATyQ4tg9uHytMuXL0+YMAGIGSgNrElch0CgQ7CmLZAlcOSDXsPsL8gJs56gRWjlm+/bv7kgjw79zQrnNcfTAE8DPA3wNMDTAE8Df5sGVowat5yuFK+qGa5lnEpRSiTIHhCX3CMmuVhMeqmY5BIJmW1y9P00lUB13ThV7US6KqwvFEdViWDqRJJU3dHEvSjMehx+JZGyk6q2V9PCa/TKOJfMC6Pm1jG14jBy4adPTOjuHuLydsjcm+Oerd/zWorZLoBqQym0Gziyxy1kTZzXNXZyt83wDnO7bnUjtoIGi8TslMR3C0mzhKU7BWRYQtI9QmKwKlE3htlBVOlmwiQiqx6L4d22I7tsnFiaRt1oejuf1Bv+oW+tZ932WgeBtp/xC6StsDWOdlIP0qX7GytH61rnTrXMHKOZYKYRZm2ZNto+ffiY4qnmWZZqmaa0VDVaiqFSsqlaipFuvqV5ofWsY5Ocr/y6/urC+WdmWNU6KSTqkqL1GWFmE1NGFI9Weckv8kZaWpD/rCCErxN4nbQ9rLNK4nGS5LmU6c/+uNnx8Oa9cw137p66VOJ1YZ9c6xrRo7OFDk4fcjOI0X7ZsqPFtP2s6r14wqlNkqd3i5zaKXk6hHr31PqHN2Nf3Gv67VzT1YQxbcfG2FmVEYQv2MjXnznydEA6FBERAfYHGGEDVQA+wDViAB0CQwdwGBjNA8NJSEiAsTssVwo0AwbuMCgHEwdYWvrTIZjhAy5qYL6Ao0A8+ru9cekQDNmBDIB7HjAT+IF9CdqFhqAeyABsAXhCfzYFNAA4Q5+zXE5ODrACcF3ro0NAbOzt7cHwAmWhIPAlaB389IDqgEMa8KJvoEPAMZKTk8FyBR0EdYF4oA3gfoOhQ9ApkBDoELQOvQNWOSAdgprBggT6ga6BVsHaBjynjw5Bd4DIgfKhRdAAEEXoMo8O/W3PL15DPA3wNMDTAE8DPA3wNMDTwHdp4MEDZ5rSZrD5KGqnKOlEU7TClJm7E6Nq/vj9FQxVr7Q+27kzhaG8g64azNSIUtSIJzMjlLWTNQzT6RrR8jRPWcpWHGEdkbAFQ9ghR3YlknyY2nGaNpEmTkUM7SQMNezyjZEsluj2B0P8amY+VLVr45N6y4fqgJhyJsO6x//aOXxKu9mwbg3TbhUjiBfXJavYJSHLFsV2C0qyBcXYQuLdQlKdwhI9QjgIltCFV26TZbKVNFnqxu2Gdmx9R7aiUQeG8koI1SUo3oZVezN95RO6/IOhYm4HxmuGWdMDtGl+6tqpZprJdtj9FIX9TFkPLaKPATXSTDnF1irP0SpjmEqaET1Zl56sRU/W0CuwmHdxllOhpVakLjGIwQjVMEuxVU0yI4Upa4Yb6SQ7hC63eC4u8UxciF+wVUC4U1DodkagT2eN2OM41KWigIc3ThRlrUvcM2LLbIOTVUn1kcOvbxZtWSdybIXIg2zttov27FM27ReH3QhjnpwgeGGS+OnVMmdLt56pz9+3fHRpxJrHD2+cLFj47LTugjn1fIIQx66t7qN1h7jWIaBDMHwHMwWEBwDTEJhHuHQILCfcaTAwBwYMQTC4B+MDBIgbM2bMgQMHwNChqKjYnw5du3YN5uRAheBgBvYNsGz0XUl9c4eAA8AEGG5YNrA7wUQa8CuDaUhgTgkICIDmgMNwIyLAD9gRWELAZOTp6blv3z6gRmBUAUNNHx0C/gOywTQkYAvQLrAgMKqAbMDZwOsP8oPXGTjU9bcOgamnuroa5th8YB0CDYAbG9jBYK4OCAksBX5QLZhf+ovEFexjZzmudQhmIoHeoIPg8gfzeYDVwPSnj61DUJyrQKBA69atg3ahI310CHoNkf2gQjB2QRfAVAUM7VN0CAxcwFShO/8d6xBQ26i4lIqqOmCNYDjjRZb7rucxrzBPAzwN8DTA0wBPAzwN/O0aePtm09QlCYoqEWr6KcbmWTh5r/SUM6y2rrY3HW9fdLQ/e/7s8dMVK7JICv4qOklqeqkM9UQ1vXQVnWQ1vWQpwlZDU4+VK/JWOCcZmu8cil4mR9tPg3jcBnEQdFtJM5dED7x/z7KDJbjtmURM2i9tGM0uPslOAQyLot5pbMO2HdljPKxH0YhNYPYQqJ1oSrekXI8QvlsA3SkIDAfFFpB+KzCUJSDVLYRiD8V3SxK7JAnd0pQOguIbstobBa0Okipbmt4hgm/jl3wpRXs7cf5jmsIdBdImvymKYcYUPw16lLF+qh3aHa8UoGsVN84+ZYR6hCEtWFs5xEA/zcY4x1Ij3lwuSVEhVU05UZ8SrUQKJsu4kLBeSgRvRbyXomKCmVKiCSVRmxKppZ3k4LF52B9Y6ccSfAICFwX52PwCv+cEBbaVy/weL3u2OuJo+d7s2G17d21XJKL91o+u9P31zhbxU+tEW72Yb1vnPj4zjt0ynX1m1PM0pTNTxY9NGVLvplGZuu/SmRpNqvzelWYXTuZezJ/27NyvWiqnBQVYQgIv6mqRsAH9f8ABwEEOZqEAAwFaAjwBuBAMR2FyPwxEwfULEvPy8sAdC+wwMOCGcTkM+sFRLZXz09PTg7LAqWACDAzxIeABWJYgP7jeARfqH34ArB9QimtjAT4Ddh4gCUCfoF3IBulAOSAyAZCHD8KjAU8AawmM+KFOsE1xg7BBZpg4xO0IGIWgZph4A8KDJFAbeJHBLCagbTBvBxqC+TkgPLj5QVuwD/514G4HogJDg6lEUH+fQkAMKHXw4EFoBYgfTEmCPgLf+zj0NpQCYgbycMuCrkBj3GxwCLQBpAj6AvWDQqCbUBWIDQKAtQcqhB1QCMwOAnsal39CQdAYFOR2HzLDUTBSgc4hlBzkB/khJ1ifoIPAIeEodBzOFDQBHYHucGcrQcG//Y7/xgY/6SyHaP/e/d/gj0eHvlG3vGI8DfA0wNMATwM8DfA08E9q4PHzlWTGelg1VV0vUkcv28Aw6s7dV8UVN6MzrtWdePj8+YvXT5+kxp1Q1w2nayQo66Qpaaeq6mVoGmRr6aWuXF4AsYhfP3/x4vHLe/ef7d9XjZfbI0Pz0NbL0TROoKtlaBu7vnxq3sYS3vRyyO6mcY+V9NsFhrSLkV+TtZ4pGZ9R1U+gKHtgKPvFcZlYhasSuHYxfIeIVLewxGsRcbaQdLegDItfmiUg3S4i+XYoqk2McEGMcAAjN36ImJmw8FgJGS8UuRLDPCxN+k0Y/Zyk/2ztrAfCEhf1FH/xG04L1ZULUlVPcbBNH6sTbbygbEf6ycK01rzd1S7jUqcqB+tpxtoaZ46kxKvRY1V1Ui1pMfrS3rLG3taLE9atK9g+OX4OI8hEMU5fL8+OmWhBDlNXijLd6Op4nYl/JcIvzHeJnx/o0BPvvTVvjmnfT0KfSph9KGfTsl9UiFgsg4DeOdu81t3qzj6J2zkzSzL22lpq0UloQ13F9Lj5D07OP/k/9s4Croqt+/uU7b3qvRbSfeju7u5uKcFWMCgllBKQ7i67u7AwERMsFBVFBelueNdh49y55wBi3Od/n/dhf/ZHhzmTe/bMrO/81lp7M/dzC5o7wZxpm5XkxTnmzv090Evm3oXQl8ckK84HUE3/OI2qfzpV7+XLxBTPP1kAJ8ChDjgBJB1wrgNA+skNTq3+v9kCU7FD/5vXfeqsp1pgqgWmWmCqBaZa4P//Frh2LXQBbTgTfw6XQAa/xOHo+LupaWW2zlki2gmKJqf3HHja3d575MA9AfE0Zt48Nv5Cdv5CLsG9guJHCXwJb6tqejr6etr7O9s7u7t6W9t7HZ2P0kIGA7HDQlJHWAUPCins6mhXGhic4dc/R+aj7Htbw6GZf7xesGzHH0z2fzCyzZ1NTUklzi/mZm5pKSJiOO/P/bOXNcxc1jMLBmmd3QujCY1EEPVMh3/nt85ekj2XdpOohNNSxtUKyuuWL1+6hJaKegblzLl6c/54TjO7fZHU02Djz1SU98RZdRJUueNE6RO4eAtlpffrBF3eXV7zJutSWtyF1PKqVwfKTrBnSInky0ofUmfbJ8iXL8Z7SIohQ8Tj4OY7b0qLLuVceHz6Xe3H258fWx53Fz6oylskx5TEy5wnuSpG+Tn/kq4506konlFT9NNQ9Smrv2ytOdN5W6YmZ8HdiD+vhzMFWy4t3Eoo3sH9OJSuar/x23dnjQ20Z86aM/v3+TPnzKKnW3ziRGzb64JKP9GKYJbjO0S3GCxZrkZ3Ld34WZ5M42X5uNA9lJRtlDR9lNTtl6+MOqH9TC8EsQKEEchmBjkPSCJqfmazU+v+r7XAFA79r13xqfOdaoGpFphqgakWmGqB/5UWuF56jE8mlYk3j1s0W1zm0HrvB1u27HF1WLnWY9vh8/elpXb3tA9l5VzmFU7gFNrPwb+XW2gvv9RhbqGD1tb5Dx69dXTJV5DK3rbrUc2n9oG+ruyMW0LSh/jFjvIIH2YEjNBwb+vg6x+Y5df7u2A9z1tnvS6aP1sWMa2ctwQIgYuFLys9vfz80Q/6ug+YhM9YWUdbWhbSLWuZsWBwAf/gPPqh2YuHZi/p/JNuYMaSa/MXHvMJvqJm8mju/PvsXK8joh7cuSsgzLdw+sxds5d2TPutbS5vVYBbDSX1dXUe5XgVjgRhzmQRiSJVy/0uNz/dc4lz1N2hZx5rohqg/PBjhXa+KW+erOwRVdYDwG7K6ueNhbKUDjw7LR+sah5q4p20PO980vtPH259uGdwxF4kX4ErR5whU9gqQemhCF3LHEpqyjfTqAcoqPtnznz+4X1LX9vtwfr8oVe+LU8tW285t902ay8xbisx6v94rqP7RWzsdnpG2rm/L5wxY7aaivS90iPdXeU9n49+KdavOcBYu2fJl31L6s8ytzxQ6Kk9oCTzhJKyl5K6k5Kq+TKZs9z/SqecOs9/XwtM4dC/75pMHdFUC0y1wFQLTLXAVAtMtcCvaIH9R3J//9Ofi7+QRzRHUDLFzfONsVWgsaGxgoLqgqVGbBzxjQ3DQcGnWdljCIJFPMJFolKn+KVOs/Nnb9h0RFgshWauES2XhqLRDu+wiuqGjlPnKqQ09xIkigjCaRw8uYWHdvX3/dE3PNu/c67QF45nHka9Mxb1LOX8RJC0nTu35HJxX2vnJw+fEnoRod9+321p9iIl50J81suFi3tZuPu4+brp/uxbxtSxjPPjPMa3kZGvcveU/7lIeOY8NRmpYgfP1nsva5+9TFpCXz97Wfe0P2sXcVTsdPpEQXXOhF86SW1ZDIF5tyj3PomMiv1nSi4rbVEWFhGztre2zPLYc+X0xjPeLAUywoUyAgcVVU/rG152UD+oH3s2WdJPUkhWxsbENflM8qHzB+ramzeVhQsf0GLNheGJxA1SVe6K0Tf/TklJ+Y6KcoBqWgfNtA+7I9/09X3o6a3o7bvX13VvuPVhX8f1zq7S/s6Knrbbvb0P+gee37x5cO1ah5Adm+pqS/v7nnQ1XOusuTbc8aC3/Upf06nhlgODbdeGel/cfvCBieU9Nc0gDWX/TIqeq7/CWe5X9JGpbUy1wDBF2vn3WH3xtqF/YBDVnt6+9o7O+obG9x9qnj9/ce16yclTp6YabKoFplpgqgWmWmCqBaZaYKoF/ltaYP+xdCWdg6w8sfzi6QThiKj8SjXtDDlNC2Ep23l/Rq31PNvaMrRh3Ukm5kgmznQ2Qg6Br4hH4igjZ4GlzZFp053+nMtEx7Jk7ZrtucffnLv84tylV/La+wSkivjE8hcvjM8tcu3vn9E1NGN7x29sLUz3fW27aP7op+cbFpC/P3vBQHtDz7tPTSa2RXMZl06fq8bIcMVmee2Tl1Wy+sMLGQcEpHpgGFYm5p4Fy2pE5doevCyPTbz/+7zfqaaLzP6taNbi5qt3Ot+/q5WQG5i9tI964ScWrmsx5oBDx62ExFNU6XbzsyWICBbJnfl848qd2wYhBlrGMjJmvEudWV98fO51bhNjFq/0IX32ffJaZ3WNLthq5BucenWDxZZedaWUsKawQ6jFwVtHWvt74l9kqRw2ZckSZsuV1M5QuynJ0DyXkpKqmoqyl5qql5KqiZ/3ZkNDY1/Xi4HOB93dD/o6bvZ33unrfjjY/Wiw/fJg873+jtLBbiCfssGuR4NdD4e67n96f7634e5Q97O+rvv93RVd7c/621/29nzeuOnZzNmNFDRDVFQDVBTdly//Ame5/5Z+OHWc//IWoNi9r3TMGrXn9q6CkpCs4sDUM76xh71Cs4v2H/6Xn8yYh9fb9ul5+dO69v7/w4Nvelf++MXn7iH8IfTUPbpb+a6x5tWl0k/t/8ix9Te/fHj/XTNp5pZ/ZF//vo32ttVU3rpX8+Hp9crX3f2/IF7z33eKU0c01QJTLTDVAlMt8I0WuFVevIDBk527iJv3ADtzzlrfUzuiHqrbP1TVK9nie/tLY1dZWbWJ6QEWjnha9qRlbClMnJlcYvsWsyQF7nhINXPV9KWcjOxsAgKyvEaJJ2+8yc2+r6F5UFxqHwfvITqGXYUHLAYGaPoGZ/l2zabunHt+j1MXDd0ALXe/otYrOvqBD3W9HZ1fNm99vYB+68zZ6dNmP3Fy6q1vaQjL7ZjzRx9Bvvn3P7tY2bunL65X1hr81N3wovqyqPTZeUtPTvutwsa2vaams+xFNSN790LCIM3MOhmZjFzVamqqQ+aC0smqrLECbKnChvvsyt4/bfnSdeB8YeylKM+c9cX3rtY2fNx4fCVXGjcMxsp1VFr1iLbWSWvuLJXrNQ8v3bxqs9t+ReGa6H0RX4g5IrqOlR/XPGHOXSDJmSaqmqF2RYqpeToFNdX7aTSDED5ESTFIQdO4eEl5WuzB5pdxXXX7BjrKBzrKhjofDXQ96u+43t90bbDxwmDbhf6mE52fDrd/ONZde3Gos7S38+FQ99OhjhdDPeVD3c8b614kJVRxMELoUyslxQAlVT8lTf/lK3+ziqa68lQL/B+2AMWn5v4x64eGnje17c/f1T98/v7G/ecnzl87dpw40Ow/Uwbb6l+cKdy9xXPtqq2Buafv1xEz+/2a8qXioJfzhtMv237N5n5oKyUprtZbDn38G5HVXfL0TD/05Gi8xKpTb4eHm+4nRfqmleBSErZcSPALTzr/4YezFLaX+Rmbpd5r/KFD/i9aqePVhQNHztzv6O59dfnQnoJ7TSPt3PjyVKKF/+kTQUYxabUd/6NM+F90FacOdaoFplpgqgX+iRaIS8qnZYti58xnYcnj5EpYyhIhI58pKp+rrJnq4V7gs+GokVq+mGA8l0DafKYkWq5MBo4CFoF9THyJRUdfKGnmz5q3nplrPa90uL7VuXf1bZu3nJGQypGQ2kfHnq2oFnu/3LJvYNrAwFzfnpkUfdOjSk1b5xB6/2QekFPvkpStTcrqGBxseVR+38HmxO9/lupp1N240dMz8MErvO+3P/qVNNplZbslRboWMb6XUW6teNnT1//mSsmTtetfbgppfPikv6W7ZnvIl9+X9c+n76GZ+dpNb9M+gffUVAeM+SSTVOjieXmyZNX2Gd3+8KC9c6C9tfP958+fGpva63tf17xWLTKiz+HnzBRgyGdm2C8jsFeJL1Ui6W5SR1tPY33bp7rajrbO7taejs6utNIcmQsmvHslOVNEZTJVL8kwdsO4Q5TvKKl6aKZ1UU9rpKJqVRUsfnXS9m3KrI+n2To+xvT1PB7oKx/oeTLUWzrUVjLYemmg6Uxf47Ge+hN9TZcG2+70tz/s7QcWetTXXjHQde/9s9M6BlcXLfxIRdlJST1ESdlFQzVESfFrMsv9E31mapv/gy1A8aSmb8z6sLr7XlXbzWdfiu9Xnyp5Vnj82pFj/xAODVXfzXI1NPUIyTh5paTk4mEfdwsrt7Cb79p/ySf9IQh+7OzqG/y//AjR39vZAYfwt/4FOBR98FLVhRSZhLuQ4r3mmJWWgEMeGqK5r+3DqSh7Kf2VRx7XD/zwgQ8NdHd09P74+v8tt8NQb92zoynBzo6O3qH596s7UDs3vryYYZ925VLQtj0Hm7p/SVf6b2mQqeOcaoGpFphqgakWGG2BoqJ0RroEA31fSbHNXEyxbDzxTIxxPNyx9Byx85fG/LbE/0+6MDrWUHa+KE7hbFrWNEaOPGbePdyihzX1M4Mjy8wcT/AJ7HP3v/HiVXtJyTs1tQI+iT0CIoeWsefIKq6qeME11Dejv3/u9t7ZVP00+tWSHYLKXbMW9XNJDqmbfKBnrdkS0H7uRuuN0pabt9quljbmHf1stqHxt8Xd8+l6GAW6BMS7YYSi32jbp8/+wib0atW21qxLTSdONh0/35CU9UHZsHXu0v4FzH2zfmud9seVeAvDw0trKGn2GBJEk5X+3MWzNEWAKYNHPd8o6EpI6o2chJLs4Eu7N53wZg+XoItk40jg21ZocOmUa/YJW4siacEieZY0YeNcA6+z24IvhAfdSAm5Gu96fLNQngpXgQxzjhBHloRUtvopafrm2dRUVG8oYRhW6n4YIIieofzemcD+G7SNadNrMmd/LKdvacgZ6n0+OPB0oOcVuMkNdJUPAyC13x3sKBtor+hrq+zveNjb+nyw43l//5O2Uo/283RBXkdnzHxNSdNFMa0DNktJNUhJPXD5Mql9AwPXvH37FgbGQQWmIXE2DM4DQ/d8s0PDYDiwGAwS880lf3gBGGMHxuR58+YNdoQwZhEM7AMD0jQ3N//wZqdW/De0AMWD6v4x6703Pbcr26+V158vfX/s6vO8o9cP/0M41PMuykTeJbq4vgc1yFB79U0/R+NN2TdbiN/0B7ub3l47khkStD026+jTL70jyzSUxu8uuvPi/rmCyJ2BYSl7y2uRnNT77lpeWJDf15J45WVD89ubhamFFXVtb69k7QzEfiJORMYcunbleEbhmQ8tI/se7Hh56VDWoetNXX+7nQZ6m54U74kOCdqxK+no3bfoCABZ3pSdT9zlHxgcnnXs5odWGIuq/9OTC3F/24OfX/yhChDZiqPSCyqI41r9VTqrr1a8/9z+/sm+p/WwOxwO9dRfTdkgr+5w8OkXohXfX1uSmXjg3qevq/ZWXohLPPuqu/3zyb1pfiEHqjr+OtqB3ppTu/1S95z8DP53na/2RMWWVI8Kbf1Nr0/nxO70C45OP/zgPYnkNNhW83BfYVFpdTPscai3rfx8UWrh2ZrWnu6WF8dzM65XNaGHVm9rzbkDey88/tzbWZmzbUdq4bXRhh9pvoaXlzOi/bJL3gwPDzS9vpkXjbVFeNHpRy39w4NdX+6czosK8QuJSj335PPg0MhWW97mp8defvG1eRpfJMaE3/tEToG9da9v70+N3h64I+1AcVVDF3GJ/u6n1w5mHylu6CJuqb+99vLB2KLz99p6h7ubPjw7X/n54+17r173/P/PhH/rW1N/TLXAVAtMtcBUC6AWKH/rTeBc87bk6MurySUH8g6m5+xLzC+Iy8mMTEoLS03wS4v3ji0Ij76QG3dtX+qh+KTdPhlWRkmL6Lb9zhz7O20Mq0CenOY+c/uTVtbnpOQKRcULOaX2c4ukM/HnxyV7t3csHhic3dc3w7dnLlXPNNrmJc83GfRQLexfzDEsptgjJNL+55L6OX/U0LHVswl8Xsz6hWp6F3EI0tnd0xcMUMztoZnVO++PNqo5g9Rz+immtVDQfKGe85FqduPMBe1zF/b/QTe4hK1zzqJuylkdf3LvPm8uVTznPRVVgQEzR6woa6zwn/EE+mi2JbGsSyIZfg9dMDN64fRdS6fvppu5/Q+xEM6UfXbNjxK+PMvqriyouBW6pkCTP5GTLnbZb2l0s7JoF+cw/ZHNwphGYMjgo8viZyoUXVYgyLNbqFBiXsMsmhkUb6ipe6mo+2ZQvo8LzR8oFeg8OqNn78xP2bN7n86oreDsbMzv7XjV31sx2PlsoOv+UPutweYn/W33B9vLh9tedHSXDbY86+2u6Ph8qraIr23PzHeXtK0MLlJTNlJTtU2j6qSm6aOm6iEfdwhG7bx16xYkzk5MTIR/YQRSIA1UvtmfAZxg9KHGxn/QIwaNLnrjxo0zZ84kJCTA2KMwaCzsEcZRra+v/+YRTi3wb24Biluve8as1x/V5p99kXX8SfqJiqILFZkHrxw6+o+oQwPP9oiJSBU9/8umHxro+fLp3fsvrf1Dw20fHu7e6rpqR9KB46eK4jxt7TeceNoyMPw6R1qYoO8amnLw1LG94ZtNtbQ2XHzfMzTccTvGgt9w7X4YcZdYrr2sbf94O8VWw+b4i5aGl7fPnz11MCfCSlHC2Tv5yKlTxVcfPr6abWfmmFf6AQL6+hueRa13WJNwqRm2hJX+5iMhDiZOAVmHTp3cn7DBRM+36CEIEA339/mFJxw6cerE4fywNdb6LuEPa9tbap5fIe43e4MAt7BXKnHyysNPbT1nw4S0rY/XTNQRRnDINv1Dc01Jnp+JllXSpcrRFhnqepRhLeee9Wkk5nCwtWy7ilzg5brBL+VblmsuXMy85djbr9GIg5+KQ3gXL9Bw3Fz+BfSRy46CkiPS01BPdfFWK6NVO3KOnzqeH7nJ0MD95NtR+hw5qIHPD/c729rl3vnQP9hTcSLS1tw15cLT9v7Bvrb3OVvt1+86T0S2oYEP9wpWOq88XF4/2Fhssmgxp6JtQelntPfBzprDwfbcixYYJZQALL67mmxupBuYWgQZOE6duniv4kNH6/OcTWYrticfOnXiQHKQsZplalkDsaFrblppSUSc/9o8b84riHHnP/k7Dg12PLuQ7ObiEZt3+OSRPaEbbOz80l8AQPe0nIp1N1ob/roJjq7n8YFgJYbF9kF5tT/sYfhvvlmnjm2qBaZaYKoFplrgO1tgYDCAj2D46erBL2V5XS/OdLy+0PqquLXyQmvl4dbK/U2PD7Q8PNp4d0/T7awv12Pqroc13E75cH3fg5OHUwKjlhuGCHFHcfDGswklsXAWMbEWsHPlsfMeYCZkMIuE7T1qMtA7v3eIanBgdmD3LKo+ypn907OLtFoWsHXMXdBFyzbIq9gvptMnINrJRNdBx9S1aFHPIqbeP9m657O2z/2ze8nCdtrFzYwMdQvmtdItbuTjblJTajfW+CjLV8fD28Qu0sclMbiAsZdqdgfl7581NaRf80tengbqUKba4sVR/EsjORhS+Jak8S5N5l+WJsSbKqKborA5z3LvQfezx1beOLH21c2dX54k1N6Obr6f3HY/9f3dmNKLfsUl3gVX1/ifsDAsVJDfryC6T070oBLhgDzrHvmlqdyckZwnhOd30VBOp/hITTX427y327YcbixT6D85vSGOpiNr9se06e33p9VV0DS+EOv8HAWZEvq6Hg103h5oujPYdLOv/Vpve+lA182+rptDrfc7G/bVHFCtT57VnEPVe2HWq5N2ZpoXZtLUQx4FaupOGpq28cYdgqGEjh8/Dv+iS/306dOKigqQZa5fv37t2jVgHiAlEILu3btXWVkJiAI0cvfu3draWhIc6unpefDgAYxHdPDgQdBz+vr6Xr58eeTIkcLCwvv378OfsAugL/jz5MmTsBGkL4HJUlRUdPXqVeAc2ALaKWwBVgSdCh1SU1PTsWPHurtHPzfDkVRVVQEpwVpXrlwpKCi4dOkS7OLQoUNHjx6tqamBg4Stwa/w0+XLl2EahKbv7MhTi/+zLUBx+Vn3GPXWS2/PLLX1eWZrsux2nE848ihp7+WDR/4RHGq8EsAnInnq9djneS3FyWJV5vO2EZmk80uuj6VL2Lm6/tc5MqKKsXc70Uq9NXG2QraRN9tGcEjYJRP/ceArDo0ayK3VV7daaofue4bWHWh8FrvCdnXylc7+/k8P9q12cN1z728xPh1P0rREbY5WjXb65vKjQaH7XsPG4L752pu7P13z1JBzKXj69Ryq8uRElYoqsFM6Nzkc4hDWdHW2lBWR3Zh2rbn3r1tl4OMZG3n9POIhD3y8FCxhsKMSJKoRHFLR0ZEzCHmClJWuqgRLcWlpCVIcGmy6uN1MZcOeL6PY1FKWuW1X8VucAxmGQ9XvHxQ6WTjGXXg96qo42FVxPHz5Sp8b7zsH+7suxK928dn3HqSYxmJrFmYFdYt1Qfs+EN3TBmsfH/M0lxBlY7PAcMh25Yln9dhp9H1+ePTwuXej1+zLaS95qcBi4l+TwaGelopbZy8+fDOi2w1+KsuyMVq+9/7nQRwOdby9uE5LQUZGcAqH/tlnxtTWp1pgqgWmWuC/qQVcDEyk3hVnfrqT3/XsaMeLc20vi9ueX2h7eqbj6fnm+8cbS/c33M36dGX3pythb4u3vb2y89PtjI7yc20VF9tenf3y7OKj4tOF8XvXOcRZGiWZ68Y7GscK8iZwC247d15iqO+37iGqgYGZ/j1zKPtm0/TOMn5GeG+m2Ee9oGv20qHFhD469jrGpS3q0h/W2DSl+DXviWwt2vU5cmXNdsvu0yGN54O7zwd+SXTuuRjS9zK2vzpu8F1W/7uD7RVZDdtWNC/h6JuxoJdyQetvrBdC9Re3zFc4P+czJdU5GSa27VyLEwhM6YKEdBGeZEmfg253Lu5qeJDV9Dj9S3lKTcmuN5cCaooDPh/bVHtk+fvTq95fC2y4n9T8MLPtUU7Hs4K26kMN1YcPXd6ue8JI4qS2yBFNwjE52jQe4WD2m4Q/mmdCKoWPM6ka3EyPfSo2ajs7feDs7+2HqOoTZn6OoP58fE7zk+l19+dWP/7jw4sVja8vDnXdHmq5M9R6vbf5al9ryWB7SW9DdvvbFR8vsr7eNa0lelZ7Dk19ym9NebOeHXZQVrhCQVVLQfmFmqrjyuWxuxEJDgHSAFoAQpw+ffrVq1fgDgcMg1iopKSkq6sLfn348CEgCgkOwQIXLlwAxQmkG6AXkJhAz3nx4gWsAtsE9zYALZgDshL89Pz584aGBlgM6AV28eTJE1CB2tvbQQiCaWAn+Be4CMCGHIcAmWCz1dXVwGmATLBHmICDhLUAw86fPw8sV1xcDLuDOY8ePSotLQW3wP+me+h/4FgpzjzuJK2P6iMDCh2iH+4tbTx441Phpac+XlFyehvTMwv/iQZpvhYMOHTy7zgE3DyCzi0ptowcoipG5iPF1ERVVtV1++Ga7tc5sqIqezD8GL6TbKtlm/+297txaHios3zvJnX7kGcNTXdytnusTXzW+LfMj5WHTUSlEl9+RYehwb7Ojs6+gYHutpYGuMNQ+fL6sKeG+MZDX9M1/CAO8eoHXbp6JnqdrbZ96M13ON+6odZj/lqWESXNXe/3rjF1SyohHuIIDq1LKoywUdl6pLJ3aOD9pTB1w23p8WtJcajzWYyRokvOQ+zyDfR0dHSD9vbXDKI6pMIpo66jIcOzaW9FK06r63h73dt5xe4TT1ubH++00468+I74Y2Oxg4CYX0LySo+NRx7X9ve0nIvd4LJq+2YjdfuE67WPDq9RlWTn5FHUNnR0XXkbCT+DfS1vbuWF+61xsbK2NlMXYRL1PEU8yREcElXWRxfZXE+ZkW5p/sP2irOZa0ZmLHeNe9o+1Nf26f75opCta6ytrU105QksNtm3aga+4tDLmreFXvrroo5GbbWawqF/4j6d2uZUC0y1wFQL/De2wNCQ+tFTaueyE6tv5jSUHml5eqr5xd6m8qMNjw40PtrzqTT9873UugdpX67F1ZwLeX8x5HNJbOvD/LbHRU0Pcxuf7mt9dbbjzZXO19faXl6ve37hQ+nez6WH1GRCHW3d6+rZBgeoB4anDw5OD+6cTdU3nWJwFmP7wgMx+l0LmbvmLez5g/4TO0tdWmDX6yuDdaW9Taf6vxwb/Hy878OJ/rf7W++HtF5f21gaXPPyaPWz0y9v5b1/uKe56mh/9fGO6pSBu+EfDaX6qecOUtLXicmuuCL8e/90tXN/Vk+jeMpKr7iNfUEaD3uWCFuayPYT7vVP9rY8P1T/9GDb48NtDwub76V/uBXzoXjX65PBl3I37410Tw5wit5q77vOzHe1cewW+30JW19c29f0/OSxkkCdAjXRw+rce2T+SOMx9mKrXDanY+5caprnMsKvS3Z7volc2JJD01Mwr+f0tO6jM3pzpn3Moukoo2l6NPNT6ey7x2Yk+fI9uedRV5nf/O7459eFj69vvXtOpbaUvvHGrE95s99ETauNmfY55c9XK+d8SGFvq9xZVfkuIuotPV35rJkwDOvYYb3j4RDQCPJJA64A2ADGAOoACAFBBiCE3Fnu9u3bUVFRGRkZ6enp8fHxwDwQ6gNYAlLP48ePAUiAdgBOQBoC5vnw4QNIQydOnABigV3AjmDjgFgg5gAgwRyQjwCu4Ev4BDgEBAUsBFsoKysDRQvsWJCMzp49C4cHulBSUlJmZib4AYIABRFH/4130//Hx0xxsaKTtN6pcFx9dPfFz6fvNx67/Wn/laq8M0/i8jKzUgr+kYaoPqMuLJn64K9k04M9zQ+vn7l0/21Xf2uaC8HIf88DYPzRUvWxrqVvkBSHbsQZazsUVfd9Pw6BlV53c42acejJG/GeJgGHKkaCUP4qVSccRKUSMBwCfaavv3+wsyrT1UBUTM1itBipCLIIbT7+tXf/IA6hVArddY/i1xhpukZV4sCs8UG+g97KQ2dyLW22nng+on6N4NDG7Fsvzu6yMN1W8rw0wsku8Nij29kbSXGopzLJRNkt7zEOf+BuxVPfiDpkaRh5+PyxaGcVY7+zr4hBRKOlv/Fy3Grb7Rl3jwQaWcW/RCcJOCQolXT12eHAVSujTn54ft7T0rbgxs1EB237hJK+jrqbe4K1TWzSz915VfW2eeQjSPuzPGtVw5izjz81tnd11Z7fpiDh9RcObcq7MXqFr2RJCnLkP+7vbK57OzILJOj2tg8HQlZae+y68uwjfNepLs2yVfkLh/Q9vDMC1hmsyvrQVJPhbzOFQ//IfTq10akWmGqBqRb4L2yBoWGVpnqhlMhVH6/nNNzOanpY+OXe3ub7UAtaHmXXlabUleW/LM45khWQGb0uM2LtnpitNw7E1JQW1j/ObXlY0Pz0RNubs22VF1oqLjdWHGm4H1tz44Agv+vtUrXBofl9A5TDQ9N6+md7d82h7qOgHoBwm5mGleJvLNXaZy7unjO/SU914PXJrtrTQ5+OD9Sc6f9wcvDDob7q3I6PRXevxOwOW2GqKzdz+kwKqpmUFNOoqSi1lEU/PkwfKPcfvLXlo5XCAPWi9sXc+6MNmNvoqIaoFM7Oq6GhqqGgCXFiXZAisCRDUD5J6vatqLaHexofFwC/fSrNunIwJCJwlY2pBoGVccaMGVRUFDNoqObPmUH48w/upYt56ZfxLFr8++xZ0ygpDiRt//Is3+2wNls2z59JQswJfClaTI2U1LWz5ympnzlb/Kq//lzDedtKL/aP/vM/xf/WkTun9fj07kOzWs5QNt6jabhDVX15ye1TAp+ehlY/Sq98HPnxedqDCzKPj/zWdHfOpzOz3u2Y25Y0qzX5j1dr5lSnqPRV7e/tuTPYC+MRVTW218ckvKqoGHuUkUniEJAJwAywDYgzoOeQ4xBQExAUuLTBr4A3ACqAQ4BAMAdUIHBvA/4BRoJfQdsBDQewB+YDusCWYQ5QFmzzl+AQwirYI4hLcBiwWaQyTZV/TwtQXH3eRVrLX29wztpy8P2FR02nSj8fvv6m8NyTxIJ/DIf667M8VCw27f+aUXqwsfL8RkuD7Qfvtw8MXosz1bIPufd5JNBlaKC97WNdExjXRGc5hQjwjhsp/W8jjIWXJ93r/H5nuZHNtl0PNxM3MHIwXnnhDT6ihvhjz4sibVGjQ5Wj81vL9/v65lW21J7eZqW6JuMjjFPb2Pjl5TlfPW2fY5jC9VM4BOfT/OZSkImU6eajNV9Vmt7WqviNqhp6assDMt8h7eYrDrXWPY/fZGG9wtbAK7qitmUMHBpuvR5irbSyqHa037Xey9gQeOoVjof+ih3qbf+YtkbPaHXco89YsvPBpvsFRkZ21hbCa/ZWjqasRjhU2th0P9/GZKPfVnOTbafqm18mjeDQaOzQ353lqk65ior4Phu9ZDV71spJ4NShiWOHeuoe73Cz25p+q424+/73N5MsJf/CIW4hISGtTSef1Q+3TeHQv+fZMnUkUy0w1QJTLfB/3wL9g0q9ffPuXFe/sze+9k5B7d3k+ruptffSPt1Jqb8ZVv/wwLYN7rJCvEv+/JOKZjolJcWcmdPZmek1FMWv7E1rLN/XfD+z48nBz88Ptzw92fmgoOFW5vGsPeYG2j19LH2D0weHqYaH5vQOzvDumkXTQ0M9AKPpzPyj57f006YfGeW6p/3+xVB2qCJ36M2e3pqcobcFg2/39XxIG/hcsMVdl4NrGTUNFTU1JeyVinrmDKrpMD1zxozL+zb3vIobKA78KM3ROHN+pZOe3Qu5GX0zIOJG6dxvnyipuyipntHO0twpMCeaST5T7s7lsMabqZ/uJ907EeVgpslAv4iKgmoWFdXvv8/Q5uMLVFbPMTQ9ZWxWam5138bqsdvyYxY2kgws7hZqT67E1VQkbDigyxDHNj+ezXY1y8s/53RRzSnlpH/98nV/b2VP7/W+1oMDj3d/OWjyKoTzus788x68heusC7zt7+WoNt3988vNP5+cmP/5icXL62lld4I+vHB4cH5ezeWZjXd/r9nz+yv/3z/FLCi1pXwTo9JbHTnUcrG/p6S7935/15PBvmddnW8GBki+P4/2lkniEBAFOLyB3gIJ6GBNYIzs7Ozk5GSYAwX0GZgDcg140EH4EHjTgSAD/x44cACChUAjgl8Bh2ACdJvDhw+DmAN6EWSNQ8FFIOkAKQE4/RIcgu2ATATElZeXB0oUiib6v783po4A1wIUt151kdcLJy8bueV4Z17fkXJpZ97d3DOP0/ZkZv9D6tDwcMfnO7vXmVu4bQwMj9wVHmhvY7Ml5ez7VmJf6WwoT/dysFy+ISg8cnd40Mp1q/NvVvcQUykIcaiYB0bEx+3escZO32x9+khmsh9Rh4j2dfUJPQKfVcR1lOf676X/7h5fS0t3v7Do6NCtLna2aTeIeRc63xYHOFs5e4ZGRIVtWu3qmXyyqRvji5/EoZH9Nz32MZKxDthTiRI7DHQ/LPKTYNaLOfViNNHDVxzq7e95eS5OT0gt9MiTrt7esXAIvA6fp26wtnHfHhUVGbzB1cQ59PHfThWXSgFOra48zkPX3C2w6GhF08BgV0Pl2bzNpmLcdEv43UKyzz2qJSLJKA5Bozfd2GXNJ25xurp/uGMiHBr4UOLtoKdvt2VH+A6f9U5GckwijvuJYYmTiR3qbbyVt9PKwGi1z87wYF9nGy1eDpuUK+8GuompFGjZ1aNOPO2C5p/Coamn21QLTLXAVAtMtQC+BQa1h4ZoOtuX3T2r9fhEUN31nM/XEj9ei/lyLenL7UQ9GSEqqplU06hnA41QUFESyYSGgooGlJpFS37PjFxZfy+3sbSg/m76p7KkL9eTq64XKMkYffgi3j9E0zc0d3Bg2mA/Rd/gNO+umdTd0yiHKWmGZlIP0DC1LT6y37mLTbJWiLXnVHT/u8y+10kdbxKG3qSUXw5jZaKlnDZjGuVM+nnzVZnZkrQ17rqvqN/kHamrqyjJO1QZ3l+2uXW7XvVCui9mq53eGFH20FANUlECDp3/rYaCqpeKopmK4jjXXK11rHOC6dcU6ny8GVZzNSYxwIWbjXb2bzOBq4wJ3NetncutHB7YLr9tY3PV1uqS6/Ice2tfU4PwdXYVp6Par8TU3tp168I25TSF33Yxmboxly+bAWdQN2d21/3LPf0PB7vvDTXeGKw7P1h/fLA+f+BjdHmhv9KiY7Mp2yhpOmkoX/8++6a63MmAdZtPFFiX30gtvxizL9Y4Zct2P5dERcH9bDMesTPck2dKueS3ru9deFdtdn/jicGWqyAQ9fTcHuy83QcDFg38bBY40Hwg+AcSHkx1+akW+MkWoLj3pmvMevnyvW1xZ3yjj2/LKMk/+yjn4PG9ew795M7GX30I0kY/vnnh4N49RUfPllZ8GBEBUBnqaf38+Mb5A3uLjpy68rSmaeQXorOcYsat1w+uHNm/99CZ6++a0Qr9dRWXj5a8xN8ZnXXPr567Ug1pnkdKX/vn0svnH1U1/y2XduvtjWK6WQ/H1m0H+9vfPb527MDe/YdPl74iplhDpafh7dXThwv2Hjp/90XD33Jzt706dew0JDv7WmoeHz1/pXpCR9HOd1fOHbn2Cn/kn58WHztdXFU/klF6uO/txSQzrRUHnjaMbrW7qfT6uTuVdTCiUk/Lh5ult980dg0NDdZV3jl3rbQJpJ2eT9eOnviamnx4oP1T2aUT+wv2HTt/520jybNjqKvhzfWrVyu/jAzaM9Rf//ZBfrABL5vn3Y6+ntbqWxczA+1lONQ90g6cuP1qxIdvZOPP6olucN2fHh6/8oKo1PW3PLt2/upTUKEG2z8/K756s7r5b+Pp9tRXXjxyYN/B47eeva+pOH3sREUrrNVZd+Xc8cc1X5unrebU8UOvyMAUsibA5YZucOLi7cq3VTeKrz5+1zI40Pu+4sbhi3c+tY50gL7OF2VXrj549fdM6dh1mJqYaoGpFphqgakW+F9rAdWhwVmDQ9Oa6zgvF+o9Oxr7+XJ8/eXoTyWR147umj5zBsW0mb/Nmm/IS/CWkQ5VUveWU9IgcM+eM5OKcrqRplTtlaSG68kf7yY33sqovbrHd/W6/QfUh4bn9Q9O6xucNTxE3Qc4NERUh77i0AyqQWrKAUquBobHeV7NUlJ17vrdD4P6nyZ1VgXUlYbZ6irMnT5zJsVMmWXMe81sql3X17paNjg6XdO3dpaQvHZk21DZ9t5s6xph+i+mtn6PTed3/0Y1RE0Bg5cO0ihdAHWIcpCSsoOConPWjAs8C8ycGGh96Vdm6r2+HFZbHH21wK8w2CPae3mav8vhgBUnd6w8tWvV6dg1J5NXX9u79cnp7V9KwuqvBlVf9ftYvK3kkrdKsgzHFgZPfbryJbMHKWZ0UU6rFuXoeXmgv72sr/3uQNPVgbbivvYLfc0ne1oOB3kd/m3mB8AxShrgpn4q4oH0zaF5z8VSZqR7RUvu9KIFT6mpP1JSwcitHVBpKLopqRp4CNc/l93sbTnS13pmsPXKcOet/s57g10Pej6fHej+9mhC43VWUFfAlx40HPBA+1/r0FPn+0+0AMWj6u4x6/03HXcrm2+U114qfXvyWnnB0SuHj534J47gh7ZJGjv0QxshrjTY39ve9Kksb7Pm6iKi6PPvLSM4pOdx6MXPfk2Z5Cm+K94kJ0DEoZHl229Fmwq75Yylnk1ye1OLTbXAVAtMtcBUC0y1wH+6BYaGlYcGZw8O/jE4NLOni+lsIX9xhter09GfisPfnk3hZFzC9gdtgYXJu1Wun53cmhxWNLo6Nq31OO3gMmfGHE97o8YbKZ9Kdr8s2fnyZHR6+KrTxdK9PfOG+6mGhymGB6lBd+obmjaCQ7Ope4jqEPXwdCpAlyEKmiEa9gbmgsuur2yMGrcY9F0K6i8Nu3kwQFiIm5J6BueiRQ9Xrnrv6PLC2qHYQj9MR32Li+KL8+t7i9d2x5i/1SHc9dZ3fq4ys38eFXDHMBURh4ZolC7+9hn+p6TopaAYABahonk9a1aO0CJrqyUqWxh27DG4cHxF+RnPT+e3vD+38d1Zr3cnNr85teHNqY1VJ71eH/d6cWzjuws+Ly75XT+2ITpFT8Vj6Wa9pbfo5rTSUHVTU/ZRT+unoKznYu66mdHXUTrQW9rb/qCn9V5/x/Xh5jtDHSXRYaXzf2uhpumiouqmouqhJI6m2jOdopuCspOCsm3BvJeCrA+nU7VRUXVRUvZSATXBAEs0A9SUVU+vvh7oPN/XWtrTVjzUcm2w7UFX153e2rND3T9lz0AMNOhCU15n/+k76v/T/VFU1HSPWR9Xd9yvar79rPbK/bdnSsr3HL9y5P9DHBpoqLwa42Nvab/p2LOfui3/+e4xhUP/fBtP7WGqBaZaYKoFplrg/7cWUB8YoBwYnDbQP2NgcGZ/39IbF4TzE1ae3e397kDg4YSVurL86ySlrzjafHRf1b5y40c394v2lqsVpT0dLSrPxtVdiakujj2b6Lc33ehRuUD34O/D3dMG+mZBcu3hAZr+Acqh4Vl9xNih2TAMK+AQ1TD8S0E9REU5NH3WMPWirnkrX6kcXS9fZSXRv9+t4aR7hreuphinBCPdFnWleCOtVGu9yDVSt/fYd1xaOZCn175V9o7Msl1hrDKfeWf0z6YCvhqaRjNEOYJY1AqX5n4iwhFlLyXFEBVFLyUMlTq9j5ry1TzKQ+xznCRnK9jTWngKrImWy83SPbrP+NRJ66snbK4ft71xzL74oO2hfIuoGPUtG4Q36DPs4KR5vGB6KyXNANW0PhB6qCg7ZtL0UFLVUlN2x24faisZ6Hgw3PlsuPluf+v1gZbLfW3X16y+O31mA8207unUQzQ0gzB8EAVNG/W0Xmrqfgqqzw6O2yO26wkSLtBQd02HAwTfPsrBmZTD0ygarhx7091/caD9dl/njcHWJ/1N97vbb756cqO1cWyXnP/fOuDU+fw3tADF05ruMeuT6o4HVc13ntVevf/2bEn53n8XDvU2v33zrvXnvUWH+rpaaqqr0JCv/+4y1NfR9OH957be/5CG1ddR+7aqtgtc8YhlsKvxw5tPzf+hff+7r8TU0U21wFQLTLXAVAv817TAoMoQiDkDcyAF3PDQvKHBaf19c2s/cZ6/ILfeRSrDz+lwmPduTw8HFXVlHm41XoIqF7ejlnrhzk2PswPv5QSdiPZM22p5/7JcczMtYE//8OyhIepeUITAU66fcmiIcnh4ev/gDJ+/cIiGYpgCnOWAXmb0U88cpJrWP33Rlz8cDtBmrGR8vlnpS4Tixwi1d2EaLyKF38QINycoD+yS6tom2bhO6JYh89at81Vu0M7rmE4xNJtmkGbO4CzKgRlUw1TUgEPD1IqXfsNwCGijlYaylwbUIxBipnVRT2uaNu3BrGnH/pyTs2BWDsvcw9KLC2T/yOWenyM4L19qwV7heYfp5pT9OfPFrFlvps9snTYNgGZwOvUgFU07zbQ+Suq+GbN7qGl6qGieLVpYdvVM+5eH/V1Ph9uv93df6uu8/+BWpaTIKyrKNirKTkoYcZa6m4ZygIqyj4a6d+7sahOd9KIUoY1rnekZr1BRtlDR9NNMB4broaTpoKTs5CbcevqibrjnyVDHjb6ep+3tpS+eVDhb3715g+gvP1WmWuDf0AIUN151j1mvvei4XNF8/n7t8Ztv918szzhw5dDRf4+z3L+h6aaOYaoFplpgqgWmWmCqBaZa4F/eAkrDwwAtI3UIEsFRQ4VQouHhP3r7WG6VsB/aw5Ubq1gYa1WU5JwRsS5ig1uct2tqsHVmlHnaboODB4Uam5gGB0ECmtYNiROGIF4I1qUgVtgacbMQOzSSSqGHBnOWoximmgkizvAMmsEZM/qnUQ1Nnz4464+OmTIlCzZGLNrvw3ljLfedlby3VhFKXOjPr1gav57WPmquYMWMWQOzKIYBqCB3AggwNBA1RAky0BAFJcQjDVEqnP+9lop6kJKiH6QhKuoeaqohmunD02aOyERU/dSUPSDZgFgDlWZ6D8XsekAdqmldlDN7aWb0U03rRhAzg3KAhqoTcuBNmzFIBUtOg/TgA1QzAG7g316qaU0zfl/2x00/r2vXrpTUfrjXXPv40cMXxgZPqClqqWZ9oaYepKEEf7kuyMjNzXTDWmf/1o1rC3IYV7s4T6esgu1R0xClIQpw76OA4CI4tFYq6s9cXO/273127/7DM8eqtmx6IsD3gpqm8cqVqexq//J753/o8CiMrFxHqhuuEucYWroYWDjpmy/XM3XQN7XTNbY2NbdavWbtunXrPT09N23atHnz5i1kBWZ+byHZxrp16+zs7KysrL4O6fPt/y1HCqxCUmC8TlRsvhbbrwV2gRV7e3sHXHF0dFw+UpycnFxcXNavX7/1/7yQN/TInH/uuLAd4q8m/igm3jWs5eHhAS3/7YuHWwJdR/KrSXIdsYsIE+giwhXEX0R0BVesWLFmzRrXkeLm5gbXcZxWnKglvX+o/HPXZYItT3B2+J++9/b83uXRvrDj/KH2+46VfP4Ly3ecHm7R7+pUk+wM4y32S57tYz4ufuzcsbV++GqT7/e72vM/s/B/8j793vuaZPkJ7vEfvkbYij/ZSXCrb/H23uTtvdHbW8nbm9fbm2PrVpYtWxi3bKbfvHmZl9eyjRto16+jXbuaYeUKFhcnbnMzgpYmt7y0AD8Pt4iQgKICv74en42FgKM9m9NyBjc3Jg93htUrl61bBysu3bhxsZfXIqgbN0FduHbTYu2NiwkbF7F6LWT0XLjM88/FngsXe/65cOOfizb8uWTdoiVrFi/zoKVfsZjBdRm3Db20HpOiHIOqFIO6xDJlyUVy8gvF9Ok4bZYwOS1kcFtE57Fw6aqFS9YsXLx+4aINxErczvqFS9f8wW21yILrD0eWBS7081csWbBy4fzVf85b+8e8VfPnrVywwOOP+Sv+XOC66E8X2j+XL1vksGypOcNCS4aFNgxL7BmXODAsdqRb5LiM+Kvbkj9WLPrDfeH8VX/MX7Ngwdr589fNn7d2PkwsXDV/4YqFtDx/mvDTGSiKGppoW5npOyspODPSLaddunLJ0hVLlq5esth96ZIVy2htRfg09DUUjPT4tTXZeAgqDPTOtLRuSxa5//HHyvnzV82fv2bevDXz569esGDlH3+4srE7Skq5CvC7LKN1ZKRbzcS01sBwvYvzRg8PzzVrvNav37Rx4yYvr81gXYKF6eUFlVhgeswymT6M3VP4WxjNHHP1n3xy/szq5EdIbuPhb42fv9HwW4Atw5+TvPXGex6OefqTuUzYMuNda0QcWMGbGZM55oCAgJSUlLSvJTU1Ff6EAjnZYUjchIQEGKIX/qXY4hM0UoNxNWizT+Bm78AtPsTq7RfkH7Bzx87wiF3RiUkp+fmFB48cKzh0KnnPibiCE1F5J6LyT8QVnkzZe7Lo6JmTp8/CmL4wKhZked/7tcD0ZMr+kQKGLGSLhxztECE3+QLLYwWG6cQKpJmHEa+wAsNvQYGU9qhA1nkoMLAxFMheT1Jg2KwnT56EhoaePn0aBieGhPGTLLDwLyyQOGXc8gt383VTE+2O7Lfx9g85+wE/7ty5A4MykTcszIG2xQos0zBSIGMmFBgBDYYCqK2thZT/kKcf0vPDWNEwGjSMPA0FhheAYQEgk8yrkYJGboXh0qA8HynPnj2DkddgAIHc3Fzo3zDIABQ48J07d6LDh5T/WBnzZL/rWk+yS/zwYqiFv+uikJ8m/pTRNHRpVGBs7EkWGLd7goI2grYJ20fHgFoShvFGBdKhkpdLP11g1Ij/rkJ+xiTNgrUYTIzXc0huvcn3EPLOMEH3IPkJ6zYkEyRdCPsVrY51BuzO+uEu8cMXGtoca2S0d3zD/sxz9IdvbWxFknuc5A7FN/UEt+rEt+d4v8LLevIF2wi607EbHN3jWPNCU//wZUIr/vQjATZw4dKl85cunbt06fjFiwcuXiy4eDH5woVd588HnDvnfeaM58mTa48eXbV/3+qCvNUZqWvid6+L2LkxyG+Tj9dmrzXe69x9V6/wW+Put8bDb/0a3y1e3tv8toTs2LQ7ekNK8tqc7FVFhR779684fNj1yFGXg8ec9x9zKjjulHbUaffR5cFHlnsfcVx/2HHFYQfng47O+xydCh1dch3d0xxXxy3fsGv55uDlPr6O27wcA9c5BK+y3+luBxVGCwlcb7d9i53PdvtNoQ7rYx1Xpzq6Zzu67HF03uvotN9h+UEHl732q3Ls16fYbdltGxRoE+VpleRmkeZkkWlnkWNpnmltkWprkWhvGeNiHeFhE7zezn+TnfdWh82+Dhu2O27c5ujp7+jl67B1q/02L7ug9Xahq2yiVlgnLrdKs7WEdXMtLfItLPIsrHItbLIt7JMtXaKs1++w9fWzD97suGudU6K7c4abc6aLU6azU9YK19TVKxM3rN291SsiwGdnaOD28GD/ndsDAnyDfTaHrl8TtcIl3s421coqw8I8y9Q0x9Q019w8x8Iix8oqx9Y2x8Eh28kpx8MjZ+3aXC+vvO3bCyIj96Sk7MvO3pefv7+oaP/evfuKiorAisj/e4HRgUgKLENSYEW0LpqAEYdQITFBwThF89FiWMGWn2ACs2zRxMSrjLcAyUawwyPfJsyBX8E2huGSDh06BOMjQYGRkY7+0oI2CP+igvYyZoFjgAJGPkmBw0MFWfJQyNt8guYiuRDj/Ym/mqhN4DCw48SOn+REcnJyAHvguYAsQGT5wKMPhtyF1WE7cO4A3hTScupjVFk1aahyajJy6nKKGirqevoGpu4r12zYGmC6Jkh9dYRzWOG2nHO79l/ddeB6xIHru/Zf255zzjW8SGtdpM2miJCouIiICD8/v+/6qgfLQ5GQkAAKwoxjZCJPXL58Gf0dLGlUwJhG5fNIQYY1uW0N5jUMUQwWNjKykZ39+mtBIxYDB8N4XmBbQ4HxsyZZ0PL/syU8PByUGWhwIBngGZKC8AYjHLgEqPFRwyO8AbABpAEcffz4MfDM/fv3AZLv3bt39+7d27dv37x5E8ZWg4GooVy9ehVGSYOCvUfhxQyDSUOnh/4NnR5uAHhhb9y4EQZow5eskYKfA/cMKiSXG57J6LqTPJ0n+HOS/WSSi8HxYMc28QT5CaLTJClolDooGd9T0v9esG8tMIF+QRvDWhW1JGoleI2Rv7qwl9YkH4VjLjaZF9i/bRnyE8E3Dv6Vj+9j5L0F/4RBrY3vHiQdfpJ9Ay4f1j0m6DnYMuN1JJiPv8XwtxXqD6iMZ9BM0CV+7GpidhLsEfaLGhY16S95UE/yXh5vMXQM0EroMuGvAr6pJ7hfSW5P/J/4WxU/DV9Jv7eg1bHbHA4YPRixS4m3QX/mSv3MM6GoqKCoKL+oKLeoKKWwMLqwcGdhoVdBgUt+vmlurk5mpmpqqlx8nHR4qOw2P1nPdXJujkpWJmq6aloqsnoyIgaivEZC3CZCPCZCfKZiQiZy0obqqvqG+jr2tmqrPBS3bpEJDJAICxONiRGKSxDYncgfmcQfksy3JZHXPZHHKoFHJ55bIY5bJJYgEEUQCOEWCOQW8iZIrCPIORNULQnaegQDVS4zaU4rUQ5bQTZ7PhZ7fhYbYVYrCVZzeVYDbXZNcw4lJ06ZtZzi3lyCOwj84QS+SALPboJgBJdkAKfCJg4tD3YLC1ZXVaaNwgybeRl8OOj9mem3sjKs52JaycfsJMpqJcduoM6poc+lbMwtb8EtacsjZcMjbc0tY8mtaELQ1OPS1+A0V2S3l2JdKcCykcC0lZ1hGzNDED19AD3TNnpWP3qOjfSCzgwKZox62sxWCiwuoqzredh8uDl8uTl9uAm+osKeCjKrtFWdTfRs7M3NPBz0Vy3XdbI2sjIy19eyV5J1ExFYx8a6hZHBd9ky/6VLty9Zsp2WdhtML1vmR0/vy8Tkw8LizcPjLSLiIyPjo63tZ2293cMjcOPGwM2bA3x8tvv5+YNWAe5HSB0CdyRU4CWOlQ0jBT8HpmEZbBU0gYlLeKUFSUNIiMAWI1l+8pLUJAUNvLhBonXg1Xi0GHZsmB8W2NK+vr7+/v7btwN3Ekvgry5os2MW2ClWtuEKHA++IBseChwqFHL9ChHBmDrYeHodubiELiWSs2AvsDs4IqxZxjx+WAY+jgPzwDMWHq3wBANpKCkpCWbGxMRER0fDQwz6D4W4lNJIVSavEtIqkjIqcgoahsaWTmt9zD0jnEML8i/eL6usefSqpvT5u9vlb24+eQ31Vvkb+PPhqw/3Kj8UXHzgEl60fFuif0T8jh074XDRoaOjn6CgdhQTE4OBgYFDkEQABT+BTeN/whYG8kHLYwWJDEhhwIsMiIIwBALyQSCECQ5IdoDV4fgxHPr/j4jysrOLMtIPpCQdSko4mJy4LzWlIDMD3sk/aR+EhYWBOgQ4BC2MaBMKtDkJfFY8f11868Xes09zTj4rPFs5UT1TWThSC85URueXlpSUXLt2DUAIsRACIfR5Evv0CxNwI6EvmjANj5UxcYiEiNJzCjbm3VQuaJIp6HDPf7gr/1R23ug3qu/CIbyx9ZN2EmauTYaIxjvHX0JEY9pbyDzC4xDeDsZbSz9m+07GKvoxq+v/cK2JcQgRwmSgiOQ+Je8h4xHRmJCMn4k3wcebP7GZjn4lJyLsPvo/wSH05fifIKKfvM3JcQg13TexEwOkH8AhuHN/GIfQxYUORvLJ47s+tI95D07mlv/WMngc2o3DIbOcbN20NLXERPmoSNmAbfJeGxTdnJQtTdR11LQUJPXEBYwECabcbOaczJYczFYcLNZcHNYCfBbiomYK8kZ6uro21uor3RU3eRGJaFeEyO4Ywah4gchEhEN8ozgUx60Qwy0aTRAMIwgFEIS3EsTXcsku51Ix4dRS5zBQYDcVZ7PmY7XjZnHgZF7OxricndGRwGjPy2gjxGQmy2Kgyappyq60nENqHZeIH0EomMAfSuCNIgiGc0lux+GQGtNGEQYvPobNXAxbWeg3cDK68zPbi7KYybLpqnEqG3IB/EjY8og68gi48gq68Ao58wg78UjYc8tZcqsYE3R0ucxU2B2k2DwEWTZwE4loOyP9dgYmf3pWXzqODXSCjvQKxvR6anRWUnQufPQb2Bh82Jl9ONm8ubm2SImt1VByMdO3drQwXemg77lCw8tdw93ewNbU3EDTQUnWXVhgPSuLNwO9HyAQsNDixUBE25YsgWm/pUuBkXzo6b3Z2X0EBHwlJX01NPytrLa7u/+FQ2DigrkIr2+EQAh7EP+AXQEFQirWjhSYQAXNJ6EjBEiokBMIYiES1sL+HHOC3HMPvwWSVdDCJBQ0JoPhgQpPgBjgwQJgRWM4hEz/X01DgRhlTUxEk8Ghf5qISHAIkGxiIoLjiYuLAykJKAhkIphGFLRr1y4wVsEFDB6e0J0oxCQVsSouqUSso4CkJCGlLKugYWrpoOO0yWlHVu6Z29ceVRaXPT9548mRa48OXnmw/3LZ/uKRerkM/jx87eGJG08ulT2HxfLO3vHYVejiGxmxKxKOFRHhhDREZF8ooqKigENI0iEp5DPRHPQvIBC4XYELFni+4d3hYA5oTbAMiRaECUF4t6uXIwU5X0GBteDg4aFPjgeTefn9JFT8o6vvTUs9E77zxpb1Zatdyl2sny63qFhu8dDVtnS1y6VtW4/E7s4f66wneUjQw+AJBfwJbYs0HwScWIE5N0qfFZyquHL/47O3Ta8+NL+sbqqoavhm7ezuj8y9CywE+g8UYCEEQpj3C+b3AnOgyx0fKTATviiQm4aYnYf9FJl7TLagnb9wGKpA4ZBiYatH/qPEvEM/wEK/nIgmg0PY12XsjCYwfH+tRkRCRHhrieT78Q8IAt+yfv5yivg/hJzv3fU3oWhMIiJ58pAIRCSdZAKBCEkQk+ke40mLE1vqeIkJOwykEWFaK56ISGh54iv+vU2NLY9pRGjXJDfpJJ9v4y02mZfCBMtgm/1hjejHiOh7oQj7AgIkBlcZERH+HifxU/qxi/XNW37CBUhxqKBg04g6ZJadpZuSoh4XqxgWKue9WXGVm5K1uaq+hqaSjK44v6EAlwk3qwUbgxUznQ0zvS0TvR0Lkz0Huy0vt7WIsKWSopEB0ohWKnpvlQoJEYuMFt4VK7grQQDh0IoEXktQh2K5FaK5RSMJwju5RLy5RNdxSTpzyJtxqGuw60qzGYmwWvCy2HIwO7AxLWdmdGakd2aid2ald2ZncORmsBEGImIGItKwYJd345Tw5BLxJxA1ol0EoVAuyW1/w6ENogwbBRg8uRm82BhWEZgchVlMpdm0lTmUdbikzAkidjxCy3n5XXh5PPh43fn43PkE3PlEXHglHXjlrHlUTbj1dTgtFTmcxdlWC7Bs4mLyZ2bwZ2T2Y2D1oeNYTyfosEzBaJmeCq2VBK0LN+0G5mW+7EzeBPYtfNyb5KRW6mk42JuZedgbrHfV3rpGdcsqtVWO+ramFnrqyxWkVwryb2Rh9qWn2waiEMKhxYu3jdS/iIiV1YePz1dCwg9wyNJy+4oVgRs2BIE65OsbAJ/7wVaEVzaCDUQFGBEh/kE4hBERsBCJWISHE9gOwhKSoGjADHLpaQIimjwOYcLUmJEz5KoURkTfxCHM7v/lOIQ2OBmBCHgMg6KJBaLv1YgmH2iE14iAdiYmIjgM4B94YgAI7d69OzIyEvzXwEyFGIqgoCA4a2CkVatW/YVDeBBCSpGcoqaxlbOuR8DOnFOnbj7ef6k098zNtOPXkw5fiT9QHLf/Yuz+i3EHiuMPXkk4dCXx8NWkw1eTj15LP1ECi8HCZ24+jig8Z+8buyMiGtpuTIGIJDIMDhrUIXCWIzpZjfhZIVWHODHicYX9ife/Ag0HIRAKDRqvQMgK0iuQCoSRDxZzAmEnJAWWhws/eRw6tDf19tmwE8WeuRc8DpzbUH4t8fHVhEdXEh5djn9YHF12LqD0rP/Z/YF5uT8rv/zwazsvJ2dfSvLlQN/nyy1eW+hUmWi+MVZ/Y6RWZahKrAYqVfrKrw1VXphq3fNwPBERUvDVUfC79ojUIeBPDCxRa6Py/PmL89cr9l94Wf257VFl/Ynrbw4Vvzp+rerZm4ayZ3V3K2rvVnwuvvfhwt3qC3eqz91+d/rm29M33p4qeQPLNLX1JO67f+369SsjuhAGQuQBNuAgB70LwyGYngwOheScFCgcFioaNj09bHNuWHr/sFDhoGJBi2f+7ZS8/eAU8r1c9JMWErY69vH4m1A0wWmOpxF9j8dcxuQ1IkREmAWMuUj9L3jNTez6TGKdYwuTtMwPCER4kxp1lW+6zJFQDTnkkChFEyxP3pHwGhEmJpAT0ZhK0T9BRPimxoiI5C77rmcdfuGfv9nH1IjIG3y8G/Y/g0MgKCFBGMMh/D2O+vDPE9Gvx6F8l7w8s8xM3aRE9ahIxaAAec+1ik52KkbaauryWtIiegKchgRmEzYGC+Zl1oy0tvRL7emXOjAsA2ZxYGNx4OaykxQ3V1MxNDbUXu6o6rlRNjBQIixCJDxaMDxeICSJbzOGQzHcClHcYhEE4QAuUU9OcTdOaSt2JR02TRlWAwFmU25mK3ZGW2YGB0YGJwZ6Fzo6V3p6NwZ6NyZ6Vzb65byMtsLM5nIs+npsqrYcMmu4xLcQRAKILnOjOOTFoeXObm7O6qzGBDi0XoBhPTfDOg4GV14mSzEWHTk2JTUOGX0uEUsCnwMPjxMvtysvwYOP24OPZyUf30o+wRV8Yi58Ust5Fa15tIwIpuqcdnLsK0RZN/Aw+7Iy+DEy+yIcWkbEIUMiDllL0LqO4JAPB9NWHs7NQnwbleVWmOrauNoYrXfR2eyh4b9OxWcNEYdsTC111VzkpVYL8nkCDtERcYjoKbd4cQCRiBZtW7TIf/FivyVLfGlpfVhZfXl5R3HIwgJwKAjDIfjWD25Q4BKFaSl4ZzmkDiEiwnQhxEJosTH93xAL4d20kOU9nrwzsRMd3mofb0kSACPJ34BXhEgYgASW0K94degfcpbD+Oq7vOZIcAj+xPvLkXvNwQJAI+ClBgWYBCkl0DjACLGxsYAroNXAn3AMADAwB5Yfk5FQe2Iuc+gwYCNjHjwcRlRUFDxdYY8QygEUBCcLCwN1Q8+BXgTz3d3dMWe5v/zlJKRUwE1OSlbV1NrZdO2O8LzTe8/fSjx4cVfROeCi7Un7dobHRfv4Ra/fGO3pFRIQ4hdXEJB+LDjn9I7cM1B35p0JzT8LCyccuLj33K3oPefcg5N2RkTDAZEQEc6LkHhiSP+C2CFIhADQAt5syL1qzFL9jhj2A/EnEDcEmRIgZcIkC0QWgRdc+UhBoSkjBSZHC5qPCtAXtBq8jchtUPJXZkF+9u1zEfVVqZZvjSkesIqU6qAMhV2tNXVVVz4+P1T9IOptWdjdE15n9+88uS/sxN6w43tCjxWGHM7fcTA3+GBO0IHsoP3ZQXuyd+Vmp3/T6p38AtihguBzImLnA3eHKgudN2Zab0w135hoIBwaJaIRHKrSV6rSU3yto/DSWL3Ec/XelOTvtQ8Ah+DZBBcRGhNCgLACSQ6gXLn1ZN/5F+8+twHhpB15gur5O+8Ghob6BwZ7+we7+vo7e/s7evvaunsb27s/NXbUNLS/+9L6sqaprrXz4eu652/fl1dW3XtcDnFB46UEAByCLoci6mAxmJ7YcQj9CjgEupDm0eGnjcNtvcOHXg3bnRsW2TMsWDhkWPBhW8GVjPw9k48gwpb8eTsJH+HwzUv/A0T0q+KIMIMMWWzo4zFmLU0QMfLzcUQ/9hH6165FAjZ4nsGfIH6nJGbfDxAReQDMJDUihMfoSk1sSWOBYXhFcUwumpiIUGfAxxH954OIUPw03iMRCyL6JXFEP3mz4z98YAre5IlogktJHkH0vZ5y+OUxjQjTgbFYQST0/TwRkUe6T5qRxlCH8gGHcs0z0vUS4jUiwpW2+Sqs9VCys1DVVVFXktQW59fjZTXiZDRlpbck4tBSwCEHuqXL6ZY6M9A5MTE4sbMuFxa0lpcz1dHSt7HSWLtGYZu/VEioaGiUUFicwA4Mh+J5dHdzK0Zyi4VziWzjFFvLIenAIWvMpqLKoi3KZMjFaMoO2hO9HT2dIx2dM7DQMroVdHTudHQe9PQeQEScjMv5mGzFmY012LQsOBRWcEl5EURBIArlFg4hSPpzKuBwaL0ow1oBxjU8jKtH1jKRYFFTYJPT4BDX5xKwIHDbcxOW8xBceAkreLnd+Xg9+PhX8Qt58Imu4JNw4ZOz51U34zbUIVgpcbhIsq3lZ/FmZ/RhYvYh4hD7ur9wCKlD65mXeXOxbOEneIoJrgdPOStDy5WOeuAj571GddsGZV8iDhnamFhrq7rJSa4R4PUaxaGl25YQQWiUhRYt8vs7DvmJi/upq/tbWAQgHNqyJdDfPxB8wcC0BSJChjJJnA8WRITJQRgCYXYzeYozfLAGkiwwQxzbPkKUMTGGPMnbN7NNjicAoJPCFyycBJMH0MYxqxgLHMKb+/+QOjSxRgSwMWYc0eQ1IvBPQ2Hh4L8DD14smgZubQgFf/DgAdjnsAx87IagcdAqwJCbQDJCTYQFEY1HRLAAUBC8xXbs2AFyEAAbbBO4GtMYQ0JCIP8w4NBfUUMIhFDVN7Q0X7VtY8yelEOXdmYd80k+5BV/wCs4IdXM/LiswEUlzqsaHNf1uC4b8R101Aj2D1oXXbAx/oBn4iGvkbo58aB30sHgjCMpBy5sSdi/bkdiaFj43/rHaEzVSK/A6ZiSkpIANuCwBmnDsKwGmMMV3vMKrG3wggN2gpxy+GxyE0yjJSHxQnlFOUTn4wtchpFCTET26NEjlJEMcAs6B1gKXz+r/2VnkpukewtSn14NanqXVv426vrrHWWvdrV+OtRSc6CqNPbjvYRXK5TL7WXqrhzqbP3Y2fKh5Utl46dHHyrSn9+MfHRx89uy7W/L/N+W+r267V1ybGNh5i5Si5b0wz44ukzsCEP8FXeQubnZWceCfB9YGTw3UX8FIPR3HKpCAtHfcei1jvwrPaW7K+wPxMd+FxFBz4MnFFws1JLwL1ZK7z3af/bJwxcgClWF5ZaGfq03H3/sGxhs6+wD/aepvbujp6+5o6els6elq7e5s6epo7uho6uurbO2tfNTS8fH5o4PTe3XS+/DSxefbQmfQIkEh+AGmDwOGZ8armohouzA0PDnjuHcZ8M6x4eFi4YkCnvMC96G553BAoomj0Y/aSThP2B/E4fGlAW+6Rb1kxoRZmyRxxFhRISlVfiH4oh+Ldv8wNZIQlOwqzZxrPnERDReHNHEXnMkcuJ4QWVgy8L1QqGlKPEoSUHzsSylGOUifv5JIvrJOCJkc0/+MuFhdZJBRJO810gYb8ybneQROrHXHP4WHjOIaILvF9/UiCamIHS5J0NKWFoFvA5M0tW/6wL9ulCiCXEoTiM8VGmbj8KaFco2ZqrayuqKEtrifPqAQ0ArbPSWLHSgDtkxLHWgX7qcfqkz4zJnZgZnNhYnIX5bORkzbQ0DK0vN1asU/P2kdgIORY6DQ2Hg58YptppD0o5d1oBVRYlFW5jJiIPBjJXempHOjo7OcRmd87JRHPKgo19JT7+SiWEFB5MzL7O9GIupOpu2OYeiG5fURoKo30Q4tJqHcRUnoyMfk5E4i6oCm6w6h5g+J785gduOm9uRh9uZl9uNlwec5Tz4BFbxC3vwi7nzS7ryyzvwqZvzGAAOKZPikDcRhwTsQR2i1VWhtZSgdeamXcdCt4WLdZMAzwZx4dVaKsttjM1WL9fe7KHqs0Zl23plUIdWOhpYm1hpq7rKSq4W4AV1yIeOzp+WFrzjQBEiuskBCC1e7At1yRIfWlpvcJYDdQjDIXf3oI0bg7ZuDfL3D4K4GLC5R4joL2jBcxGmn5AADJ4ryEMzUNg9PtwfSy2NR5SJY92R3IEvY8aAYPsiyTQwpvMYsubJt4nmoANG28EnDPgP4NCYvnOTwSFMI8KUIqyVAHWAhSCrG1iJ6KQAUWCx4OBgmIZfwbCHhG/gwIUkaHAyAjFnYiL6ZloFWAA2Ah5xcPBIEcI0RqQ0wjHAsDqjOCQhrYyBEEwoKuvYrfA0806K3XPaK6bAPSzHJSTHITjT233dKSW+O5qsj6w4nrpyvVjN/XI996PVAjGb3Nbt9l0ZFWwflGgXlGEfmG63LdHGJ8xhe8D6iOTdBSdstqXvjE6CQxnF36/JFUZR6Gvvhv8Bh8DbDVQFkBHAdQ28rVAwD/bvV4er50A1KLl2b0/P5wsXGsrKesbhIlim5cWLT2fPdjc3o1XAvw4ylUGaMqyUQoHMZffuwfyyMiIowX+QAABoGF4MI59PxzAXv4YKE19YpWeCq+/vflcW/qY0DGpVaWjV3ZBXd3a+eRDx6WHQ6zDD5wHaX+5kdjTeaP5YXFWWeupyduSJwyHHDr1+cPDV/QOV9w+8uFdYcc3nwYXNp4p8sjKSSPcHzglfk3eR/jS2/wrxqDAoSkzZdd1E45GeYgX4whmrVwERIXUIpCE9pde6ClCrdBSrdJWrdJVg4rWWwitNeaiVWgo3VrnuSU2ZPBFBR4dLCVdqpEVRk4606f37l66VFZ55fuPRx+Csu15x17Fa+aG5vrk7/+SLkPR7+89Vgr9cXNHDsud1R69WJex7VHj2xZUHH7JOVBy8XHnmztuK6kbAofNXS8BoIEkUi7zjULwQ9HuUFBKyzMGd9k2vIWgupA5hOISNQPahfTi8jKgawa9iBb2uBRXR+Sfy8kdjDyYDRf95HCJxlPqP4RB5ojmsH+LN3zFd5n5eI/p582vy5jW5yAPHjzoD3CzQ/qjNUcdDEefAgWPGmpM7cX3TUw6vaZDIGmMa8fj+j1nYKG4E5dhBAaZYAUcF5L0AP8GLBAqQEiyMeUlN0iLHUxPWGhg/TJxlDu95NZ5L4ZjtOYH+hoUPYZxJkmLuuxBozIUn/6hES+IfDuT+cujpPqbs9r2J5rAwIYxy8fSLzZw8EWH9geQexyea+8lbctKKEH7BiXAoMV5jV7hSgJ/CupXK9paqeuoaKjI6UoKGAhwm3MwWHAzWbHS2zMscmGmXM9I6MS5zYWFwYWNyJrAvFxO2VpI30dfRs7PVWLdWYds2ydCwMdQhHXJ1yIhNRYWoDhlxMZizMdgw0TnQ0TmBNERHlIaILMRAv4qRYRULgxuByUmAxVaK1ViLXdOSU96dQFSHthFxSGgMdYhx3Vd1yImPyVSMRUOOTUGVQ1qXU8SUS8CGm9+Bh9+Jl8+NV2AFn6A7n/DKERZy45dx5ley49My5THWItgocrhJsK3nY/FmG1WHAIfWEnFIzmCZtjKtmTitI/eyVSx0ngTW9YI8qyVE3LVU7KyNjFc5anquUN6yUsl3rdLmlarudnpWxhZaqk6ykh4CvOtYmDfR0W2lpd0K8LN4sffixVtH6haoS5ZsoaXdwsq6lZfX5ysOQSoFPA4FgUAESsiYRITEHLx9jCktJPm68ICBByFkhaM55KNdYXNI8AljEnL3sPHm4LMOoGkSTsBQh2RJ/Aaxn0iSp/1f4RBeIJogrQL+TPEQCOABDjuQHBh8r+D7NbyVIKQc3jJI5IHnNjhrwQMZ7H9wMgLRBjQJeMhMHFOEJSaAHSGBCDEb5jgHHQOaC15tMAFf6lHiDTwRwa/Ozs4UoxQkQ0wih1VTCwdZe5+QrKOrwjNt/BLNfBJN/FKMNseE2ZjfMeSscOJ6tZnn3Q6+91H8H2L4HobIrg30ijmxPPqkyZZsG7coV+sdzvoBVnLbdA1CzM03bV+5M21n5lH99RGQyWFUExoVGpEMOprdA2UFkZaWgbGAQKYBPQHaBfO2QoPJoH9hJrAj0oUg0Oh9QUExE9MNGZm6Cxd6RmbiCzBS04MHpYaGF2lpn2/fDnkakEZUWfkSEpTBVUHlFhRI4Xz7NoyWgxgJJoBTof+CHfD39wQM4TT67eyvpFrp6eXFgZ+eJn54GPHhQcT7++HVZcT69l7om9IdVbe3v77l/+qm/8sbvpU3vV9e3/rpeXzIg+dMh3qEC6qHh/pRHepv6voU0/Y+8s6pjVlpu//6Pkfymhr9MxX3BW/MTKoo9zHEb2Sn5GRo5ntFO2mWaco+BiIyUKkEOYjoJqf6xsH0Q7DPp+TomvidbwKcK9crVq6Teb1etmqDzJuN0m83Sr/3kn7ro3gh0Scvl2jSTaYA4sMTCi7WSIsSmxRr1XOX7x679vbY1SqPiMvOIRehuoRchOkvzV2fGjp3pt3zjb91p/yznc959RXHjlx+vTHyOp9JQfzeh8u3nV+imMaknC5jUXjyZhXg0IGjx+Fegg8JJAWl40c4hFLjfxOHMKeUkJwTY+IQcFH3wPC9uuFNJcNS+4gBRaqFTevzS1PzD0w+/fYvJCJkbX+zTN5r7gfSKpB/hCYRiPB2M2YtkURd/xNpFX7S/PouHCLBGIQlcF2Q6oJuYSwxMeZNRE59WDtgFETO2CRGM0nEC7nLHHknQf0BrgW63HCEYA0D7QD2oDQ78CEDXkLwLxRwp4YCft7wE7xIEBcBOMHjB/Odm8DRDp9ykLwnYJ9psLQKE4SWYUoOaiWSlsHijsi9s8jJZ4LsFGN6qU2YbGLcH/HK/ARfYbD7F/9QxWZiF2s8/7eJ5VyS2xP/hsDGH0RDEGIF/oTrC10CLTBJKCKJIyK/wX/ea+77iWisVArE2CHzrCy9lCSN6EilHYGKXhtUXB3UzfS0tJX15cVNRHksBDisuVnsOCFYiMGJjd6Zhd6FjcGFk8WJm2O5IK+9rJSFlrqhmYm2i5OqFzF2SCxil3DEbsGIBIGdyWPFDgVyiW7klHDlkLFkV9Zm1ZZmNuZjsuBitGNlWM5I78JAv4KB3oOBYSUj40pmxpWsTB6czC4CrA7ibBaK7PqGHGoOXDJrCOJbCcKBBP4IIKKvqRT+ih1i3IBih9gZVnAzWYuw6EuzqiuxK2pxShtxiVlyi0JmOQdeEWdeURc+MTd+CXcBaVcBOWcBRUcBdWt+PUMeC3UuR1l2DxFWT25mXxYGH0YmbwaWLXRsq+l4behk9Og0FOmMxehseOjcWBnWENhWCfCsEBd2VleystA3cLNVW+OksMFVwctdfoOrkou1trmBiaaKraykswC/ByvLOgaGDXR0G2lpPZcu3bh06QaoS5asH5nYuGzZRlbWTXx8WyQkvDU0/Cwtt0FmOU9Pojq0bRuEthNxCAlEiFgw9WaCMJLMzOTM9GQwiHeGhJ6/eHbfnryzZ49EhIeBsBKfnHLnZnFcTDReacGHuOARCNNkSCAHjyV4hQRN+23f7hQYrLwzXCQ0iic8BqpIWJTSznDHwGDfr0tjIIE2hWYjRlq9ejUMNw9j0JuNFDSUPAw0DzoGeTDMrwUhOF8AAzgM8s1OEEQ0JhSRYyFeiyOJI4IxiMCMR1/ikFICjyxQPuCpChOghcD7COKIAIfgQTQxDpGk3kaHgc81B/0H/oQNAkhjOTlQrkKkFMEBEHEIT0FoWlFZ29p1g+nW+LXhmYYbd6mv2aW6freKZ4KRu3+hlcJTF0KVP++HeP7PeQJfDgo0HOM7EGKydrfPkbL1++44pl813Hlcc3WBhkWymnKUsraPo6LrdoMNEWtCM6z8U4Kj0GljXpeAQ6M0hA4RsoPIyclBLjiwoQFIQLABVYGIRsh3bbQ8ApEBlhmVhiAN3cGDZezsN6mpbzAyvktO7mltxXCImKTu+PHbPDw3qKlLlyx5t2sXwiEooEGhTM1QIFMZFPBcBECCAW0QIMEEpFyASwi2wuiwtcSBa1FBX0uJBS4nsSQnPbsS0l57s7/rVX/Xy5H6or/reR+xPuvrfNrXWd7X8aS341FXS9m7R8mfX8R/eRVX9zLm84uoz88jPj4Nqynf+eFx8PtHAR8ebbtxbE1a0i7i1mFHI/vGKoyei/2FjgR3LIlJcDzYISUR32egNwIRrSrYyVnkIZPokG2udE9L9rGuwnMIEFpu9mlfwcuXn04+7sso6S+803+rsvNT9cO6K6saTsi0npHuuiDTd1lm4JrMwHWZumLj/YWTDSKCbgedG6gV2hM1KVZOXbh54vq71MNPjDcDPZ8y3XrKbOtp36RbLR09CId84m6tj7im5XFCb82J7cm3tVYeO3zldU1j2/3KuvN33x26/OpSWfWbL63vm9oL9h0AW4p8LDIULwTOcvCMQ+OC/RIcQkrR0NDw3drhFZeGJfcRlSLVguat+TfS8vf/JwUiTAr4Jg6RCESYgTWeHfeTEUTI7Yrcaw750kDBgoj+/0irgFnbKEcZXBcEQtACaLhrQAiMIpDIDI1ALhNh1h6W62y8IXHwTllYBA5mTI8ZRISHIjwOwcWC5wM8QSDTDnrxgLsC9ppHiVxhDvgYwE+IiwCK4OkDTzsSARBd8THdq/BQhGQivGKG9QcsL9mYXpR4VsSAEx+GhK2OWd7kQVz4JHJ4TYbcqxDDRXIOGZNA8OCBXwCv2Y+p7eCbgly7g18x2iRvXgxCSNAUvyP8gWF3JVwmxMBwKeHVBlcfFUS8aHT20XfaCBF902sOu8Soe+Pv8V+VVuH7g4jGyyxnnp2tl5aqkRCnFBGu6O+jum61hqONtqm+gZayqbyYtYSAnTD3cj4OZx5WF242Fx42V14OFyEeR3EhYCFrLXVjMxNdJ0e1dWsU/HwlQ0NEo6KFImMFIxL5R3EokdeCNLMcp+g6TilndkVTNk01ViNJFkthZnseRmd2Rjc2Rg9WplUsTKvYmFdysXjwsLoJsjlIcVgqcxjocWrYcCp4ECQ2E4S3EwR3EjPLCYZ9TbTtzm5hzuoCqRREGD35GbwIDJvYGNZwMbkIsFiLsxrLsuuocqrqcSmacstb8sjZ8so68skt55dz4ldwEVReLqhuJ6BlJaBvzGeuxe0oz7lCjG0dP8tmTiZ/JnpfBqat9MxedKwedNyWdBI69MoKDLriDKa8DHYcTC48HE7AhGLCNioKJobaOnZmyi7Wcm52sh6OMm52crZmaia6ehrKptBQQgIOHBwuLMxujIwr6OkhMArqimXL3Ghpoa6gpfWgo1vJxraWj89TQmKLhoYvHofAWQ7hENiveBbCHOTwyRLwCQn27cvduyc3MCi45Prl4/tzwQK5e/fi7ugo6M33blxOTdhN7udGYqAjKCLHITy9kMgOCBh8AgKlQ3aJZRZuL75+uPzZ7fc1d2s+Hnv2IuBKiWT2HvHQSFhgvOzVHiMFAlogMTIYGGj0UkAjc3NzME0BivArTh6EwMSHVGlQACTGWwu2jFJ4w7NxBaT2Iys/j0OYRoQ1Pkae8BUbQoPgUQPPDXjRwHMY9A94NMHxQNoDkD3g4QMPdsgRAMf1zYxzGBEhTY8ch2C/oDWRp2JHc+ASE53lpGTVRquMqtRI1dY1VXfYtCoix2xTlJJHiPSKUImV0WKrYmztV163F3q1iedDDH/dXoHGcwJNV/lar/Gt37wyfE/g5YqgUw827rltn3RJz/+QpnOmmlGCuoz7GgnnINiIqVfk2qh8B+9IeLkCDiEgGvGU+4pDXzPKKygoQEQQkAkY0EiwAWEBcREqMP3kSTnkkUMxQkRnud7eljNnXgkIPJg27RYt7esdOxDxwPyavXtvsbLemzbtJRtbQ0ZGz8haWNIFou/WpYsQs4WyNkOyshEyQsN7Xoepypcv4abaHR0dGxMbA+8L4iuDmO5iJONFHPiREF1JiO8QYn1+LaK/u2qo58JQzxlcPT3Uc3qo+9Rg94nBrmMDHUcGOk71tF5vqjnX8O5k/dtjdW8O173e97my8NPLvI/Ps2qepr1/HHft8IaU+LDRHRD3FEvc5WiF6dE6ehh/HQlxyZE6elgJifApNzU+I1WjYDNLkStroau9n/FJLRkgoqcmGh+PHTr/sH1VbpdhTKdOZKduVKdpXGfQke7PNVW9DzwHrssN3lAYvKkwdEth6LbCwG3l84dCJyMNwTLQm6FTAr2ONupX5oT/j58tARyK2fNAffURjbVHtdcf19lwPG7fo47uPoRD5p5nN+4qAShSWH5YyenQrtyy2pbOG09qtNcclbbdK2dT5OZ7pmoEhzJBlykoGG/sZMAh6GNodGTAoQlih/CGyATqEOY4BxP13cMHKodNTw0LFA2LFvaZF7wLKTifOznfuf+8RkQORf8xx7mJ44h+Joz+mx+Mv0vk+YGFMRZC6ALdHjoSxhjI0ASEwNQVDCSQyQir4B2KsJFwsFts4gAwJPJgXXeCGxOjJmyDmHIFryI4TmAhlGkHXiEovBgL8kTe6vCqhhcJ6EVwX6NvQ0jywlvY5HFHeEkbj08YEZEIhiRxRKhxSLQyWAZOGUE76lpoywgysSYlkeywC4SR4QSqKcnGyWGAXIgnWYbki8CYwj0GM2PGX2FIg3HmmM2LOapNxmUOAyoM1NHIG9A/oQPAv3BxMShCH/wwpeibUERCRIhU8YiLJVf43qyS33R6HOc5QD7uEDHRdkGBWW6ObmaGRmqKcmyMYsgOFZ8t6mtWai+3NTAzMNNStlaWtpcVdRLndxXldRPlhX9dxAWc5CTsVeStdDRMLUz1nJerAwt5b5UODhKPjBTeHSsQHc8P4w4BDm1J4l2RyEPEIWzcoXAuoQAu4a1c4ms45B051IzZ9dTYzORY7cRYnPmY3XhYPLhZVnGxruJhcxdkdxFld5TlsFTnMjTk0rQhKK0gSHlyC2/jFtzJDWnl/hp3aCSVAsIhGHdoEx/DFk4GHxZ6T3bGVTxMLoLMdhKsFgocBhqc2gYETRMedUs+VXsBNagOguqOQtq2gvrmAsaGfJbaPA5KXO4S7MBCmwhMPmyM2xnofekZNtMzbaBncaPnMmcQ1WKUk2dWl2DRF2A152a35eO2ERawlBA1V5Iz1FHXNDNQsjaVtTWTcbCQtDWTNjdU1NfSUAedTdpEVMSCl9uGk9OOnc2elcWBmdmeidGOgcGWnt6Gjhg2Ba6Cy9nZ3fn510pIeGloeFta+mHqEBY7hLEQ8o7D59rGjFp8Uuw9e7L37C24c/fq0X35aNiiO3cuAM0/vH89Oy0ZSUyo4BMak8/BPO7w3nHk/ld4VLAODmGLSamorQPboK2392Vj84vGppaenqHh4Wf1DTxJmZbBIWOiBRwV6EJwp4ALGSABHLOJiQngkJOTk5qaGthLurq6oFrAc3jyIISWNDIygixTcLMDUI25LhwPwgDQYcAStrOzG2+xSSaaw7Jvj6cRISKCQ4IACnD+gqAg9PQDZzmYABUIBssBIoKf4KaG9FdogBYQkb7JQlj2C8xrjiTaCl1laGSSNIBY/4FjJuKQtKw6qhgXGZnYSNt5O4dk6ayLkHLdKegcwu0SSVgets7C/JiteLqLarC7Wchqo4LtCvf2ilTsl1Ja73v2UfydylggomNla3JLzCNOa60r1DCONOa09hZw2gkb0VkX7hqWrbUmfEQ3gO5IJKLR2LivqeVBGgKiVVZWhuRvMJgMsqSRYoOc2RAaASZB6gnQdvCp5Ijeb48ffzQ3f7pgwZ158566uTXfu/dq27bbtLRPfvvtvYpKx+XL4EdHkn3u1etX0OhARLA7GMpzpBDR6CrseWRMG1DutmzeAq8KICJ4W4wUmCDW6Ojd0btH6+4Y+La2+ysOYSx0dgSNgIUAhI4Pdh4e6DjY37a/v7Wor6WgrzmvtzGrpz69+0tyd21856fozppdHe9D26uDOj5E3T0LYVshI1sdqdFQo0cqcZo4b2TfxGPAHQYcE64QF4uNi09MSg7K2C2ev5a50IWxyJWQ4+TnpnFRSeRlkHfpi3an9C6gIP3oTr0oIg4BFKmHd0ac7Gr7WDJYZjJUqjR0T2WoTGUY6n3lx+c8J49D0L2AXdHQqNC8WDly6grgUFhumbTzAXm3g4ruh5U9jh6+/Kq3f+D1h5Z1ode8okqqalrDs8qk7Q74Jd56/bGlqaPnTW1L0fkXUUX3t8Rd3xJ/vaa5/X1TW2pGJrxlUXQQeQEcgg4GTxYoE2eW+zsOjR07hGchTCZq7B7OezZseHJYsGhYrLDPoeAF+M79J2WiSbrM/R/iEInZh7eAJ06r8PNBRD9AON+1CvLggh6IF4XAgkQjG6Dx3QAz4BGMWIL4GNm9G7EESriHDzrHbwpz3cRkCpLoEbzvGT6KHRM9SJyvSDAAwyEkDYH4Ay88eH/ACwOlnUXvDHjHgGUA8+E9B69qWAxOCp0CllkBGdnwJ/J5wOvmo7L5iPMVSWpmjMbJFR58KBGehVAjw4qwR7Q75OiFIBM1KQaZY6p2eC9BvGsoiSKKEAudFNoRSSHPNkG+DH4O+fLkfmgTIBbesQ1JN5hXwmRwiERfQmcE2wEWgpcZco+EK4s8JBEXwUsEoBeWwYgIHfDEMhFGRPgOSe4JiXdWHHOaJFrsl+NQXp5udrZGZqZSaorC7mjl0BBVf1/NDWv13JYb25hZmOja6qgtV5NzUZFxVZZ1VpFbrq5kr6dlaWZkYm+t6+6mvnGDgp+f1I5g8V27RGNjheISBHYn8kcl/Q2HtOO55eO4RWIIAlEEgVAugSAuYR9OqXUcCs4cGpYc+voc5mrs9rIcTlKcrpJcK8QJrlKE5fIEW1WCuS5B35yg4cgtv5pbyotbZBu3QCg3fwQ3XySBdzdBMIJLAoZh/YpDroBDwgybeRl8OOi3gbDDwrCJg3EdgWmlIIuLBLudApAVwUyXx9iY38BS0MBSyNBSyMhS2MxE0FqX316N10WBsFKCYwM/6xZOZh9WRj9mhu30dD50DF70jGvomZ0ZuEyZhTTZpBU4lKW5tER5jIT4zUUEzcVFTaUlTZTk9TVVtQx0VEz0FUz1Zc0MpEz0pYx05XU1VDRUtJQUdKWlDMVETYWFzAQEzHh5zbm5zTk5TdnYjFlZjZiZTRkYzOnpLTk4HPn53SUk1mtobLG09HV3D0DOcgiHwEwH0xmePwiEUDZkyAO25mvBcoJhEwV793yoeV/58sW1Mwfg8QW2/q37pR+q370of7A3NwVthzwpNjZAEHlauZFH4Ba81EASvYNxgtTOiHWnzoHnyOmqt4SMAtHcfeJ5+znS849WVg0NDfkXXxfbGTGmyIOkErgRIM0a2LRwb4JXFARdA6JArAEYumDxAi/BMpPEITgLCwsLOG59fX3YIFjLY+IQuOGBcAQ3PgytCfbMBDg0caI5EqfB8QYjwmtEMI2aAuW5hquMZEAEnGgLKNYIOdrBW2mSOES8Wl9Tb6PVMY0INgItA2+x8ToA7NTV1ZVCVl4TqgxUOQ1UzSwcBSy9xZyCJJ0CWMx9Fhr7/WYaNNc4gMvKj3t1okjgMb3YSw6Z12wST5tt2mngsdYkZPuT97kP3qSWPI84/XBT0S3b2As6Ww9oyWyyn6vvvdDYl9ncR8IpQMIlWMplBxY+RPwKiVIojhwg6vEwkpaamjpcoXPnzyMzGkk313BcBIwEIT2QXJukEKWily/rPDxeLFxYtnDhfV7eMlra8t9++2ho2HX/PvAS+SoweBHkJYOOCAUZ7rDP4kvFl4GKioth74BD0IhRCIfg81kkTEZF7oK3CPoLgyPixNMrYX3dr0Z0oRFFqOfiQM+dwa4TA52gCB3ub9/f37a3r6Wwtzm3tzGzpyGt+0tSV21c56fdAELtRBAKbnu7vbXKu+3tztunNyXE7ETMg4gIPjWjikQqxEJfd0+kNOKhEQu80YgvNeIRRsLKsfEJiRszwvgLVjIWOkNl2OMilmSXriP29uC+gjv9el9BCFhIN5KIQ9q7OuxTup6/fjP0fM3wA5XhB2rDD1RHJpSrLrtOEofAZoLuDjc2NigqNnHweDHg0I7Mu8J2e8Ud90s4HRB3PFjy8OPA4FDNl46sw09h3KG27r6EvY/dgy+Xv2kcSSvXc7P8o0vQxRU7i32TbhZdeAE49K6+OTktHVAHucORF7im0K/Q2xRwCG6PCZz4sZ/GS6VAjkPYnIqG4bVXiY5zQoUD3vklk8EhkiD4n9GL/jki+i7HuR+II8JiDEioAP/9+JsS0DcX+C7CmfzCiIXwDnJgL4L5iIJwwLIEBAIQQpl5QF2BBzHMgTsTzFBERGCnYl5zeGkIWe149QMvwiCTFNmmGGoiuELtif4lyayA3baon2PufEBu8MiA40S6EDzrkCM1Nho6vF3gxoFXBZwCcpmDWxsMZUQ4eGZAZIJUacznCtnuyJjGCwiIRsb0msNuH7zfIFLe0GFj1jwcCfr6A20Oe4GfMEdEEuc6xFEkss94og3CD8QzGHGNuCiPFoz60NmhP/ELkEyjBfCg+Dcva+RqjSv4A8AOA7UtymyBmhc1LP5zw8QaER5cYQtIF0IsBNAOBfongiJ8tBh2qJOPI8K7RI4ZHPXNxx3+gUByS37zfv+6wBjqUGEhUR3Kz9fNy1XPyVHMzJRPTlKMjVEOD1cN2Ka12VN/tbuJs4OFjbmtqcFyY10nY10HEz07cyMrOytjVyedtavVtmyC5NrSoTD66i6RmBihhASBhCT+mCTAIT68OkTEoXhukTgC/24CkAxfOJdAMJeoD5fUBi4Fd04NBy5gHgtdHhstXnt1PkdVAXsNfkt9PmNTXl1bXjVXHvl1POLe3CIB3AIh3LyRBJ7okQpwBTgUMDIMqzubhTmLqyqTpzDDVl4Gf3b6QEa67YxARPRb2Bg8CUxrBVlXSLA7y3M5qvLa6ghaGotaGYtYGYlYGwjbaws4K/N6yBDWiHJsFGDdysXsx8IINBXAQBe4bJkPHf1GOsaV9MyOjBwmbAKanJJKPAry/OrSwgaS4mbSkmaQWE9B3kxV2VBLXVcPUuzpqhjqKhjpyhrqyOhrK+hpqWhraKhDrj5FfQU5Y1kZEylJE3FxUxEREwEBQx4efS4uPTY2A2ZmA0ZGY05OGwEBV0nJtRoamywtfdzdt4/g0GiibTBlvb19wD5Ege8AQcj1C7mWrSQrMDM3P+PwgUIIurh370Z6QhSscuP2pYQYMI123bx2LmxHIDZIERZJj01gYSTY4EVubqtiYhK3bvXfsMFrzOh8PN7whUSl3HvYMzAQfLOUZlei29nileevTotM9L56s6u/v+DxU+7QKBKNBWEGhkNg5QI4wad/uPtQxDUqYNPb29sDJ3wTh6BJQOEBFoK3DBgncGoT4BDEJoE3GogNyIwBHHK0to7avDnd2KTIwQEmdpCFEqHj/+FccxMEEaFGIEkyjs/19zX59KSwaEwigpnQkcZzuoMXH5wauAtSyClqQ5UlVi1ZBaiaFlbLeS18psm7TZN1oVZeTaO9hcYocI5V2J/BlxkSynQLn2058y7j3pfjz5sOVdRLbsuX99npmrI963Lk4Tvhe25siTvn6FVkohdqusRuA6wIq8NGpsm5TJN3FXfCcGg05zvx/MBdbkSygnG0oGpqatV8/AjeTWDCnj9/DoEKqDZILLpcfPnY0WNPK56Csxx5aW9r666vbwoJeUtH9+qPP97Q0tY5O3fX1HS0wy9jFEhtAXnJQEb4Gw/hpAwiDnltAjEIgIQoD42NQ9FRIyLN08uhfd2VozgE3nE9FwZ6SgGEBtoP9Hec6Ou4OKoINaT1fEnqrovv+ry782Nkx4ewjuodAEJtb3xbX29pqfRsfe136/i6xBikDhF95CDfE1aJnnIjRAS7jByVqsbCIeKhjuLQ2vRQnnx3hgInVGn3uKgF6FWePJZ1vV97F1EUQiwEFVhIa1eHVWLX45fVQy83jlAQsNAoDr0pXj5JHAKbD+wnEPTQoEBYgcu6/+hFwCG/lNvsJgV0unlLtPMUPU48rGzoGxyqb+569qYRNKJ3n1tfVDc9e9f4qamzob27vr371M03ZptPS1nvFTLIXb3rMuBQeVU1KF+TxCHkOPcP4VBT93DsAyIOCRQOrS0omyQO/SoiIol8mCCaiOT0v+kv9104RB5lgZmbJJEV+Dgi7OPxxBEjk7aBxlhw8oQz+SVJ3OSQZAH2LlircCuiUd6g/8MTFn0VQ9+9kMsZvO1gMTBkMRyCnjAeDmEOThh4kNjNmD6AeYthOIQnIpLofLgEKICEBIfgYYxiODEcgrsGPtQhdQhsZRQ+hNQh/CEhaQhvr6OIqYlxCEER6paYRx/ewwqL9oEFoLlgj0h8Q1kfgM3Qtx/4E/AAE4hQe6KCaXfkOIRpHVgjY8CAcAjPOSQoglQafEEIhNEgSsqHT803JhEh2CDZFKYsYeGpWNtiOAQ7QjiEF4gmuGHxkhfWhmhodoRD0DOh4GUi5DuHdjR5rzmS40EPGTz94qfx3p7Y0wnvZYck4h8ioolwKD9fPS9PMSdHLjNTIS1NMTFBMSpSdWew1jY/vc2exmtXWaxwsXNdDtXazcnc3dV43RqdzV5q2/zlg4OkwsPEd0cLx8YKxscLJCUJJCbzxybzRSX/HYcSRnGILxZUHS6eKC7eCC6BHTAMEZfkFgLQjpo7n56joJGtsKmVqKW5uJmVmL6DsIYbv/JqPlkvXnE/HqKDXBiRhbh3E7hjiHV8HKLfxk4XxECsAYz020EmYmPcQmDZIMC2VoxrpSzfClVhJx1JZy1xZ00xF3URd0WB1ZLcG4TYN/GweHMybWNhDGSkD6KnC6Ij4pA3Hf0GOgZ3BiYHJg4TDgEtbkllAQUlUQ1FKUNFeTMlRXMVZUt1NUstDTNdbWN9XX1DPW0DXTUDXUUDXXkDXSVDPVVDPQ09HR0YmklLw1hdzURZ2VRR0UxW1lRC3FBYWI+PT4eLS5eNTY+JyYCLy1JQ0ElSco2GhheGQ9i4QyM4RPxAA88i0H8QCMFAmTA4DCpgvELB/oRP+1lZSdlZybBQ0I7gkpKL0RGhN2+eCwrYvmr16uz87Evnjvl6b4XtgNhCUpDghAZ1hQKTLi4e6Rl5jc1tn+sa/LftXLduIxzPmFFDCBJ4QqIyHjzp7h8IKLkzKyo59FZZXvnzoBt3z71+0/WxZu+DR1yh0d/EIcASlGwNuOirB8oQ3C9wYBOwEIr/gWJqagpOaOBI9QM4VH3zxiEhlhoOujZBwW4Jife83BcVZHZ7bsDv91fhELwQxwzZwqAI82lEE1jawEnB0IhAhBERSjQHBdZFSSmQgkRe4EyJw7AqKOsQq5KO/AgXQTWzdBSy9qVRWk0FOKS6jkbPF6iG1j31z5DrdIllavkV649Xxd/8fORZ8+7iStVt0Q/uZYXlJ9mE7NT299by32Dss8LD28ra03W+XSiNRQSNnh9shErOlUZpldwK4gv1KwUSTxWdISYQARSBryT0CRBtEBGBqgCsAoQCUHTm9GkIFIGHI1x1SKXQMlaBrHSQSqHB1LRuyZJ6DY3uly9hzphLwkzQIqHzIXXoqz5EhKFRv7lLl0C1BIUB2AOicUY1GSCQSPiuNuIuN+KoNoossTEVgENdL4d6IEzowkB3CbBQf09Ff/vhfgCh9rN9Tdm9DRk9X1K66xK6P8d0fYzq/BDeUR3S/i6g/Y1f6+utra+8Wl6ub36+uuWl581jK5NiQ1F8ErxjE+KIqRQS4R0MnwVHIpYAimDHo+rQ33zkRj36RvzogJzgI2KST3qEYP5K+gInVOkKnBbn2MWdTr36pMs8DhBoVBdC0pB6eMfmoq4vNQ8HKxxAEfqKQzChXH5u5eRxCOwn+NSBsmBjwwHBdOGB04BD66NL5iln0urksxjt9Yi48eELjDM0ePD8K0uvc7ZbLyz3vwjS0Nqwq57R14PS7oRk3ks88CjzWMX+iy+P36gqq6wDHHr86m1KWjr4laLoIPICVxSepOhVihznfjkO9Q0S0ypsLhkW20tkIe2C2tj8Y/8nODQZjWjM0x8PivDeRBMnsMJ+HXO0E0wTwIKIMHsIywqAec2NGVfwL/Saw+MQtDyiC7CG4UZE9iXShZAPABbZCc9isDsRDqH40QnUIUzKwKgDfZ5HOISZp0gjGlMdGjOtAnKbxKtD8LwAOxje9HCcmLMcer/CLYM8GRDIwanBCSL7GC8NoePBwwCiAjwOoeMcM2AG04hIiAgf8APLYEFZwGPIjkdlMjiEiUtYq+I5k8QHDHNOI9G7MLZB4gwJEeFxCM9CWKZyRIYkbnXjqU9oSTwOjacO/RgOwdbgxYU5ywHoQoF+i+EQ1rAoVOy7cIjkQpPkHkR/oguBPWTwE5jOiTSi8bJEfusTybg4VFCgCziUn6+YlycLRJSVJZeRATKRcmysWuQuzZ079Lf5mWzdbLXZE6r5Zi/jLZv0tvmp7whSjAiXio4Sj4kRTUgQSkwUgJqUxJ+YzIfh0ObE0dgh7REcEo7j4ovj4o3l4o7h4o7m4t1F4A8jCAdzS/rzK2wWUlsvpr1aUs9DxtBNDv5VXyuu4CUk5cMvGsAnGMLDt4sYLAQURIgjcEONJeIQ/1jqkDcP/XZ2umCGZcH0dFABbAKYGPzZmL252TYLcm2U5F+nIL5KXWaVqtRqJYnVCqLrpQS8BAneBDY/NqbtzIxBjPQ7YUU6uqBlywCHttLRr6djWMHAZM/MYcIpoMUjqSKkqCKhqSpnpKpiASCkqWGtrWWro2Olp2tuoG9iqG9AJCI9VWAhI30VYwM1UyNNE0MdI0MDIwMTfT0TbS1TTQ0zFWVTOTkjCQk9YWEdXl4dDg5dZmY9Li4LQcHlkpKrNTQ8LS29kTpEjkNgxWI4hPgHyIe8QOAHBD8GBvjDzytWuEdEhifGx6anJXhu3AhrrVm7Lic3PSQokFxZQqITAiSAIsAhW9vlOfn7q97Xofq0sjo0PGb9es8JcEhs5y7/S1cHh4YKKl4sjM+wOHbW7exlzvSChKK9Ne6O+yPChEN2jRc7hJzl4HM/MSa5vh7sXjCABwdhY0Mw0As8e8EEnQCH4BFtY2MDT0gIN4Ll4Qv+d+PQwEDPoT11vAwtixa1ubkNffw4fOBAu5L4ARszotsirkwyiAg5vE2QZW4CIvolGhF5ojnk+ADHj34iL/DKBnmNQklFD6qiiq6isu4IF2kbGtsoOvjO0tpMJe9GreFJY7htuvF2+k2HFwQUL9p9RzDjse3+l9vOv0u8U++QftE/wav74/72t5kfH0e8uuVVec2y+pLMx8M828Mc57vE0tjspjEKgI1QKayYqb3FxCsSHrj4E8ZUMCxDiIGBAYRYgQF9GkdE0EUgDcXhkQARcIsCXIGgq+ZxSmdLS72z8xd6+npT047Xr8dbDOaDNxdseVQNGgkcQgUlVoAJyAPo5ekVHxcPrybkC0JMajDiszaSTGEkiwL6UpiY8ORSCGSQG+y+2NH19Gb1o6zHb068+njrQ3VBxbuIWw/Db5aF37gXVnJ357XbwVduBhbf2H7x2rYLV/zOF/ucubD97Om8azmvH29qrHBrerr6+mHXlIRwlDMObA2oKZAmbvSjJfFzIuwVdg/ec8T0CsTXL0q78PV7JPHIiOkd4EUGn3Ej0xNkctcty19ON1JhgjZ/udQhzyuvn8ef7YbAISQKaUZ0aER0mMd13H3R3PMubfihOk4aUhq6r3T16LZJ4hDsHuwnUPPwKbAhBRzkvM4pOg445BV3i163gGB+QMjuaETBk9bOPhiDtfpz+/X7H49erkra9yQ08577jst6a0+KWu3lMshn08lh1MhkUs1gVkpLPPgQ8iiU3H8EqAeog6KDyAvwM+jFCIcAjYC6fyEOAQhVNg+HlA6rHYHAoSHZwvYVBY/j8o9+10hEv1YgmgwRkUfn/9MaEXmuOcweIomkn8Bl7t9GRBgOoYAWOCOwoaHPI2kIc5MjZl/9ikMojSn8BMvAknh1CFPGMCkDi3JBmhu5RoRMduSBBgvgcYjcEwl/z6JbANEFWNLweAG6ANsXpVJAztz4SGJ4f8B7AmxlFDVE4qOFUA3TUkggAe9nhY6T3LOLxGsOT0ToRFCPRcCJFBuUowL7BISS3cExwPaRJY1saEwdgn6Fbg2sq6OdjpmHGjsjTLch0XzwLIThCp5b8BCFNQiJwIKRLeaPRyIQ4YN2MC4i0ZcwaQjLLDfxJwx0xZEqCNuHE4Gmw6AI6WzQE1COdZRmHfoqal7M43GSLnNoR9hFJ/FLxFp+zO8sWKIRDIfGJKKfwaGCArWCAoX8fJm8PJncXJmcHFmQiVJTlJIS1WJ2a4eHGwYHmwcFWgQFmgQGGgQHaYeFqkRGysXGisfHiyQmCicnC6akCCQn8ycn85HiUAKPRTzPKA7Fc/HFc/HEcRGgAhTtJvBEAdLwiIYISgeIKfpJqW6V09ikoOOprLlJQclHSspfVDRIQDCUjzeShwhCsQRCPIErnvgvEBFPDNcYOCTEsJWHfhvbsh30y3YuG607GOgDWZi3c7D58XJtFRXcJCu5UVl+o6LsRjmpjdJim0UFfHgJ29hZApkYghnod9LRhY6sGLxsGRCR9zL6dXQMbgxMdswcxlwCWnySqiKKqlKaagpGwEIa6tZamsBCdro6Nnq6lgb65gZ6wDx6+rrgNadqpA8spG5momlmqmNmqm9mamxsZALIpKtjpqFuqqRkKCOjJyamIyBAFIhYWfUIBHNBQUdJyVWamuPh0KizHCAKsApYqwAzeEWIBI2AiFDBwxImJSEvO3JfO4RDGBEBetnZOTm7rLWzXwnV3mGVk/M6Dw/QzL0mwCH94FDJtNy2np7Wnt5L7z7Elz2Kvffw8O3SFyFBjQm7y51sPDZvHZMl0MMWw6GBgQGIBAH+gecb3EHg+QZG/HiecnCaEAIErnRg2wBKwYN68jjk4OAAOhLYRbDH4e7uwc1evSvdWhITv3BwtKxYMQA85uN9R0FhJ1kKhwmICH7CQokmCCIiyTWHJZrDJsiJ6Mc0IpQzA4UnAV+ANQhHiG2cZL/wjgMYBhzShaqoogNDrwILyStpqWsZWq3YNN80mEp5FbWWF+DQItuw372Oz/c5BwLR0vh7ktlP7A68WHmwUjFk742Lm3qqonoqA/qer+97ajXwUKbvKqG8UExzi+8s96xp9vE0JsHUWptgU/PNd/pHJOAPCMKHkGiFqWAwDYk1ILMeEYdOnz57ligQwTRY0pA6Gf4F8xomQCOCZUAgGrN0NDfXurrWMjPXWli0v3o13mIIxMFo/iurHC7pNkq9DaktQLCCFxJ6ixDfTAkjIs3oyIRJo24ERNsk+fHFnb0dj0EXuvO56lFrx4eegc6BobqegfL23rLW3jvNPbeae240dV9t6L7Q0HX2S+fpus4TtR1HP3Uc+dxxvLb9fF1rwo0LDY+XNz5xuXrAMT0pcjRCAL1XRipE+KaAFQRHkgiWAfFI/oqtJYv4BYwCFiLaIRkZ1tl+DPnOAEJYXZrnqHMq8Oyrh2cftoUe7d6Y3+W9pyvjYtftl3V3H+V0lOl+9ZQjRg0N31dqvaV3qCh+8jgE3As8iXJeowIcCxoOwiHf5FIu84Piy0+qr7l4qLgavoR0dvenH6zYlfMgYc/jvJPP952vPHHtzYU71dcffYQBWE/deAMDsKYfK9+eeut86TvAoat3y5JTUkEdmgCHoH+jtyZcZXjE/Cocet82HP9oWPUI0UFOsrDbNv9FdN4xzAydvDqEz/z7TX/6by7ww15z+MB9Ejr6JRoR3hjCJwXGXGWQEfyPpt6evCPcZJYcD4dQKjlERKCOIn85FH0LsAGvK/gJ7Ess0AWfCQ3vL4dRK4mLF0neZKwxkQWJucmRYDZJWgUsfIhEb0GJH7ADRseMiUIoth6fFAHvfzX6bBzBAvIsAhi24dMMYlSMOU+is0Angs+Gh+QsdLR49MKicWA+Si6HpVJA/Iw1KfIbJPkWgE9Tgc/khhER3mUOQQ4eb/DEgqVGwAcdYU2Bz0OAvxfwMEny8EYaIGIPvCqIZqJfEW8gYMY3JrpnyUmDxF8OwzaULBURJnItwHLN4XMq4I+HRE8b788xo7NIjpb8c8wk1aFvpd6eSB1COFRQIANEhKAoO1sekiukp6skJWnHxhpGRppHRJiHh5tEhOtHRGjv3q0SFyeblCSWnCySnCwELJSSwp+Swgd1fBwiCMdz8QIOxXNxQSUSEVHt4Y3mEd4lJBkqLh8soxygoOavrOWjpu6rLB8gI75DVChMgH8XH89uHiAoWIW4YgIXIZ4IVOPhEKhDpDhETx/EzBTEzhbATfAXFvKRltqipLhFXm6LrPQWCXEfIcFt3IRAVhYiC9HThXzFoR2jOEQH6tBfOMQroSqsoCoJ6pAhqENqqkQi0tS00dS01tKy1NE219E2Ab84HS0NXW0QiNSMDdTNjDXMTLTMTXXNTQ1MjEEjMtTXNdLSNFRR1pOT1REX0xYQ0CYQdBAOCQnhcMjjr9gh5GaMcsHBixvlUYC3OUARcAuKG0JgAw5OUJDjHEZKaBr9hPEPiQqEpWTATyB/uRExCvYF/0MgJchLXmBXoxyb46VSgFTWvGHRlodPHX9e+fBTbVVTy7sv9e8L82osDLof3f/oanfdTD/Cx5ucJZB1juEQ8pGDj2gQzAOR7ZBrewJdCEAI/KQgPfcP4BA0C+TyBkIAm7e/o2PA36fHzXG4oaH10qVaAqFZT6/L1KhEWYkch1DsEHkEEcyBJx4y0ZHIDHcoeAPBHHh3YEoRvAHBeoeZ8MABZIInDzIOYRmMT2BhsOtgGXhow2ahzcFuhLVgGZTaBzlOA+TASxa+sKPcwjAB7y+8Qx0SgtBmoRfBlYU9Yh/7SLKuw8cguN4UgEAjVUteUVNOQUNWXl1OXt3WwY3VMoBK15dKaxONvi/z6vRpa47M2Xxqvv+F+aHXlsTdE8qqkEu6aRQa+ubOyr5nK/qe2g+U6w08kOq/ztN5jP1wggb35uRZa4qmOybSmO2k0t4Mm+J0DINMZ/iQKRQ/hLkHoknoAYA6wELIWQ5YCCkMx48fxzyvQCOCuBTgGUjJTV7aGhtrV6yoY2OrtbJqq6wccxmYCYk7YBcoeR1W0Dg5WAFSB4cr+ASakZ7x1bMcuCgleXSoOjQQKvHDJ5RHF4J72u73tp+5W//xWUdfbfdA7+BQW99ARUP3tY/tF963nn/feo5Y2468az32vv3Q+8701+1Jle2JlW2Jla1nv7RF3nnx8YFD/SO7y/tsMlN3j2x19L0G7zeUXJb4jiG+SIlc9HXEPJT0h/ztg1YnDsMalh3Pleu+NM8BXxfnOQgdXLfuWsqeiuvnX5afeFYWXXLQvMD7wRW9oYfgHQcgNMpCQ2VKj8+uKcjPnCQOgd0A9wPIbljCN2AhxC3ZhccAh7anlQnZHVPwOO8AEUZP6gGHOrr7Uw9WBCaXugQUa6w4JmN3QNb+oKwD1AOKzocUnA6quh0y9TzpEnixtLIW0sqdv34TcA9uObhzxiywd3gCIssVhD/A2p/Hofa+4SOvh+3ODQsVEUdi1Sv4uC2vOCO3EM9C+GRKk0Gjb3LOdy0wQewQ/qd/NI6I3GuOPI4Ii7fGQkdQ0Mh/RVqFCWKHEBHBl3U0ojYgEBQUmwFvAhTlAhYtGKxwObDsw9gGsfQMmAWPKUV4bCAXVbDWQxPf1IgQDCDGQFoBNvoQCiNBgfUoG96YkSqYExTmzkduxONVgvFcLknOBYsjIumueD2HBLCROIZnIRKvS2xUKPJ4KkwuIyFPzBsQTzhIqMEyH6DPVdg5YiIeHmOw5zI5CuJ1P5JVSDY73pN9PH+zMYkIuytha7A7vOiEefoRfR++ohEaexdJQ7AwdoSTZCH8YiSqIOrJ6JKRF7wHKVzHiT9PjK8RTYBDOn/HIen8fOncXPnsbEiuoJySopWQYBATYxYVZR4VZRIVpR8VpR0Xp5KQIJuaKp6aKpKaKpyWJpiWJpCayp+SSuIsx7cCqUPEVAqjOMT9FYe44oiCD08Mj1CUkESEhFyInFKwomqAioa/huo2VblgWbFQMcEIQb4oPu5YbiIIjbDQeDhkjlIpCDEQneXYlu2kpw1ZNlpB8NnBxLSDjS2IQNguLOwnLe2jpOQtL+8tI+MtLuEnKLSdixDEzLKTnh6xUBgtbQgt7Q7aZcG0oA4RcQg5yxlz8mvySCgLyiuLqStJ60PskKKCuZKShbKypbKyhYqKuZqqqZqqkZqKrpqKpoaamraGmr6OGmhExoYaJkaaZsZaxobahvraEEqkpaGtoqwlJ6shLq4uKKBJIGixsepBujk8DnmM4tBoZjkkraN82ShNHEp7gCWXQ+5tmLYz3gQWF4QS0JHnTsCSKKAJlMIby6tJMojNeDgEhLAhMEhtR7hIVIJkWo509h7b2KRyE913KtL1wf7vdVUr1eUPujjCELMkRIRsYHhAAZ9gBrqGhgbgELjMTYxDoPAAFsKhQk5t2A4M3oraBzQl+NPQ0BCaDoAQnOjGy6ANu4ZVzp4+3XmkqF5VeCghYfjLl7YTx6uYmJ4tmlVoTeosh22HnOvgWQEJsuEL+JMnT0BIgLcG3LlwXjBqKBR4m6B0FCBJQcJhMLBhYXi5QFptUCPASwsy6WGJJeD5AJY5MBI4Z8ETAOJlIOsDxDvAwvBQAgIEUIRV0Ch58AyEhwnyF4O9kMQXYV5zYP4BDsHySCzCp1BHqAZbhqtPISOnAlVaRllaRklKRlFSWkFSWl5VTdvcdf0s83Bqff/ZJtsXe6TPckmbszLntw1752w6MHPL4d+CLtHvPB2T69xxT3bggUR/qXDfDd6eC4TOQxwfszi8d7os2nJo7saDM5yTp5mHUBv4z7aM8A5PhM+l+Izvf+HQV1c+mAPj8oLkByAEBSKIUNgJTKBwfMRIMAEsCF6SkJKbvLQ2NNStXFlPINTZ2rZWVo65DOwC2hcuGxpxFV8AtLACYAbdBZ7mRP8SogGBpSca4+Pmg3NBPS23uxoL9peXHnpZd+5dU1lt+62PbXue1YXfrt5x823QjTeBJVWB118HlVQFlbzeeaMq/M67mAefY5/UJz5vPlfXtuvO8/elNl/uWxTvschOjxn1qscGF8GFpX61RQDT/nonjun4hL11VuYF0+cuX5LngK+Lcu0W5Fj/nmU5L8vytyTTBWF6KYd1hh//lT4BdKGhMuUPV20O742bJAvBYvDpEYw/kGLhMiFRCNNwEA4FZz2UdD6pub54U8Kjqo8dkFaub3AQcm139/d39vZ39PZ9buwofVZ78vqb9CPl25JvO247r+FxRNp6j4BuTkV1A+DQ0TPnwJdwYhyCRwyGQ9DXfwaH2nqHT70dtjlHzKktWDioW/DJJ/dyRg7RDwcVPAVhtulkcOj/RCMib4pf6zVHTkTI+EOGEWYaYiY+ySfh8TIrfMtD5tu/T0b8mcwy5JnlwP5D3lxgQWJm5V+RfODY+nXEHjhr1GHInQDJR9rBh9BgkIO/E5GJP2aXw0MRiUaEgojgosPjA9nHCIqQRIBc0TAQGpWpR64d3gRH0gQUPBLgr/KYYSTkXIQRET6eHq8UoaMl/xUtQw7SmLMc3muOZAgjPDRijYPtCNOO0Aninf2wPoydCEkMDLlWg0c+/I2GV19JNkL+58RhfnixawKBCLte5NIT3nMPi/7C8O8HKIgcBTFwRVdtzC9H6DJh6ba/eTOOc89PEoeILIThUFaWSlqaVlKSYVycWUyMxe7dJtHR+jEx2gkJqsnJcunpEunpYunpImlpQgiHoCal/D12CMOhuLFwiOjzNoJDuyTkwuSUdiipBqpqbNdQDVCV2yEnFiYmuOuX4VDwCA4FCAv7S0v7Kin7yMv7yMj4iEv4C8JISIRgwCG6sXGImEqBnsmeicOIjV+DS1yBV05OQFVaREdS3EhSwlhS0kRS0hT+hZRxUlJG0lIG0tI6MtIacrJqSgqqasqqmmqQXE5VR0tFX0dFT1tFV0tZW1NZQ1VJWUFZVlpJXExJQECNQNCEbAojOESMHULOcuQ4BEYqyrU9OiILcYhKYtYtRCyIXshzxOHnYIRDPnLreHH5yF8J+Vnh7eaJxx0ix4NbwELKUtVaii25mR8sDGD6iY5KyoZ1JEvCOYLIA5Y9ckdCBR4gYDiB0Tvm0KjfTDH3XQvAeQFJhgUExGprFxMIzxYvfEa7qJiTM9PUFAhmvE2Rp1WABwsY5PAMgXsccAUeIEhMA9sPAAk+CMKZwlfCjx8/wl0Pv4IFDsY8cA7K4AKWNjyQ8Q5s8BkRsoTDR20YjwjucbAny8vL4WkAFwWkEcg/joZpQqNBgJ4BWfjGvKboaqLM1bAK/jrizw5e3NC7KMQl5aCKSciKicuIikuLiEmJiEoKi0oam1qKOvrTWEVON985yyF27pr8+X5nfg8r+T367ryYu79HliyJOBWZ4dJ0hrfvAlfPKc6uI+wde1hbs5gexAvpBYfN9z31m+fBWc7J0y1CaSwj1TbGRUbHkLAQ+Z/QHCDhgSYDrAKNhUcglFYB5qNEcAiQwJmtlqwADtWvXt3Iy1tvbw84BNRIUiA2CQYzAqDEJzTEpqGhsQJXApgSeudXRwtkQ4zA0cjESBn9wlV2JqC76VpHfVbanWupD6uj7n7Ifvw5pvT96dd1ISWv1p4tX3PmycqTD92P33c9VuZ8pNTp8N01Jx/4XHq+8vTzrcVVh6q+hN96Wn3Hsu6e8cVC05yMuDE/nv39c+YoMf3tOMb+4pabmpupl711aZ794lw7rAIOobow22ZerJlDlkH9PQgZGtGF7iuh2nJb/+Lh4LxcohPLJAv0Lej6cKXwIIRXhx6/ajx988Ol0s+PKpu7egf+wqE+wKE+yKvQ3tPb0tXb1NnT2NFT39H1pa2rur6t/G39tcc1aNChQydPgyA2MQ7B0wS9LOGjBTwlSYyqMemIPNH24NDwoy/DW0qGpfcTveNkC9o88sricvbjv27iiegHWOgXEtHkXebIW+ObRDTeB/7x5pNA0XgaEfa1GDPr8SYRyZf+bxPPt5b4poE1yQUwdywU4oKhBXKsxbtaYd/XoQVgMez7N3akaI8kB45Pj4bpZuQ2PZaQegJzn5yjSOx+hDQYzmFeYSQBKpiNTmJ8k0sfiJrwHWNix8vxiAjvODfeXYaHZ/I2JO8O+IZFjYZ9tkANNR4dYWeNJrD7ZUytdczHC9bsJJ57k/lSM97rACkt5Dg0HhQhiCVx2yNxEcTrYJgIhlb5AS5CAIkXhdAtMKZ/LMn1mszNONYdT45DmwsKXQsKzAsK9AoK1AsKFAsKZPPzoYK/nGxurkJ2tlJWlmpamnZSklFcnEVMjGVMjGlMjGFsrG5iolpKikJGhmRGhkRGhlhGhnB6OhCRYGqaYFIKf1wyf3Qy/84k/s0J/CsS+CzjeXXieBTieCDRNl88gXck+AcyIhDiuLljeXhjeIWjhCV3ScmHKSjvVFYLUtMK0FQLUJPfIS8eJi60S4g/ip8nloe4Sjw3IYFYueO5ueO4eWO4BSIIkgFcips4tdw5zM3ZXNWYPYUZvXkZIJXCDgai2xuqIPvsYGYOZmcP4uEJEBHxl5HxVVbxVVDwlZX1lZD0FxIO4OYOZmXdycAQQk8fSkcXtmxZyDI6oqZER+dLx+BJz7iSgdmRidOYRUCdXUKeS16aW1WMT0dIwFBIwEhQAFJmm8C/ggLGgoJGQoIGQkJ6wkLaoiKakuIastLqCnJqygqqgD8aqoqaaoqaqvKaavJqynJK8vKy0vISYgqCAqo83Jrs7Po8PJbCws5SUmu1tDZZWfmM4pA3KChBgYFB4GIMxjRGRFj0CBZkDhNoDBn8SKzYNH54GWxAIQx1EO2gj/BjWqFIqEG6AQqDmcBTbsxwmtxV7gUebviat3LFLu8t5AuDUgESFj60CeKdwHAHvQWO4bvY5scWhrODdoB23+nlFeroCBUmQHn55tbw5wJPFVC00EgSnz59gscR3LkgBAEjwe2P2hC+r4HtDQsA24DyA1YZQBH6HgeiBchBGA7BicN8UJDg4QykBCuClAJbA5sfmgtwCNQh4CXEP/Dl7vnz5/B4mQBxUa5UQC/k6QfNizluoGEG4BhgdQpBIXGoAkJi/IKi/AIifALCvPxCPPyCAkIiBpYOXI47Zjsnz3ZJ/X3jgXmBF3+PujMv4dG89Gez8ypnFVYuyCmVTs72TV2bm2FWlGqQHG++NmytVGDCnzvOzQu48LvnwdkuKXNcUiQ3JAVHxiHpc4KCZCwIDkPSDeIfhEBY6jeU9gAlPUBiEfi8Qevjmaipvr45I6PV1bV59+7md+9IcAkuA/A3YqHSbxXQK0F8RDg0+o7MGfVBx5zRsa+Ypae3dzVeaK9NTrp9OfbuO5/LVVG33wdefb32TPnrV9mfnvt+fLa1psLrw5P1Hx6vef9oZfUDt+UFe+NuVLofKfc4Ur67pNL14OXqO2Z194wuFprkZpKpMX9/HwKGESvZSxKc5EeObQxyScxNs8zxY8lxBhz6C4RybBfm2M5LMZdMNiy9ojmEHORG4oUG7yvXXjc/vT8c7L1JghBaDKlDcAXJA3tyi45E5tyILbiF6oGzj968+1D9/v2HT5/qwPmxuaW1owtwCEISv+IQJNom4lBda+fnlo6PzR0Ih/YePgrv6QlwCC4xPFbQmxIEWbiOkzFBEA7pnRh+2TzcOzD8pH444M6w/EFQhIblCtqc8p7szj6YSWx5HAd/bWv8x3j07Xny6tCvSqtA7g40phWFzRzTkhuTiyawriaJQ3gjDG9Aoy1jXlKo3cYjom/Bzrd/n4yBNZllSFzmUMtj7YnakMQTDJMyxvv4PcHRkzuAYfxDMoHvdSRecyR3MeoG6FDRawnzfMMUIRKPrDHFDXzfwMsa4+knJKSEySn4jWOfGzAKws6L5Hyxlhmz9SaThwPftviNY3cl+VeGb32Bmvi2I/6Khy7sJTL5xyzJLYzvb2NeApKblNwBj8TZDwsWIpH+vheHsB0htxbsNie5x3+AgrCb9Fs4FFNYGFJYuKWgYEVBgVVBgWFBgXZBgSoQEeSXy8+HnAoKubkq2dlqWVka6el6SUmmcXFWsbE2sbGWsbEwbZiYqJ2aqgrjFGVmymRmSmdmSqali6WliaWmiSanisSliEQnC4ckCW9JEHKPF7SOF9SLE1CO45eI5ROK4xOI5+ODGgeVnz+WXzBGUDxKXHaXrGKYktpONc0gTZ0AHc1ATaWdSlJh0qK7xISihPljBXjjeaESV0zg54/n54/jF4jhE4ngkwngVd7Eo+tBsLLkdNNk9xRj9RZg2U5g3snCFMI0WncyM+9gZw8mEIL4+QPExf3l5f3U1HyVlYlEJCPjLyYWwMcXzMG5k4UlhJk5lIkpjJExhJFpJyPTDkYmPyaWzUys65jZXVh4zNhENNllFDiVpbg0hQkGfNymvNxmIOlwEyyIFSa4zXm4zXh4THl5TPj5jICXREX0JcX1ZKR05GU1AIrUlFTVlZU0VRXgDxUFBQVZRWlJZVFhTX4+PQIXYJWduPgKWdn12tqbra19AYe8vMB7CMzyYLBXwWodwSFigjI0KCcGMCRZkifWefBqDxY3gkxNVEjGw8H+JGehCTzlJk4wMMlfv4kf/8IFsFODuxvUGxQZCxIQPCXQyN1gBAKrgF8c4BD4HYBFDW8W+BOUDPhWDp5f8Ct4ysFYo2ASoAsNBR4awFHwKAaHbcAh+BOIBZzuIGqGBIfg+kJEBghQGB2N2R9AGoL5QGvIcR0ODEsYgzKUwoMX9kvBzSsAlcDDT+Dm44JK4OUk8HIQeDgJPCJi4lpm9pzOob9vKJy36RA4yP2++978lPK5uZVzDr2fc6Z2TnH9nEt1c85V/37sxfx9j+fmPZ6b+mh+wkNQkGBhWOX3jXtEN6T4h8fBhZyMNISSBlZVVZGkvkaZr7GcbxDwA0gD/yKHOgAbaGVoUFSAfyC8DBLHwb+gC2Hz4SIBbkJUPWwH4BJYc7wCmIsKqH7gn4qcW7C3MnimfPWNygMnFeyn2ye2dTZc6PhyIOHWzfg773wvVoVeexd6tWrF8cfvXkS3VQW0vvJrfrm5+fkGyB3XWOHe8MTZIa8w6cYrjwNPoEZfeWmYdbL6jmndPcMLBWPhENmrckzmmfiFmpqb4ZUTIZ+9blGO7Z+5tn/m2EBdkGFFm2Acf1S7B4lCD4h55Npu6zw+u/pQ0Xf4yGG7BhyCfgy8Ol6eA/x8uA0gEx5kwYPvyWAIHzp85OSp08XXrt++d7/8RWVl9Ye61o4vbZ2AQ59agIU6PjS1V4/gEFyX8QKHYD5gMySZwXAIPsDgLZTxPsciHILE2dtuDUeUDescIypCwgUD5nmvd+acysgi2o5j+u2QfLr+Xhb6hQIRRkTftsj+7oOEFx4nIKIxbdkJhKPJaETIVMKspYmJCGOJb6PPOEtMhnYmswy2eSxqn0RnICFkLDIKrTiZXeCXwZ8NeVJyEjt+giPBPyLw/IZd2TG9GZEE8U0JES+bjGejj4fW5PSIYQNmPY/pSDmZnjBBa09MoZiCNKaz4uQBhnxJElj93j/xkIZdnTGd7ib5wYJcMhozJvV7NSK0WcTV5Pc4xqvfezuMd2uMXE1Qh6DmFRWlFRbGFRaGFxb6FhSsLihwGBGIiESUn68xknGbWHNztbKzdbKy9NLTTZKTrRISHOLiHOPj7OLjreLjzZKTDdPS4FfgJaAm5cxMRcjNnZ4O7nOyKakyCSnSu1OkQ5OkfRIkVydI2MeLG8eJacSJycWKSsSKiseJisWLisaJiUGNFZeIkZSNllXapawerq4dqq23Q88wyFAvSE89RF0hQlFml4xUtJR4rLhIvCixJhCraLyoWJyoeIyo1C4RpSBhzS3ChqsF7Wz5PfR4N8vw+IpxBwhyhXBzhXJxEisnZwiBEMLHt1NQMBgy1cnIbFdR8dfW9tfQ8FdV9VdU2i4tEygquoOfHxYL5SKEcXGFc3KGcY6syMkZwMntw8XjycXnQRCxIcjqc6uq8ujI8RiJ8VgK8Njx89jz8jjy8Cz/Wh15eRx4eR34eO35+W0FBW1EhK3FxaxkJM3lZYyVFQzUlfW11HR0NLR01DU1VDVVlbQU5bSlJQ3FRE0FBWzExJxlZFYpKXnq63vb2/utXh24aVOQjw/IEpCEBoiIGLIPBIJSNuNTM5NbkmOmTiYRf/AIhFEQeTLoMSnoe6WhSfLPeIv9C7FnYq85OBH4egJUA3c3GOQgOaDBG6BAkgMAG/COA/c/eL7B2DZAL/AwB5kIoAglqECrAKjA8wEetvCgAEaCTcElgwXAaIcFYPuwLvwLPQGSCCB1CFgIwObhw4cwB67pBAMTAQ5BtwFaQyNNAxchn3DQnVCBRwZsgYKNg4tY2aFyshIrB6rwJzsXl7ComLaJpZjTtkX+B36PvDovvmx+xrPf9r2de75u7o2WOWXtsx91QoWJuTeaiTP3v4MFYLHfd11bHHhUc3NC8K7Yv2eTGxeLUH8FHAJnOUwFIqcgACHwFIRgLPAshH+BbZBbHbANECegJKARkA9IRlBgRFdweAO+gjZFgxfBWhCMhQK8vllgO+Q4NN4H15N7Q0tOBl09Eex78GTiraqtpyuDLryOuvzaYX/ZwSL/s0UbTxeuP5W/9kTu6uM5K49lexzJXKG9uyjl2qt1+yvW7C2PvfRKLfF0fpLLvmTH/Di3nKykn3nRTrAu6FvJuRmeOeEa2Z482W5M2ctpk6zsc40+3tLuKtVqv61bc9Wy9MTGY3t3F+QRHXt+oHwXDgG6QF9EBiXsC24J5GhETAULob2Q0gqy68Yn5BQU7j9y7NyVa7celpeWP0/LJBpnvxyHwnOOixb2AQJBjBDkSxAp7NPN/+ifcykluxAzOEhQCqMOEiLCPi1/l0b0C2WiyeAQuWI2GXv3u7zmyOOISLzm8OIA/uPxBBrRZD75T2wi/4ztNYEdNt7QSeQI9wMHQH5GPwZF+Dt6PJGBRKj5JiqTk88EOtJ4jnN4ZzzMbkZEhA8Q+jEi+oEGxzwY8Wm7SSSjH3g84j+ufS8Ckb99sFsYa3ByIpokDuFv1THlI2zmD2hEWOAZHCcmk6JL+WNfB8gvKO4GgW0iHEovLEwoLIwqLAwoKPAqKHAvKHAsKLAtKLAoyDfNJ1YTqHl55jk5ltnZ1hkZ9qkpzklJ7gkJHgkJbomJMO2Ymmqbnm6RnW2SnW1ErFkGmZl6GZm66Rk6KWlaiamasSmaEcka/olqGxNU3eJVbOJVjOOUteKUVOOUVeKUlOOUlOKVleOgqqjGqGlFa+lF6hlFGJmGm1qEWFjtsLLYaWEUZqS7S1cjUlNtt7pKrAosT6wJIxXWjVdWiVVWj1TS26Fo7KtovUHe1UV2rbmMj4bUNmXJYDmJUEnxMAnwthupEhKhMjIhcnI7lZSCNTWDDAwCTc0CjY0DDAwDdHWDNDR2KCmFyMqGSUqGS0hAjRAXDxeXQHWHuNR2CWkfCdmNEsouEtpWEkaGEpZaEv+vvCuLbewqw30ApCIoakU7azJLNyEh2goILSOYUjpDY2eSySTjcWaSjGPHiZeMkzhxJrned/veG2/X22TxEjtTTVERZRCoIJBYJJ6AlmWQ6Ou8gvoAEqg88Nlnenp7vcSxJ50OHH2yru/mu5zrc777/f93xl/s0b7QY3i+x/i1nis9XzV9gB5TT88VzMRoqi+8YDxxQv/Nb+i+9aL25ZfUr5y+LH9ldEB+cbD/wuAZxYBc0dd7ofe08uWXxk6eVJ04MXXypPHUqfne3qvDw4xabTeZXEtLHriFOZ070KFaa2aJQZe4iylZmSpCYiJEXaFrJz5iIkRzcu47RgQygxg2DNQJ8gOBCO0FFBtMgyOhLwcSgo43wuHw4GMdsB089eglQlDCNPrh6Ozh3OEmhw4/qA50CKIaoW+PzbEJppGFDsUJvXcQBLAp4tCAviLoEKK7m3AhLAIdAo/CL4KDkQGmyUA5NCwcbA1V4oEjR48TdItx7PiR48ePPfHE408++UUYxcNZfnLxC0vXPs/99JHCnx66efuhX/ztM7/9x4O3/vWpd9775DvvYQJfP/vLvz/0w9uPFP/86OrPnnOVp9wJDJK3Y4wcrbtiOiQe/4doQYQFUSIE8wOx5wFViiArYU3oRbim+ARnwq7IWK4SIoSLuGMBHUKeGdoSSZvXJAQlVyiai2+63rw1f/OW+eYt5sd/GSv9Jpsv1W32lMIPlt54S/vq7yav/37h+28PpH+CzTtpX3e1ba6QF3LXPJtRy1pga9v589edP3ot8Pp2rG0W1J461FxBQguH/gcaeLSmZLRHMiY9qjUuKbZt4iwnVodwHyX0oK5AlMpfHyve+kr538+W/3OmdHu+8OtUblu8Ju1z0JlN6NBuidC90ohwCpIor71ThyR5C7QHRlUFHImk+9uIY7SiCdwTUrSnP9q5RtSEDtXSntbDKSWMSFKF6qoWEqVRvA6VYcnz1Ypg2Jwkd0KH6PsammgkyTLa1R+veOUO6ZBYCm4iELUu3rbIiHZLh4jKRBgRubP0Gccl3Us6tFEuZ94XiBylkqVUmq3KROBF2tKWdquKYnEqn9flcoaNjStra+ZsdjGTsWQyC5nMfDZrWl8zbm7q8nltPq+pYiKXu7yxMb6+MZZdu5TKXkpkL/LpEW/qwkpSMSec1yXOqxLDI/EhRXxoOD40hM/EcBXnFXHFSGxkLDKm4lVqTj0ZnpwKTmlDkypWNcqPKldHFNEL5+Pnh4ThO0hWJrDt+fiwMjI0Gjw34T43vTJoMg1c1fQ7lX3e4b7AWVlYLmNlMq4KVi4Pn+kPD5wNDQ0HlUr/+LhPo/GpVL7xcf/oaECpDA0Nhfv72b4+Ti4HeJmMl8m5KkKyPr/sjFs+wMiG52Wj0zLNZZl+RDZ7rnexr3dF3svIeiE12cWQ9dqrsMnl1jN9TP+ZlbMDV4cGFxXD5guK2UvKK2MXDWMX9ZeUuhGFXjGsPzc4M9A/2yc3D/RbhoaWFQrr5cvI5nciUg7SkM1G6VBlCFAiEEnUobp0aC8Y0T3hQiS55T4qtbYKYtWrdiSi5iO00ng5yV2u9V0Tx0w250JYitwhHBXi9CgRIuM00JBgMDEc6gOHDndTHMR0VwWHu490HTnafezYscchHT397HPPvdLbO641jFj8X15KP+b73sM33vrcr25/+g/vfuKv/wQe/OO7+Prwd99+NPjG87YNYyjr42Juj6dJHW2UwaZUKpE7RCiQ2P8aZIb6v4EIgeoQwwPQHpIBhAl8pRyJ8CWSIAThCMwHAhGs+lovYLcItKtLh8hfeaPYiWyhzOdvsLnXwrkbodyNWO46iROvbflSuXJg41X/+h3Ectt3q5Vtu3m+KxuiquFtASTOVoLldrsOujWkf0wHHaplRHiRgJQzQoewf7xyaJEOoZ1O57ahEQXyN4X8q5vvpwnVZQt1ZaJajagNUtR5J0lckVqRiWrJ4Y4yUesaUROBSOLTRUgRDZGineC6jKhzOtRGxFp7veq7uNWOGlGLqUSSJ72VlwW71YjaEIhoqhINnqSCobgDXVcg2lEzbPsukGtOff/Ery06/8Ps/GEnxyC5Ox83jUhsM0hyBekNFWunbd+jD/uRQB0iAlG+XKaMiC2XfeWSq1SylUqIncN4L3cAU6ti0Vos2PJ5x+ame33dW4VnfR3TztymPZ/H0uVi8WqhsFQoWPL5xVxuYXPTvL4+l12bTV0zxbNX2IzRmzbaUgZLUj+f1M8IOkNSp0/qdIBQRVJvSBpmhBlT3DQfmzdHzQuRBQtvWVxdnIvMmaKmmdiMIWHUC/rpylZ6XboCfaqKpN4Y15l43Xxo2uKZsjJa98JkwKgJ6zScVh3RqKPqDxCZnIxotas6HT8zw83OsgsLrNnMzs1xJhNvNGI+lkY1mhiBWk2xqtbwai2rnvarDXb13FW1xTyxcmXCPj3h1kz41arAhCqoUoXFmFCFqwip1UFAow5MTvqmtJ7pKbde5zTo7TMG64yBMehWdNPLU9rlSc3KhMo6Pm6bUNk1GodW6zIa3WazZ3nZa7d7HQ4vRmhDojtS52m8HFFySFZPo+5yI460K3WI9t0lEx0Gv7Wx+X1Eh8ihNj9HCSmqG6NI7y9N66plRE1IUXNGBDoEZQl/O3ifLiZC9B0NsphwCg/sO3AI2A8cPHTg4OEDh4Cug11dh7u7u48ePXocAXRPfemZZ75+4sTp75yG7RuM2a0un9HOXlzmB6yJl62pb9vSZ+3CJSY6644G+RjSkrDfXREhQo2IOjQ6OooQOFAR8BZ8Qk1DgR8fLfBOgHCGAjUNBToaKYgsRAAiCkLmSEGMHGQ1UkCxJAVhdc0L9Dj8ChzJxLlDjeIcWmwUW2z5Wtzbx3Y1yDh4B4AgUVQyMlqUpBD/dOqiDuJEvdSJQwZxVKeFmGpQaw1qMEhyzMhXWjAH/AfHAEsZ7A3zwYgkuUO1QWKNsoma8IQmdEjMfu+hrcJe5xHdRUZUN2SuOR3asfvbCl/qsPt1rzaXnFojMwCxbVptHGbtH4gkdq7RQ9E8iQhLxVlAO5Ki2lpENycHUEuP2/YebO9+UTokZkR3N5Woxaah0Wq4lVTjbZSydc81Itr5oNYp4gecVun27tGHnRUIHQK2trcL5fJmuYyouXQ1cC5WLkfK5dVqBB1fLlVQKvFbW6tbW5FiMVooxPJ52LoCmACixWJkq4il3NYWCxSLSLwO5fPBXC6wseFbW/dk1zypa+5ExslnnKGMw592eFJ2Z8ruQDMoRtpuTzucKac76fYkPV7B40v4/HE/Pj0Jj0twO5MuLHWkHVgNwIQjU0V12plyuBN2T8zh5+2hkI3zWiMuJuZgEjZGYFaElQqSAMMIiAuy2QSHQ3C5El5PwudLeL0VuN0Jl0twOrE0abUmrQxWFkNgrAJjizP2KONkGW/QGvAyITfD2ZmIlYlZmTizAiQYpi7iWMFqBaI2WwRDudhsvN3G2W1huzVkZYLMSmB52b+05F9c9C8sVGCxVICZNhsGgPa53QQfBR2SjDwjto+rS4raoDQdbnJ/MaJd0SFytWtJkYQR1aVDEkZENaId6RAi69APJG+y8DeOvwt8xXtzhMmhp4pOY4UOPbbvQAX7D+zbf3DfgYP7AfCiw4cPdXV1HUUM3bEnnnqS0KFTp08NDg6Ojo3pDQYcBE4GN4y41JEh2FGNiE98e4XQIQT5wQSMnDP9lOyw7mWqfT0gfpFAzUnqqlJ1Xy0QkoqoR7ELUPOw7x35SYtt3o77+ZivgB4M8tVw9aiRJTHKJFWWGF9SK0xijkkGExAPKUBGFRCPLQDTcxTMpBNkkAHylRYy4Bp2hTQ7PGDEdR61tFYkaZ0CNSJF4vmNoubITd+VRtRiPWllNVpVdtSI9lQgIl2xRqE4JIpGkmzduRrw/0mHaJe9rot0I1m7dXWoFY3obtEhmkFE3y+IPRU+siQiWpHuazrUyMGi9tlsZH8iSSjabcicWCCiIjAqpMQqvUM6RDO+RIwISUSF7QopglIEXgTAYiErAr5WUCqtbW1VUCx+gFIpC2DlUikDFItI603m8wKwuRnf2IiurUcya6upa7xwjY9luEiGW82wXBVsDTgsTa8CkXQkkroDModP81yG57JcXfCVDblIiosKXDzGJiJskg+n+HCaDafDVbDsHXBsmsPvcJW9RiPpaPQOKj9S+Z0Mj51VVqgFNkxzfJJbFbhonItHWaHyO2yKYzNAnfOpMxPHkmLDyXBYYMOJcCgWCkaDgUggsOrz8V4v53azLhcQdrlCTmfQ5QrChAzwejFuta+KPVeH6tIhaqhdy4g65Dbtbf4/w4gk15PmaEkYkcTlr7ZbTnvvYvOMVhgRGXeIBCKCqtCx0YmzAiQcJF+gU/pfRtYxRuhe8N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png;base64,iVBORw0KGgoAAAANSUhEUgAABFoAAAIVCAIAAABuggxHAAAAAXNSR0IArs4c6QAAAARnQU1BAACxjwv8YQUAAAAgY0hSTQAAeiYAAICEAAD6AAAAgOgAAHUwAADqYAAAOpgAABdwnLpRPAAAAAlwSFlzAAAh1QAAIdUBBJy0nQAA/3lJREFUeF6E/Qdwa9t95gsq2W53v6nqmZqZmn7T7leverptSTecwMOcc05gzjmTAAEi55wzA4hIgiTAnHPOmTzx5itZkluSZVlOcttWnm8DPPfK3T01+353nwVwY+e99vqtf1hflelkX8H0u4AwCxR+h+krX/kq8cVXif+++rWvfu1rX/sK/v/611D86te/+tWvBhb9Kpb97W9++7vf/TYw/e43v/kNPuMH3/j6N/7oj/7oD//wj7A8fo5ZYD3EmvA/sd7A2gOrf9jsV373VfwX+Jb4mtiHh0/BvcKEDRH/4h/8G/gmOH3lK9j0737361//ivjF258FlnpYBbH8lxNRJtb1cLyBdQQ+P6wusM6HDQVLgW1i+s1vf/2LX/7iX/7ln3+Fbf0W/xEHH1yWOBJiv4MH9rvggQWP9O3Wv9yH4LEFjoJY5re/JXbot1hPYHVfIUq/v8NvV0SsjThzgQMLnHX8j736zW9QxPzXv/415r/BLPAZawxel4cr+q/PArGih8uLS0usl7jOX8fV+kpgTpSJLwMXLniuAmeC2FtiX4mdxLfBvweXDFzpr2E9gV99DT8grmlgh99e2Id/iZ8Ff/z2Pnt76QN/eNjo200Hf0QcSeAE/eZ3D8f1xS59cdtgncSeE3dp4HACxxW8XfAfcb5wowRWQ6wMO0dcqIdb/OsP0ze+8fWvfwPTH+A/FAPTN4gDI1YZXCP2kPj3Ye8DlwQre7jmOKrgMRB/fjv/yleIh4BYS2AVD0cdOAnBUxu4ZwLr+CoOAT8kDiSwa8QpIo6auKhfCTxhgauKAyFugcDNGbyRvkp8xB8CF/+3v/o1MSduhl8Hlw/ew4ErGbz7iJ18OP8Pdy9xgIGLSewAcf4ezg5xDz88TMGnKvAoPtzpwRMbvB+CO4ZNBe7LwIZwWMFa4KtfxWkkzuU3vhY4r1/72jeIcxq8OvhJ4NYN7n3wQALngjiHxIkgbqcvTtzbfQne2IFn4eE/YoNf3PNvj/KLRzFwCQI78/WvPlzYwBX+g+BFRrVF7BZ2krhIARFngLijsQtvay1cmuCZC5zAQBnzwJUmLm7gBH4DT1DwWhNfBK875sRJDFzVYDXx9hI81BLBixF8mlBJPtSZuHOCWwk8f8SZD5xnYh68l4mr/KBAmTh1mL+t44g7iNgn4pl+u0PBuzKwrw/XO7CfwVqAqHvfbi64zWBt9rvAIQUWIV4GwfMTfOTxYiBOGfHvV6FvPFyyhx8E/kScb+KpwinGo4Up8IH4MnArECcpMH84r8Qmg3UusWXiYAInLFA5PihwbxEPcOCkEf8/XDbsAPGSejjYrwcu4MOOf3HdHm6J4C385YMRrIYf7qjA8/Xw6AQfOsx+/avAgxiscIma92GhYHX89vZDVQz96pe/+tUvf/mrX/ziF7/EP8QnYsI6fvubXxEXiniGgwo+n8SDTLwLMCeOLFjrBp//wDUIPnfBKoNYmng4Ai+P4J0UvBUDLyHUHoHfBZ4Yoj4hLszXv/KNb3wVT98fEA/g176Opy/4LicWCh7zw6kI3mDYI+zTr35J3F2//vXvfv0bYlPE1ojNBu+X4A3x8N57+9gGWgLB+ubh7fi2qgje72+fFGIX/vAPcTv84R/gP0zEPfFFtRM8V4EpeP5+8SvUaER9RrzjHh4SXOnAhJ/i93/0b/743/zRH+HmIp7gr+O6fwU/CU7E8xGoAHGHol3yh2id/NEf/ZuH6Y8fbr6vfCV40X7961/+5je//Mrvfvm73/3yq1/51de+9tuvfe13X/96oFYK3BG4er/45W+w4K9+9RvolygEXrzEiSIqaOIEEBVi8AX3ld++fTl+UYERz/PvPbY4vb/Bnv6GOMlYw9uqOnAvBo80eNIC/wdrxYfqN1gbE09J4JEOVpbEOXx4Qh8eyK8HKh98+dDoCB4FcVJ+hyo3cHaITRPXN/BOCdZmgfUQzzMeUJzOwBqImilw772t6okfEm9VfBM49MAj8PZCE7sT+Al2AGt4uNeCL7Xge4i4pYOvj4c6P/gw4kuijgxU/4E77O199lATPzy+xF7i58Gn+uH4A3UoXhbBxyZQOWMiapPg8/T23fdQcQQq+WBTAfoGcesE6sq3ex48lsBb5cuGRGDdgZ0LbObt1SH2NFCZEQdNnLHA8/HwSg2c/4ebP7ByooWF0xJ4DINVJ3GiiMo0uNRD4yH4jnn7uvmi4g6+VQM1+9smwsPbiGg8B6uDQBVAvHSIGoH4N/BNsDZ/eMcT33/t//Lv/v0vfvE1PGJf//pv//lffkHcFYEHGNfzbUvloQ4Nnpa3N9uXVwEr+bf/7n/727/5+//z//zPP/3ZD7GBwI4Rmw+8GQL1fPDfYHVPvFeJy4Srgyrsq18lXvb/5o/++Kc//bv/+B//0z/+958GLv/DmQ9W9MRTFawbf/MV7F2gjsItF7z/ccjEcRHlL/Eg+KoMbiLYTn1YI/FMBhpNRJPkD/63v//7f/x//j/+b3/7d3/zFZlWRkgTkJqQFFIRkqnlMrVCrlUp9VqN0aC3mI39/ebBQevQcL+NEAqWgSGjdUBvsmj0RpVWJ1eqpXKFVK6UKdQSiVwiUUmlKimxXq1crpMr9AqFXqkMSGWAVP+/RSygfBB+SAhrkOtkcq1UFpSGkPRBEokGEkvUb6USS/7/SCRRisRKkUgpFCkggVAuEMj5QfHlPL6Mx5dyeQFxJRyII6ZQ+mh0tkAso7FYDa3NNY31lQ015XWVpbXlJQ8qK6ktK63FvLSkjlBpXVkp5vUlUEl9cWl9cUkdVFQM1T6oqLqoqIpEqiQVVhYWVhQWlhcWlpEeVE4qJFREqiBUVFFcVFlMqiwqrCQVVBTkleXnluRmFWVlFGak5qUlZCXGpsVFJUeHJ0Q+iw0LiQ57EvnsUfjT90OfvPfsybshj995Cj369hNC74Q8fvfZ4/eg0MePwp88jnzyNPrps7iQsIRnEcmhUamh0elhMRlhsZlhsVnhcQHFZobHZoRHp4VHpYRHJUdEJkVEJkZCUUnR0cnRMSkxcWkx8RmxCRmxSVmxSTlxyVBuXHJecB4PpRDzhJSChNSC+NTC+FRSfNpbpZPi0oviMoriM4rjM6GS+KzSB2WWxmeWxqUXx6QWRaWQIpMKIhLywmKzQ2OynkVlPItIexqRFhKRGlBaSFR6SEzms7isZ/E5oYl5YUn5XwofE3JC47JC4zKexaSFRKeGRKWERKeERqeGxaZFJGRGY4fT8hOzSKl5pZlFVblldYVVjUW1rWX1HRVNndXN3TWt5Lp2SkNHb0Mntam7r6WH3trDbCMz23qY7WRmOzFnBcSGOiicTiqnC6Jxu+m8nj4emcEnMwUUlrCXLepli3tZIgpLRGYKuxnCLoagkyGEOhiidpaknS1p58jaOfI2jqKNq8C8lSlppouaaIKmXl4DmVPfzarrZtZ2M2q6CFUH5530qnZaeWtvWVNPSV0Hqbq1oLwxr6Q2m1SdWVCRll+emleWmluWkluakvOg5JzS5JyyL5VXkZxXmZJflVJQnVpYk0aqTS+qywiqsDYdKqjJyK9Oz61Mz62A0nLK03LL0rJLUrOKUzOLUtMLU1Lzk1Nyk5Kzk5OykhIzE5Myk5OzU1Nz09LzM7IKs3KLcwrK84qrC8rqSJVNRVVNxRWNpPLGwtL6/KKa3ILK7NyyzOySjMyi9LSCtPTCjAxSZlZxdnZJbm5ZXl55fl5FYf5b5VXk55bnZZXkZBZnpZMyUwvTU/LTknJTE7OT47MS4zITYjLiY9J/TxkJsZmJ8dlJiTkpKfnpGUVZWG1+ZUFxDfahvKalqqG9rqWnsaO3pauvjczo6GURly947RgCMktAYQsJccRkrojMxRyS9HDE3RxxF1fSzZV08WU9QjlZJKdIlL1SNVWu7VPq6Go9XWOg60x0valPb6QajFS9gWIwkPX6br2uS6ft0uo6NVqoS6Pt1uh6tHqyVk/R6qlaA1VnoOmMQfVpjTSNgarS9yp1vXINWaomi1U9QkUPT9rNFncyBO00biuF1dzDaOrqa+ygNXZScSzEjdpFa+nua6Uw2qmszj5ON4PXw+KT2QIKR0jlivt4EjpfwhTK2GIFV6LkSVV8iYoXEFes5IqUHJGSTUjFFqnZEi1bpuPIjVyFmauy8tUDQu2QSG+TGO0ys1NhdasH3Lohj9E2YraPWu2jAw7vkGvM7plwjvo9Y9Nj/nn/zPLMwtr88vbyxv7G9tH23snewfnh8eXxydXJ2fXZ2fV5QBfQ6dU5oUvo7OTy5OTi+OTi6OTi8ORi/+Ri7+R855jQNoTyyfnu6cXe+dXBxfXx1c3Zzd3l7fOr+5c3L17ev3z14uXrl6/fvHr9wes3H7x5/cEbYv4Gev2g169fvnr18tVL6PmLF3fP7+/u72/u7q5ubi4ur84uLk9Ozw+PTvb2j7Z3Dza39lbXtlfWNheX1xeWVucWVmbnl2ZmF6dnF6Zn5qGpmTn/5Mz4xOTI6JjD5RkYshvN/WqtXqZQCsUSLp/P4nAYDDqtj9pLJVOoXd2Utu6elo6uprauhtaO+taOupb2uqa2usa2+sbW+saWhsbWxoYWqKm+uanuSzXXNOEF1FjT2FTT0IR5LdT0xQKN9S0QftuA9TThxu6sa++p76I09NAaexlNdHYzi9vC5rdwBC08YStX2MIVNvMEzVyI38jhNbK5jUx2PZ1ZT6XV9VBqO7tq2jtrWtprmlprmlqguua2+pa2xpb2Jqi1A/PGRmyxub6moba6vraiprqsurKksrKkoqKonBCprIJUWl5YWk4UyiqKy6vKqmqq65pwqM1t3R09NEofi87iMdg4P0KIxmD39NLbu8hNre019Y1lldX4eUFRSU4BKTMnPzMnLysvPzu/oKC4uKS8vLK2tr65uR3nsq+PzmYzuXyOQMQViJhsPt7X5F56F5na3kVp7SS39/SSaQw6h8cTSWVospis/TbnkN017PQ4XCM2u7N/cNBkMeuNWr1BodMLdXquwcg2mZhWa5/F3Gs2kY2Gbp26Qy5tFfEbuaw6Bq2a0l3e0Vbc2lzY1JhfX5tTV5NVU51RXZVWU50aUHJtTXJdbXJDXXJDfUp9HVGurU2qqkosL48vKYklFcXkF0Rm54RlZoWmpj9LSnkan/QkLulJbMLjGCjxSWzS0/iUZ/GpoQlpoYnpYUkZ4YnphBICik8Lj08NI+bEx4jEzMjkrKjUnKj0vOjMgtgcUmxecVxBcVxhSWxRSUxRcXRRcSSJFF5QEJqbG5KV+SQt7VFS0ntx8e9ERX8rIupb4ZHfDA3/s9CIb4ZFfjM86ltRMe/ExL0bn/heYvL7SSnvp6Q9Sk17lJL6fnLK+4lJ78UnvBsb9y6WiYj8dljEO8/Cvx0S+u2noe8E9G5I2HvPwt4LjXg/LOr9iJhHUXGPo+MfxyYSh/ZwgIn4iC8fRcZigffCot4JCccPv/342bcehXzz0dNvvv/0m49CvvX42befBFaLvz4Lf/dZxHuhkVgtIXwMDX8vJByF94jvsa3I98Kj3g+Pfg8rjIh5NzL6nciYbwf0rcjYb0XEfBMKi/rTLxQe82cRsd+Miv9WTNI7cSnvJqa/n5L1KD33SUb+k6zCp9kBoZBV8DQz/0lG3pO03Cf4K+ZpOYTSc0My8p5l5j/LggpCswvDcosiCkojC8uiiiuiS6tiy2riKuriqhriaxrj65oT6lsINbYlNnckt3Ylt/ekdFFSe6jplL6MPmYGg5XJYmexeTkcfi5PmMcX5glEUD4kFBUIxQUicaFYUiiRFkllRTJ5MSRXlCgUpQplqUxeIpdjXiaVlUkIlQdUEVClWF4lkVdLFNViRY1YUStW1IkV9RJlg1TVKFO1mKwMjY4tU/Yq1GSBuA21AYvXxOA09LEI0dkNDHYjk9scrC64wla+qI0vbhOI24MSSjpE0k6tgcnmtdmdWoW6V6nuVWmpah1No+tTqulUOqWzh9xFpvRQqOTePgqVkFIlGvXqvGOasTHl+LhsfEI6O6sbHOIsr9j8kzK/X+qfJOTzS3x+8YRPNDYuHPUKPKN8l5vncHKH7dwhG3dgkDswwBsYEAwMivsHJf2DUuuA1NIvMVvFRrPAYOLqjGydkakzMvACJd6/JhohvE/1NK2epjMwLFaJVMaw2VUqDeN/gUMBKJLLtWAWjcak11tMpkGCgkwDg+ZBu3XYjffbkHt80DHaP+weGHYO2glZBm1Gi1VjMCpUGplSLVOqxDI5g8nGa2DUN+2fW56cX5laXJ1eWptdWZ9d2Zhd3ZyD1rah+bWdhfWdhY3dxY09zBfWCc2tbs+ubs+sbM4sb04tbUwtrU8trk0urkL+hZXfl29h9UvNr07Mr0zMLwe09IV880u+hSViTmgxqIm5xfG5hfHZhbHZee9MQNPzI1OEPJPQnNs/6/LNuiamnRPTjvFJ+5i/3+FRGSwUKpNGY/OE4tbuzuqm+vL66tLaiuLqsuKasqKa0qKakuKa0uLawLyuBAWgEfGxthj8U1RLIiiohlRUU1hUC6FAAg6RqkmkKlJRJaHiqqISqLq4tKa4rLYUKq8rq6grq6wPqKGsor6sjACtEixQVE0qJLiIgKL0/DQ0QxMyEmJSYyMTo8LiIwJEFPKviejRtwNEBC4CDr0b8iiAQ4+/wKHQ+GfhSc8iU0Kj0sK+IKK4zHAoiEMx6eHRqRFRKREgoqhksFAUBBaKTY2JS49NyIxNzAIIxafmJaYVJKF9nFGUgoZyVnF6dmlGTmlGbmlmbnlmXkVAlZn5FZn5mFdmFlRm5ENVGQVQNaHCmvSC6jS0y/OrUnMrkrPLEjNK4tKKYpILohLzIuJygEOhDziU+jQi5Wk4oZBIEFFaSEw6QUSAn8TcsN+HIoKIckPjs0PjMgFFobFYLCM8PiMiISsyJSc2oyAxpyiloCyjuCqnvK6gprm4vq2sqbOyjVzb0Vvf3ddEZrT2stpp7A40kQE2bBHRoORK6Fwpgydj8iE5IV5AfDlLoGALiaYkV0w0LnmYEw1NNcSF0MQUKrEMlqTzZX08OY0v6+VBCgpfSRYQ6hGoegTqHr6qm6vo5Mg62dJ2pqSdIWqjCwkxhO1MURtL3M6GJB1sSRtT1EoXtNB4jWRWfWdfdSulsqm7vL6jtLa1uKqFVNlcWNFUUNEITMovb8gra8iFSutzggp+JNScW96cV9GSX9lS8IUqmgvKm/PLmgpKGwpK6vOL6/KLanNJNbmk6tzCypyCCnBOTl5Zdm5JdjZIoygrpzgnuyg7tzg3v6yAVEEqriZu5soGgEdlQ3tVc1dNa09tK7mmpRucWdXYVVHXXlbdUgxGKm8gldQVFtcUlNSS0IlQjrZQU2V1S3VtW21de319x4Nq2mqrWqrLGytK6/HolRRWkfIqCnJK87NLcjJIAKSstILMf6XCTHyfib0qyQNTFeHhasAWqxs669soLV20DgoL5ENli+g8CUsoZwMGpCqeTMNX6IQqg1hjlGhNEp1ZYrBKDRap0Sox9ksNVoneItJZhDozJNBbBQar0NgvMg2IzYNiq03aPywdGJYN2qVDdsnQsHhwCBU3r7+fbbEyzWa6wUjTA3t0vRodWaOlaIgCVaOjqXV9Gh1do6drAyiFAphKhVeLlibX0GRqKnBLrKAI5GS+lMwR4Vbs7uN10TidFDA5vQ0410V7UA+9g8LsouHQuGQmv5cjooF/BFKGUMYUK9gSHKOSJ1MJFBqRUidW66Uag4yQEXOp2iDBgSsNIkhlFKlMIo1FrO2X6AalBpvMZJdbnMp+t2pgRDM0qh8eM9rHLc6JfpdvyO0fHpl0eCddY1Oe8Rmvb258asE/uwQQWljeWl7bXd8+AAjtH54dHl8cg4LOby4ubi+v7q6u7q4Dugno+uo2qCtCN5dXNxdXN+eXN6eXNyeX18cX10e/p+PL69Pr23MChO6v7p7fPn959/L181dvXkIE+3z45oMPPyD00YdvgoUPAEa/x0UBKHrx8sX98+f/CofOL49Pzw+OTnb2Drd29tc3d1fWtlbXNpZX1paWVxeXVpeWVhcXUVhBYWl5BVpYXJqbBxrN+vyTo16vy+UestmsVqvBYNBoNUqVQoauQqlQJOYKhGyegMHh0dicXiabTGf29DG7aYwuKr2rt6+bQoN6yDQymUYh91GIOa23h9pLhmhUMo1GoVHRQdfb19dLh9DsoKOpT4WYdBqzLyBaH4vax+ylsygMDoXFpbD5vTxhr0BCFUqpImmvWNYrkfeK5RSxnCyW94hlULdYSkgo7hKIu/jCLg6vi8nuZDA7+3Aj0buofV1UWjeV3kOlk6Hevp5eYie7u8mdHd3tbZ2tAJzGVoAZUK2hpr6+uq6uqq6uoqamvLqaUBWhiuqaqtq6usbmxpa2to7uLhwJg4UTwQLJ8IQQncWmYGNkcmt7e31jY2VNTWlFRXFZWUFRcU4+KTOXYKGcgsLCkhJ8X1VX29DS3NmDU0dncTk8AV8gFgklYp5AAPjsYzAptL4eSi/W1t1LpTGYLB4WkCrUWoPZijbMsMPtdI+6R8acbs+w3TFoG+wfNFv7dRarwmwRW62C/n7e4AB7oJ9utdDMpl6Drlslb5cIW/icBmZfTS+5squ9tL21uKWpsKE+t6E+p6E+u74us6E+o5FQWmNDKqH6FAg4VFuTVF2dVFmZUFYWX0zgUHReQVROXkRWbnhGdnhqZlhyRpB5Igi8yYhMRD9ddmxKTlxKfnxaQUJ6IfFiDSoVyg+oIDmtMBlvW7xqs0vQRZWeX55RWJlRVJ1RUpNRWpNeWp1WVp1SWplYUh5bXBJdSIrIyw/Nyn6alv4oKZkAm2gwQ/S3gEBfsFBE9LejYt+JjX83Iek9sBAQKCU1iEOP8BFfxie8Hxf/fmz8o+jYR9FxT6Jjn0bFhkTHPouOC42JD49NiIDikyITkiMTU6OS06JT0qPTMmPSsmLSswmlZUWnZkYlp0cmpETEJ4fFJj6Lin0aHv34WcSjp2HvPQl9B3pgoTCChaDQiHdDI98l5r+PQ+CuAA6FRb4fYCHA1fuRse9Fxr4bGfMuDiESChBRRPQ3w6O/xKFQcFH0n4GIIuO+GZ347biUdxLT3wMOpeU8DuBQCEFEJOAQUcgseIov0/Oe/g/KyAshcAgsVBCaQwrLKw7iUGRRRVRJVUxZTSxwqLI+rroxvpbAoXiooS2xqSOppTOpvTu5iwwcSqP0pdMYGX2sDCY7k8XN5vBzuIIcnjBXIMwTivJFYkJiSYFEWiiRkaSQnCSTg4gCkhVLZcViSbFYXCwSFQtFJQJhiVBUSkhcJhKXiyUVImmlSAZViWTVInmNSF4rlgeISNEgVjQZLH0qLVMip8hUPTxRK5iHyW2isxporPoADjUyOU1sHliojSds54s6BJJOobQTCCSSAoQ6RLIOiaxLZ2Rx+O0Ol1apAQv1avR9eHnJVXQGi6rRD13fvPh9/fjHf9XexfD5h3z+fp/f5J/U+Se1CwvW4WHR6pprZlYzPaOGpqbVk9Mq/5TS51eMT8hGx6SeUYnTLRp2CGzDAks/j0JjCMUaiEJlqDWSPgZa5VqISmdYB+Qmi8hg5IGItEaG1tCnNdACooKFNJAORMQwWySSL3FII5f9nuRahVwHc5BabdQZrGbr0CCMQlKNUWn2mJ2znsnN6ZXjxa2rpe2r6dWTkektq2dObR1VGwctg8PoYgEU6Yxmlc6g0uqVkAZ7JtYazQChxc3d5a39lZ2Dtb2j9b3jjYPTzYOzraOL7aPL7eOr3ZPr/bPbg7O7/bO7vdPb3ZPb7aPrjYOL9b2z1d2zlZ2T5e2j5a3D5a0DQtv7hIgCdEho5yggFA6XtqGDpS1of2mb0PL27sr23vIOtr4X1PLOLqHt3aWtncXNnYXNnfmNnbl1gs1mVrenVwhNrWz7l7b8i1v+hQ3fwvrE3Or43PLY7NLozIJzYkqqNXSg358vau3pqmyoDeBQKamqpBCmmyqopKi6hFQNNAqoFvPigEik6sK3KiisKiBBNQVF1YWgmpKaolKotrisrqSivrQKPdbNFfWtVQ2t1Y3oluuoaQrOO2oa26sb2qvr2qpqWyqqmsorGkrL6mBfKsgvz8kqykwjoCgpPj0+OjkGZqLQmPCnUaGPI0LeD3v6XihhI/r2k/eDeicERETg0PvAoYgnT6OehsQQBqLQBIKIIlJCI1MBRTATPSgGLBTEobQIQqmR0alRUExqdGxaTBzsQplxSdnxybkJaflJGaTUrJL03LKs/Mqcwqq84prC0roiGMfKG0oqmqDSSqi5tLKltKoF85Kgqgih4Q4VVbYUVTSTyhrzS+pzi2qzC6rSc8pTMksT0orikgujE0BE2eHRGaHgn4iUkPDkkLCkp6GJT1HAx8jUkOj0kNjMZ/FZoQ9QRJiJwoNKzAtPyAkoOzwpJyolNzotLzarMDGvJLWoIqOsOqeqvqC+pbi5o7y9p7qLWk9hNFNZrXRuB0vQwxX38qV9YiVLpuGhoYwmo8Yo1ZhkOouCkBVSai0KCAV9v8rQrzIOaB7Ur9YTUumtSiysMcvUJolSL5LrBDIdX6rlybRciYYt0bAkWkZAdIkO6pPoaGINVaSmCtW9QhVEFaioIhVNou6TaekKPUNlZKpNLEhlZCgNDJm2T6zqhbGCI+qkw27AaaUwm3voDZ199R20uvbe2rbemlZKdQulqplM8FJAZY1d5Y2dgTnUXdHUU9mEvwbVU9kIdVc2dFXWd1bWtlfUtJZXt5ZV4wo2llYAWiDweS3B8CU1xaW1JWW1ZVBlfWVNc019W11TZ2NrT3NHb2s3DbaXdiq7s4/bhVNK46DcQmE29fQ1dNHqO3rBSLUwxIGXWnoAKk2dtNYeRidYpZdNpnF7+3g0iMal9rIpPYyejt6OFnJrY1dTXVt9dUtNRWNVWX15MfHE4XkMPozE8xh8JNFDUVJXXt4AuKpp6GhoIYOCOntZFKYACAT+4cu1YrVRrjPjqmlMg1rLkL5/2DDkMNndFudIv9s7ODI+6J0YGvN9qdGJAc+YxeO1uL0ml9fs8ZrdY2bPuGVk3Oz1WQKyjk1YvOOmEa/B7dE4XMphu2xoSDwwwDdbOUYTC31U6EVTa/vUMCVpGWodU61lQSodS4W5lqXUshQaplzDkKkZUhVdrKALZTSBFGBD44qpbCEVnEPnUfq4ZBq6wpk9FEY3BXNmD8o0NoXBpbIFfTwxEIglUXLkap5Sy1frhFqDWGeQ6IwyvUlutChNVpW5X2MZ0Fpw4AGZBzWmAbVxQElokJB5WGVxqPtdmsERnc1rsI+bHBNmp8/q9g+MTA15p+1jM86JWY9vbnRyfmxqwTezODkHc9Dq3NL64srWyvruxvbBzu7RHkDo5PIUhiBQ0PXd9c39zc3z29sXd3cPur978a/1/O6O0O3d85vb+2sAz+3dJcjn5u4iIKJ8ewcKurl/QYDQi1fPX71+8eaDVx98+IYAoY8++PCjD6GPPv4IQuEBjb4kIsJYFMAhwkB0e3d/g9Vd315cgtUuD4/P9g6Od3YPN7f31zZ2VtbXNzbW1tdX19ZXoI2N1c3N9a2tje2tjZ3tzZ2dze3tjc2ttc3N1bW1xSWCjKamp8d9vhHvqMPttjkc/TabaXBQ39+vMVuURrNcj6ugE2m1ApWar1TxFCqeXMmVyXkSOVcig/hiSBoUXBMgoUQulMrFUqVErpQqVOiBlCs16IpEC1+p0QWlCEiu1knRUFBrJWodJNLoxVqDUGcU6YxCnUGgM/IDQjcqR2tATypbh7mBhcZNoMDW6jkaHUet4SrVXOyYUsVX4DEJSKYgJMVOSjkiMSvIdUwO6IsCWCJTu7spXV09HWCk9q621o7W5vaWplbCiNTY3NDQ3NDUCrNSa0d3B7m3h8agsbksvhAWHZ5ILBBJBFwBm8Wm99F7yb2d7Z0tsEfVNVTV1FVUoNuxvCInvzC3kJRHKgIgVVRX1cES1t5KppKZHCZfyBNLhDIFcWYkUpFQyOfyOEw2qw+USKcFeYkPVpLLNejs7QcNuZzukRHvuHfcNzo27hkZcbldDqdt2G61DeuHbCqbTT48LBm2CWyDnMEBVr+Vbjb0alXdckm7iN/MYdb39VaTuyq6OsraW4uamwpamvJbmnJbmnNamrPbWqCstpbM1uaMlqa0psa0hvpUWIeqq4BDiWXlCSWlcUXFsQWkmPzCmLyC6Jz86Mz8mIy8mPQ8+CkkpBUkEpBTlJZZkpFVmpVVlpNdkZtTmZdTmf97KsipLMipLsytKcyrJRXUFZEai4ubSkqbS8pbiivQC9aGl2lBVXNeVWN2ZV16eXVyWUV8cSlBRLm5zzIznwBvYOqJjXsnOvbbUTHfho0IIAR+iI57JzbhvfjE9xPBQqmPoJTUx1ByyuOklMeJSdCTxKSnicnPEpPDklIjU9JiUtLj0jIT07OSM3NSs3LSsnJTc/LTcwsy8gozCooyC4szSSVZRaVZxWXEnFSSWViSkV+UnlOQkpWblJYZn4RWBJxN4sIiYkLCop48i3j/Wfj74JygRSgsKiCYhoLWIdiFwmCDejdgiXoXRBQawKGIqEeRMEbFwh71PhQd+14UTFhviQg4FB79Z7AOgYUIHIoicCgCOJT0rdiUdxIy3kvOfj8173FGwdMsUkh20bMsQiGYZ5JCMgtDMgLKLHj2oEKAEKHswtCcwtBcUmh+SXhBSURhaWRReWRJZXRpdUx5bUxlfWxVQ2xNE4gIOJTQ0Brf1J7Q3JHY2pXU0ZPcRUnpoab20tNojHQGK4PFyWTzsjj8bJ4gRyDKFUlyxZJ8iTRfIsuXyQtk8kJIKoNIUilJIiGJxSSRiCQQFPL5hTweicclcblFPB5UzBeUQAJRqUBULhSXC8QVQkmlUFollFYLZTVCaa1QVieQ1muNVIWaIZL2iOVdHH4zk9sIixCNWQ/R2TATNbN4MCB3CMTdIilZLCNLFBSpkiJTUqSKHomiW6rolim6DWb07LQ73Tq1jrALaQ0MvYnV0d07v7jxP4jL17x+83F7F2t6ZmR6BvAzPDM7MDtnXVmxu1zKza2xhUXr/IJlfsE8N2+anTfOzBmmZvT+Ke2ET+MdU7tHFA6ndNgusVjFfQzh/fM38Inb3j3upfHvn78myjvHPRTWkE1rGZAbTKjrOBo93qo0NQxW2t6gVBqqSkPTaOkms1giZdiGVSo1rENfsJBWIdMqCBAyaHVmg3nAarBYpBqL2bWwdvji0+/95Gd//0//+E+//Od/+dW//IIQCv/4T7/4m7//7x9958frhy+snkWV0WYeGO4fGjb1DwKBglCk1hngISBTqGaW1kAvq7tH6/snGwdnm4fnW0dXOyc3q9t/sbL11yurf72/+7P1tZ8tz/+Ff+oHft/3Pe7vK+Uv2IJrg/lqZed8ZeeUAJ7to5WdB63uHq/sHq/unS7uXHjX39iXvzey/r3xrU/ndu7w5ereMba1ukdoHdo/2oAOgGGYv9X+0dr+4ere4couAVGLW4cLm4dzG4ez64f+tfOJlXPv4unI/Il7/sC/tO1b3JwAFMH6NLfsnV0cmZoz25wNje0MDr+hrbm0thLWocLKkoKKIqgQXFRVSiKMReXEvLaMBCiqLkYHdmF1ISiosDK/sCogohAgoprC4lpSWX0J2Ka6qayutbK5s7q9p66rt6GH2kShNffSW6iMVqiX0Uqht5LpLd205s7exg5KfUt3LVy5alvARcXF1YUFZXk5AUsRXJViA2ai8PgIENGjcIKIYBEi/OWevg+9E/L+Fzj0KOLJkyAOxYaExoeEJQaIKBlQ9IyAogAXBe1F0V/gUFpkTFpUQNGxGTHxsAtlx6fkJ6YXJmcVo4Mqs6Aqt6SeVNFcWt1aWQeQ625oJje2Uprbqa3t1LYOWltHX1vn/yBaK5q/HbSWdmpzWy8WbmjsrqnrqKhuLS1rhDEtJ68iLas0CUSUVBAdnxMZkxkWlY6dDOBQ4tPQhKdhieCikPCkIBE9i8kgvOMScggbUeJbHEoqCE/Oj4RS8qPSC2IzSfG5xYmk8tSymqzqhrz6FlJLR2lnTyWFVktjoGsEdUGnQEIWK2gyDVOp5+rMYtOAYmBYZ3OaHB6rc3TQ7R0aGR8eGbcH5HCPDbvGht3jwx58nHCM+pwj0ITTM+5weYed3mHHyBBsq0NOS7/DaB7SGQc1hgGVvl+ps6ItLtOYJeiJV5mFKrNAZRGoLXyVmaeETFwIZbVZoLEIDDBBDEmtw7Ihp9LuUTtHNa5RDeaOEbXdoxpyyq3DUtOgCFYLjZGn1HGw82IVQ6ToE8iofGkvR0Jmi3uYwi46v4PG66By26mc9l52Wy+LEAUFgAqhDqgXvn/sDjKrg8zs6GG0w/7QSW2FX1kbubm1p6m5q6G5s76ps76xA2qAmjqbWrtb28ltXdROCoNM41AZfDpbyIThRSAFeHCkaq5cA7GlKoZE2SdS9AqkZB5czoTdbEEXkw91c4QUvpQOfy2ZVqDUSwEqWjMwUg1pTPC0VcBbFi6uXDGHwWdQ2dQeBrmT1tVG6WjpaW3qbm3qam7qbG7sbG7qagmotbm7rZXcDoLCklQOlSVgCqR8GRqLJqWxX2e1mYacMAAPub24iM7RCdeY3+ObGpmaHZtd8C0sTy2vzqyuz65vzm1sfaHZtY3plTX/0qpvcWV8YflBKC+ujC2tjC+tjKGwsDQ6t+CZnnWiP8w7ZnF7DA6nZsim6B+AWV9oMPHQ6FSj0QlpOSotF1KiARqQghAYBicKMMMSK1giWB2lTHi48SRMrpjJFTHYAgaLT2fy6QwevY/TR+fQGVwGk4cvGVwhSyDhSuR8uUqo0ol1RqnRojD3K62D6gGbFv1XQ2jzDRuGgXxOM3q0HC6r093v9EBWu9s87MI5MQw59YNOw6DLYPMY7aNm57jV7RsYmQT/2MZm7eNzzgmY0hdGJhfHppcnZlcm51anFtZnlzYWljeXYEpZ31nf3NvaOdjZP4ZF6Oj4An5x55cw+Ny9paCX93cv7+9fPoeev3oR0MsX0GtCcHUjyq9eBPT8+ct7AM/9C+j2/nlAKBC6ewGWIVzjXrx6/Qp4E7AFPYDQhx8RE+YBgZAI01Bwev0aS79+RfjLvSKc5e7vgUPXNzBX3ZxfXJ2eXRwdn+0fHG9/gUNrwKGVjXVgEcFCgJ/dva39/e2jw52jo93j472T471jFI52jg63DvY3dndXt7eW1tfmVuAhseCbm/XOTI9MTbn8Psf4mM0Lxh7td3ssLpfJ4TAM2/VoheO6DAxqraBTq8ZkUZvMGiNkQkFrsmjNVr1lwNA/aBq0WeC0PmwnvDQczkGna8jlGYbcI8OugNwjNpdnyOkecLj7HU6rg7i+FrsT19o47DDY7DqbXTs0rBkaVg0SUg4NKwaHFZjb7Iphu2rYobY7NHanzu4w4CeBH5qHnZZhu9k2bLING+EU0j+oM1vVeOHDH1CtEStUAokMnmjwVmNxBQw2Dz4iNJinYEeCsaub3NHZ09be1dLaAd+2lq6eNnJvB7WvB8vwBCyYyyRSnlQmkMkFIjFaV3QYzfpgIqK0dnTWt7RWNzVX1jdWVNbifVlUWFxEKikuqyyvqa9uamns7G6nM3sFQhZ+rlKLdXq5waDUamUqlVguF4glfCFsTnw2X8gREbAkVWlVRosJvbhuj3t0zDvh909OT09OT/knfRO+cWDR6KjT4xlwuc0up87pVDudcvuw2DYkgJnIaqbrNRSVvFsqauehvdhX10uuIneDiAgbUXsbqaOtsLO9oLMjv7szr4dQTld7dkdbVmtzejNBRClwn4OBqCJIRGUJxWUJpNKEwtKEgtKk/NIUuDTnlWfkwnO4Ki+vujC/rriwoYzUVFHUUlXUWlPcVlfcDtVDRQGhUNLRWNrZWNrVVN7TXElpqeptqaa21FKb66iN9dSGenJNXXd5bWdxTUt+VUNmRU1yaUV8UQmsUmFZOU/TMh4np74fn/hubMI7MfCaiyVAKCb+3bgE2IUeWCgl7TGhBxx6kpzyNCklJDkV3n0RMPhk5iTk5KXmk0A4eSXlhWVwk4QJsLaiuq6ytqG6rrG6Hh6dcO1sqW1uq21qxRw+kvhY3dAClK2oqi2tqC4uhi80KSsjJzUlIzEhJTYWfvixzyJiCHsR3O1g83mYB3DoWQSBQEEWCgq+eQ+OedEEDkXHEYoBDsW/Fx33XlTsu1Fx346M/XZEzLeAQwEi+rPQqD8jrEOx34wgnOW+HZf2TmLWeym5j9IKn2QAgUpCc0pDs8vCgsoqDcsqCaiYUHZxWA7mRaFAJsxzSAQLQXlFYSCiwtIIUllkMWEgIoiooo4gourGuNqmuDqCiOIbWxNARC2die3dSZ3k5O7eVAotjUpPpzPTmOwM4BCXn8UTZgvEwKE8iSxPChEs9CDgkERaAHuRSFggFBTwefk8Tj6Hlc9hFnBYBZhzWSQum8TjFPG4xXw+oKhUICwDFIGIBOJKvriSJ67iiat5ohquqFalBdv08UWwBncwOA8sRGUAh+AmB8e5dp6wSyTFMnSlBt1zbEitY6t0DIWmTw6fcBVFriIbLLDptrs8OrUe5iB4dzMNJk5bBx0RdT//+T/++Mc/gX7605/ho8sz+er1R8Ch+YXJ+YWJhcXRxSX34rJrY2t8dMy0uze7tu6GjWhl1bm86lhecSwu2+cXbbNzg1Mz/RN+8+i4weXROlxq27BGpZZQ+7j7B2eIL/zRj3/yj//43yd883SWcNBmtdlN1gElcEhrQIcOA/ADs5WCEEWhhuDRBzqiG/8XOASjkFal0KlgFDJazZYB9G+b9LbJg6uP/+pnP/+Xf/nlP/3zL/7hH//l73/+z/+Dfv6P//JP//KLf/6XX/7kZz8/uPrEYJtS6Qes8KkbHNajp1EfqMUNJhimgUSgjrVdYMlpgIUud45v9k7vV1b/cnPzN2vLvwqG0AWnX//2dz//51+1025yMqwc3tbKzsXKztny9vHKDiGA0OruycDUydLu+cTqpXjkoy7jx9XS59Wiqybdx6rx746v3Kzvnwa462Tj8GTz8HT7mNDuydnu6RkxPznbOSG+2TrCzpyuH5ys7J2Nr9yOLV/Nbp7Obp4bZ/5O6v87uuPH5MGP5d5L//KejyCiLd/ium9+dRw2oukFz9ScQm9uaumEr0B5XXVxdTlAKL+MlFdeVFBVWlhVQaqpJNVWFtVUFtVWAopIwCEE/FQW5lfm51fkFQRVSYhUTeAQXIMqGktrWsoa2yvbemp7+pporFYWr4Mr6BKKyeKAY4NYRoVEUqpQ0ssXUbhCMovfzeB20ljtPbSmdnJ9U0d1TXN5ObqIKvKzSZlpuSkJiKBIiQmPjwx5sBE9IYgoBLFDhFB+P4yIHQriEMKHQmJDggaiIBF9CUXgooC9CLFDD9Yh4FB6VCyUER2fHZOISKH8hPSilOwyuL1lF9XlA4RqO6tbwGz0NjK7m8an0oV9TDGDI2FzpRyejMOXcwVy3pdCuBa+lHG4UjZbwmSK6H18KoXd00lvb+1trO+sqWopg49WfmVWVmkK4o4S82JisyKj0sPAbMCh0ETsNkFEoQlEGd9Epj6LSnsgongQUS5hFyIMRAURKQVRqQXR6YUx2cUJBWXJxVXplXU5DS2F7Z2lPZRKKr2WyWnkCdqE4k6pnKzUwNLKMpj51gG4PKmcHuPo+IBv2jE9Nwrvy8XVqeW1mZV1uH8uQCsbC0trc3ALXSTm6BefX16fR2ExEGgwt4Qog6npeb9/dmx8agSk5PLaCTpClIHLOghAshutNr15CNYJlXFICZmIucIwJDcMyk1DCotdNeDQDLl0jhEjrBBw4fRPD83M2+eXnKhTgkJ5dsE+NWfzTQ+O+ayj4xb3qMnh1tuc2gG7ympTmAflRng9mUUaI0iDK9dxpFqORA1QYYnQ4H4QETQihL+fgi2QE+JDMjaQhgO3fCEj0P6m9XGoVBallwW7BBnkA1GZvTQ2Dc1xtoDNl/LESjEi/kAvWpNKb1EbrRqYHfptmoFhSNU/JLMOis39AoOZq4ezr4mrNXA1Bp7WKNCbxZZB1ZDDgKa5Z2zY63OOT7onpkYgr9/jGXc6PLb+Yaux36A2quVaOTbEl/LZIg5TwKLzmHQeo49LhwJlJoPPYgrY+CtXzBUpRHINXMJUpgHDoKPfOTo8MuEen/JOzk7g6uAaLSzPLK7MLa/Nr20sbm6v7O6jF4WoQs7O9y8uDy+vDq+uDi+vUdg/v0B1snWEmuZ47eBoFR0s0AExX9k/WN3bX97ZW9raXljfmFle8c/Mjvj8jtGxQZfHPOzQDwyqzFYYZ8QavUAN44BGoFDzg5KrCMnQB494noAkCp5YzhXJuUI8IxIOIIcPibk8Me9BIkRE8LiE+Dwx3IEEQil6wcVylRRWAkR3mq2agSHtsB0wZkI7zzNiRUN8dHRg1DvoRbt83DY2Pjw2YZ/wOSf8kMM7AcIHHA64RvudI1bHiMU9NjAyMeSdso/DCvSAQN6ppbGp5YmZFd/cGihoZmljfnlzcXV7eX1nbXN3YysAQntH+wcnh0dniP85PbsiWOgaLHQftAj9K0PQ/QsAD7AHFPQKevXmNUSUA7E9cGZ7/uL5/Yv7++dQ0GR0h0Lg4z3+BGGZt/FCRLAQoOjDDwPmICAQoaAhCAthM8QEBHr+HD8O+Mjd3l7f3FxdX19eXYGFYBo6Ob3AfsM6RODQ1n4gcGh1a3OZ0Nbyzvba/t7m8eHO6cne+dnB5cXR1eXxzfXJ3c3J3e3J/S3KR9eXB1cX++dn2yfHG8eHawd7S3s78ztbs5sb0xtrk2ur/pXliaXFsYWF0fm5kdlZ98y0a3IK5GwfHx8eHR3yjAy4iXZ5P6jG7Rn0jAyNjg6PjTl8fvfk1OjUtHd6dnx2dmJ+3je/4F9cnFpcCmh5Zgn3MAqLUwsL/vl5LDA+Oz82O+edITplPVPT7slJYis+3/AEoaFx/9AEoUHf5JB/cmhqenh6xjEz45qd9czPjy7MYw/HFxYm5hewoYm5OWwUq/JOTrknfI6xMZvb0+9wmIDW/QNqs1VlNCn1eplGJ1GqRTIFgITDFzLZXBqDRemjd1NpoKDOPjp88HrAPAIBXSJjKxQ8lYqv1gjhVqIk7GNMsbiPzyezWB19tBYKAp966jo7Eb/UWFpeUlpeWlZRVlNXBcNRR1cLldbF4/VhDXq92GKWDQyohkH7A+p+q9JskhkMUo1GrFKLHkjJqLZYgZ2gUMf4xOjk1MTs3PTCwvzC4vz8wtzc/Mzs7OTU1DjO8Pi4Hbw6Omr2eHQup8oxLBseEg5YuSZ4saIVKO0S8dvYzKY+am0vpZrcU9nVWdbdVUruLqGQi6mUIlpvEZ1K6qMWUin5lJ7c7s6sjvbM1pb0psbUhobU2rqU6tqUqtrUytq0itr08trM0vrs0ob8kgZSKcw7LRWlbdXlnfUV3S1V5Paa3s5aWk8tnVzH6K1jUuuYtNqAapi0asxZUF8tm17HpdfzGA18RoOA3sijNfF6m3jkRlZ7A72pvremtqu0uiW/oj6jtDqpqDyuoCgyB6EvcJnLgMEHAULvJSS9G5f4bnzSewnJ7wWNQkEQSk1/AqWkPU1JDUlJe5aaHgYQSs+Kyc5NzCelF5fmllcV1dRXNrUi/g1Noo6e3h4KDUZCmAr7GCw6k01ncRhsLoHHHIiPAp0JN0YO7HWUHmpXZ097czu8K6tL0adcDE/IzNSs5AR44CdFRMeHRsU9jYh5HBH9CDFIgCLCXhT+JQs9eRYMVYIHHWKH3sdiMA1Fxz2OiYcexSY8ikl4P4aAoneBecEIonBChF0oyEJRye/EpL0bn/V+cv7jNNLTjNJnWRVhOdWRubVReYSic+uiiXkNobzq6LyqKEIVkbnlEbml4YSKwwgVheYVEzhE2IhAROVBlzkQUfTv2YgeiChoI2oNEFEXJZlMS+3tS+tjpjHYMBBlAIf4wmyhOAfWIQKH5DAN5csVwKF8qSxfIskXIaBIkMfn5fHYeVxWHoeRx+7L4/TlsWn53L4CLr2AyyDxWSQ+u4jPLRbwSvj8UkART1jGE5ZzheUcQTlbUMHiVzK51fCRQzg8h9fJ5rdRmQ0Aod6+OkpfHZXe0I4+za72zh6E5cEtlgZ3XFhZ+5iE0OWBNzWgSBkgDaOFyxN2OD1adcAVTW9kGc381va+v/3bv52cXuroxrMv6e0T4ePQsPfi8ra9kwWf4qXl2ZXVmfX1qY3Nqf2DRf/k8BFa93vTO7tT0PbO5Nb25OaWf31jYmXNu7g8MjPv9k87xiYGPaPotrOgFw+ZCqrrul6//vCv//qvl5Y3W9pptuEhz6jdZjdb+pV6o1CjRw8jQ6GmKlS9CoLcKJgHyrAR9RlNYomEsA4pCeuQWvE2X4KGcJCzmCwD/egsdfi3v/fDvwH8/O3f//e//puf/xX0s3/4yb8WviH0Nz//2d/+/O/+4Z+w8Kff/yv8UK4fMqORMuQwWocMlkFYmgzWQb5IMuwaXds7CfjIPbDQwfnL6cWfrK//cnbmZ1+w0K9+87t/+O+/+PFf/31J90FLw3Yfa2l5+3J562x5Cy5zJ3CcAwst75y1qk9V4/cCx/MK2fPUvpMM8l4hey21a6lS/rFl6n7j8CKwobOtY5DP+d7pxf7ZxSHcHtCWCejgAi+oi72zi52Ti63ji8mtF+KRHzQpbvr9xzNb16KRH3XZ/oYk/1Gp+Mo6ceRbPvAt7QaIaANEND6/EjQQDY+O99LZuFmqG+uLqsrzyopySkk5pUV5FeXvF0gDkj0qkBXW1JFqKgqqSogo8DLE+eTlluVAeQEVlOeSKvOLqgtK60hwPWpor2ztBgshdg3Baj0yBWx8dL2BbTbzzBaexSqAzBYBbrW3ncpshZopg/+MpJcj6KFzCC5q7aqtay4vqyEVlOZkFqQlBcxEsBF9mVwh7Mn7b4XIoscRTx9HPn0SFfI0OiQkJuSBiOIJKApwEQwvsLcE6CgZUBQWlRoelUr4y8VmRMVmRsdlxSQiTUJ+YhopOasM0fY5xY2FlW2ljZTadpizkEIAEdtKjkQnkhtkKrNSa9Xo+rX6AZ1hwGAcNJq+0IARTVtDv15n0alNaqTSQKYMgVzAErOpXCqgqLGnsbKlorgOUSLZGSXJSMkQnxMTkxEBSMO+ERQU//QZoRAIH2EjIqxbac/g7xeDYKGsMEBRAgFFBA6lFcZkFcXllycXV6dXNeQ0thV2kcto9Bo2p1EgbJXJOlUqslZLNRoZ8B0fsokdTuXIqH7cZ5mZsS8te5eWJ+obKt2eoZ29Vb6ATaZ0oQmSmpas0iqOTvcOA5qe85dXlIplIhq9t6OrfXVjGaqoLHONOuaXZ1lcZmVNudvrHJsc9Yw527tan4WGRESFwTfG5rIOOc2DDtOg0xiQYchFzG0ek2PU4hkfHPXb/NPOmUXP4urY2oZve3d672Du8Gj+C+0fzO3uz2ztTK1v+lbXJ5ZWx+aXRmYX3FNzTv+0fXzS5p0YcHstYKohl37QrgWfWMBgAyojvPvg42dRGayQWg/BIGNWA2YgmGU0yIGiVyiRHgVpV5QSsUIklAlgZhFI+HwJD3OhTChWiOUauUqn1Jl1fAk/MydDb9ba3TaAh2vUNgK2mbAN2rT5BRn9g/AJNoyMal1uVVBOlwp9P06PfsRrmfAPj/vtGRkpPRScvfnN7aWt3ZWF5ema+qqWtqYhx0Bufo5l0OwYsQ864LJrNlgNGqNGpVcptAoI+wAFyyodkboFf8UumQeMg3YYgvAEo3odn1ucXlyZX1lfsvQbY2KimSz6ytrixtbq7sH24RFo58Bg1Jkthvvn8Mg6l8qEQ0OWly+vz88PdHrFwuLk8+dnd3cnNzdH19eHV9cHV5hfHVwirB+1zvneycnOzu4KpbdTrZGiHTk55Rkbs6OBi6q8fwB2dLgVS1UakUIllCkFUoVAKudL5Ohih4sU3KL4IilfhLlMAAmlApGUmOMkg3b4YhSEQqlIJBOLZJK3korlUolCJlPKFWp4T8FODwuDFilvhoaNDqfZ7QEFDXi9Q+PjtomJYd+EHfL7nH6/a3ISLWw3fBhmZkdn50anZjyT0y7fpGPMZx+FqXNsyOsbHp9y+udGJhdGpxbHZghbkG92xQ+L0Pzq9CJhEZpfJSxCKxs7a1u7m9t729v7SECwS+DQ8eHR6fHJ+enpxdnF1eXlDSKCrq9vb4IiYoRuCKF8c3d7i3QGYBQCbwL8Q6Q3uINu725viOWvr7EksTxiih7K+Ig/BXSLxe4wAZFePH8JjApYfgj+CfjC3QN7bvCzwET8HGFJ2KHLi8vL84uLs/Pz07Ozk1NC2N2jk/ODg5NdInDoYGNzb2UVPn8rO9tL29tLO1tLe3urx0ebMAHt7a4dHKyfne7e3529fHHx+tXlB6+vPnhz9eb15ZvXF69fnl1d7p6fbd1e799c711fbl9dbF6cYfm1k+PVo8Plg/3F/b35vd257e3Zra3pjY3J1RXf4uLY3NzIzIx7asoJdPH7MXdPTXtmZ7wLC77l5am1tdkNPBSbC1tbizs7y7u7K3v7a/v769iTg0O47a2urs3t7OBLtDBWCA/xHez24tbm/Mbm3Pr6zNra9Mrq5MqK70GrvpVV/+oaqgv/+vrk5ub01vbs9vb8zu4iqP7gYPXgYO3gEGsOiNgQ1rm4tT23DgPpig84B3aanATFDXq9/YBtp8sE9oaly9qvNphkGq1IDqqXsQSiPh6fQkhAEQh7xRJgDEuj5RoMApNJaLGIrFaRycTX6zlaDVOlpEoRyCRo53FbODDFMBu6Ke3VteVwnKupq2xuBQs19VLb2RyyTMYy6IWD/TLHsNrj0o+NmkY9RhRcDp1jWGsb1ICOBgc0Npt+2G5yuaxe77Dfh5M5DmJcWZlfX1taX1+G1taWVxD/tTg7N+ebnvbiuZiYsI15LSMevdupdsDTdVBoMbEN8G6F1xDCq7itTEYjva+e1ltLIVdSeyv7qBWMvnIWo5zDKuOyy7isEg6ziEkv7OvN6yXn9nRnd3ZktrVnNrdmNrZkNrZmNbTl1rcV1LUV1XaW1nZX1vTU1VJg2Gmvp3c3MnubOfRWPqdNyGsXCTokok4puugknTJJh1wGtclkeFe1ymUtX0ghbSEkaZUJW6T8FgmnWUBrYnc10JvrKNU1HUWVTTlldWnFlQkkGIgKw7IDRJSa8Sgl/VFy2iNQUBJc40BB6Y/TMp6mZT5NzwwJ6FlaRmhaRlh6ZmRGVkxWTkJuQWpRaU5FdRH8GJvbmuAbCfhh8dh8ESouqVQhV6iUKo1ao9Nq9VqdUadHLLpJZ4DMREFr0Gj0qKHQYSPmiUBIjB4qGR6VyMYBKMovykvPSU1Oj49PiYpNDI2OD0FkEVAHznJgIfAPEVkU8i5Y6HHIO0+eEd/Asy488lFE9GOwUGz8E6RtQM6GgB7HJT6KS3wPvn8xCQEzUXxACd+OTHwnKuXd2Iz343MeJxU+TS0NzawMz66LzG2Mzm+JK2iNL2xLKGxPJBFKKmyDEgtbEkjN8YWN8YX1sQW1MflVUfkVkXllBBeBhYJQFOSigtLwgjJAUUTATBRVVhOEopjqhtja5rj6lriG1rjmABF1dCd1U5IptBQaPZXBTAcOcXiZfGEWcEgszQ2YhvJkkCxPIs2TSHJFwhwBP4fPzeWxcziMbG5fDpeaw+nN5VJyeZQ8QW++gJov7CsQ0QtFDJKQVSRgFws4xXxuCZdXwuaVsLglTE4pnV1KY5XRmIgs6hSIELvYjgwrPbTaHipUQ8x7kVVF+ebNx/+zTk6v2rt6DQglNRCwASIyWrk8QYfLDY8wpPxB3iCO0SJoaaP96Ec/GpuYlSk03vFRMlWIj9YB99HxeVsna2V1aW19eWNzBeEsqKBgoZiZHTsn3pjrxydr0NExoUN0Mh4gumVxc2tuZW16YdE3NTM64Uesnx3va3IvyzPi/+53v/ud73z3ww8/1uoGmGzRsL0fhmuTFQ6xAtiyFOo+uapXpqB8KcLZD6kj+gxGsUjCGLSpFKq3OKTUaTRGPVjIZLXKtQMzG1d/+dN/+PH3f/jZ+vInPiehSecnU45Pph2fzjg+P9/73l/85Ps/+tkPfhzU30D/7S//9oc/+buf/s0//PAnfz+9dqHQw2UODRSkW/BYhlyWIScad3yh2D+7iHihneNrRAftnz0/vHjt9/1oZfUXnrEfBXHol7/+3d/+/J//4i//7sWnf51Rv97cekFjLCxtXi5tni1tHQdwiDANLe+eVShe1xl+1Nz/t3mUnSbBhmv+bHnvsk6wls660Y5/uAkcIliISDm0tHs6PHM4PHvomDvyrZ2e3tyc3lxDx2i2XF7vn1/vnN4YZn5QZ/hhfNuO1n04vXXTavq4TPo8jfYqpPGgXrA2sXz4Foc2gUPI1hDAoXmXb0qAxBytnXXNzaSKstzSouzigqxiAoc8Y+Mj4xOEJnxlTc2F1ZUFlehCKcwtzc8pyc1BuHkJEltl5ZRkEURUkUuqyi+tJdU0lzV2VnVS62nsVqGkB4EEZgsSaIhcLvnoiMo7qh4f046P6ca8utFRrceDFqTG4VTb7MpBm9zcL9GbhCoNRyTrY/ORTaetrbuupqmsuLIgtygrNSclLi2OyK8QFx4SHfok6hlSLACBCBD6PRZ6ChYicOjZs7hnz+KfIa0CHOfAFWFQImEvCiOIKDQimSCiIA7FZcJpLTalMDG9OCWrIr2gNqespaimu6K5r76b106XUgUartQo1gyqTA5Dv8c6NDpohy/ZhNPtc4/An94/6p30jk2OjU+OjfnHvD7vyMSoe8zjGHHaXHDfHtBZjQq9RqiUMITsbia5Cc4ALVVIR5FTngVLVGJuPPYBOxORFIqceM/iEPtEKCQuQERBkHtw+QtCURigKCEnIjk/gEPF8aTK1MqG7IbWwk5yKZ1VIxA2y+WdGjXZZKANWJm2Qa5jWDjilo17NZOTprnZoeUl1+amb39/fm9vISsrFS4oWq28ra1p/2Dz9OzgT//0v9bUVq1vrd69uIGvDWKm/+Of/EcWm3F8dggnjbaO1snpifj4uKHhAS6f3dnVMeYbnVucATW5RuzmfqPX5+mhdMYnxg3Z4YMHeICGXF6be8zmgdBb7HNMTANpvHNLE6vrU9u78/uHyydn65dX27e3u8+f7794cfDixeHLl4fPnx/c3+/f3u5dXe9cXG6fnW8en64fHsFksbSzu7C5DS+vKbh4zaNrf87jn3FNTDnHYLiYCPj7IRsYmuxetIAxt8N+5RyxAx4gu3sYeZiQjWnIPjhg67cMWsz9JqPVqCfecHq883R421kMpn5Tv61/EHWAx+EZ84z5vb7piclZP8xiMwv+uUVkNplYXB5fXPYuLLoWFuxz87ZZOBBDM9Dg7Kxtft4J5tzYmFpZmwwNe5qZmerzj1zdHN/cnjqcQ//pP/0nUCUC2rd3N4Axc0uzkzN+bAXbQo6oYfewzWXDTgY17LQRu+1G+ig7QNQz5sZp988QhqCl1Xlgz87e5v4hYj7Wo6Ij+wes+4e7be1tCGY4PEKfyen1zcX8wmxlZfmr1/fHJ/tNTfW1tdUvX95ubq6w2XQYBz744Pnr17cvX96AkV6+uH7x4ur5iyuw093dOSqbi4vD/f2NiopSJBVD/z169Ee9DrtzYGDQANs57DYKlUQqFyIyRCThCUU85MRC/APiKHhCFDBHGV8KhCAfiYjgH4lQIBbyAwqEjEvEMhkaHzKlEpKrVAq1WqlRq3UatEIMuDIWY/+AachmdjisLlf/yAhaq0PjYwQITYw/yDfh9Plck3739DQMFF5YEhZxjRbG55FoJsBFvinXOExGk24/bAvzYzOLE4SW/DOL0CQ0uzRNhAmtwAq6sLy2tLqB7Gtra5vr61vrG1ubm9ubmztb27s7u/t7ewf7B0eHh8dHRyfHxwEdHUNHB4eHh0dH+AggAZYAUa6uoWvMLy5BKWenZ6cnpydY8hA/hw4PAz8hfhWcgt8E14PFTk5OsKrLq0vADxgpiEDAHqweWyF+H1gS2j842NvHnu3tBoX/94m9PDg8gXaJnHJE4ND6xu4ycGhteXdncWd7YXd74WB/ZX9vpbq67NmzJ5kZqfl52QgQevP6+uOP7j/9+Pmnnzz/7JP7q4tdpVzQUF/FZJLPTjY/eH3++uXpqxcnL+6PXtwfPr8/uLsNMNLVzuXF1sXZxunp+vHxysHeIixIG+tT4KKA+Wh8cWFsGU/9ih8Ys72F+mf56HAdMHZysnV2toNmxOXFPoyW11c4pE2rRYdKqaKixO8fuYYx8/Lg8nL/Asn3kILvdBs/OT7ePDoC2IDiwDmEPRMfj2C/OkFFgaps+/x8B8tfXu1d3xze3h3f3Z/cPz+7vz9//vz8+T0Kp3eE7evg6hJmsa0TmEb3Fna2ZjY3Ye/CzTMyP++emXGiu3d8At6AVgc6dNDhYkWglFij5SmVLKWCqVQyVSqmVssyGDj9VsHQoGjYJnLYJU6HxD4stA1xB/tZ8Ewz6nt16m6VAo3/dom4lcklt7XXtrbVtrbXdfc00/raOZweiYSu1/GGBmUel2bCa5j2WxZmBuZRk0wNzEwOTPkG/BMDvvF+3zgKNr/PPj3lmp8bXVqcWFud2tyY39le3ttd39sD1sK5cXNrax1ctLw8v7AwPTs7Pj3l9k0Mj3n7RzwGEJHdJh/sF5qNHL2WrpT3SkTdPG4bh9XMYjYx6PVsVj2XXcfn1goFNRJhjVRcLRVXSoQVIn6ZgFvMYZOYjIK+vvxeagGZWtjdW9hJLe6klXfQqtvpde3M5jZ2RzuH0sGnd4nY3VIBWS7pVStoWg0Oj2EwMI1GlsnMMkMWptmC9kGfGekdLL0mC9lk7TFZu0yWTpO502juMBjbtNpWtbJFKW0Wcxv5tHpWZ21vQ1VnKdLklNalF1clkkpj8knhOcipkBuSnvUYSst8nJrxODUThSfpWU8yskIysp5lZIVmZiHxXXhmdmRmdnR2bkJeYVphcVZZZWFtQxVSC3ZTupEXkCcSovLRGAzIqoWgiaFh1HLIUTHiHvGOeMe8Y2Nj42NjE2PjvnEIhdGxUY93xO5y9A+h39wC10ahVNrHZnX1UhrbWirrqgpLCrLyM1MyExNSo2MSwqLiQuA4hwChEAKHCAoCDgXmX+AQIoseRQZxKOFJXOLThOSniSnQk8SUxwkpj6C45Pdik96NSXo3OvndmNR3Y9Pfj8t+lFDwJLn4WWpleGZ9TE5LfEFnclFPaklvRllfVhk9q5yeU8HIKWfkltOhnHJqdhkls7QnraQrpag1idQYX1AXm18VnVcemVsSDg+6HHjQkQLuc0Wgoy8sRRHFlVGlBBQRvnNEKFFjbH1TXGNrXEtHfHtXYhc5mUxNodJT6cAhdjqHnykQZYkkwKEcqTyXkCxXIs0Vw14kzOHzsnmcbC4rm0PP5tCyub3ZfEoOvydH2JMrJudJyfkySoGMWiDrK5TTSVIGScwsErKKeawiDquIySzqYxZR6SQKraiHWtxDLeEK2zi8HgRiUOiNHT1VneTqTnJNFwVqEIp1f/W/mj786JOWDgrcNzR6rjKIQ7AOEbFDwKE+DRE4xDVZxM1ttO9973tIPyNXWqCh4VF8NFmQrWSEQhOubSDGcnN3D32Oe3ixIhcOjEXXN+fX1ydXRPOcEJEy5+oYtoyTs73D452dvY2NrZWllfmZhanRcQ+FxpufX/3Od76zvLzZ0wuvuROU7Y4xxM5a4J1mRMwkj7AWqPqkil6EPAUlfRAMRMj1+oBDciURO6SEm5zKoNObzaaBAYXWPDp38N3/9rMf/PCvr6Si7ff+9+P/499e/Oc/vnn0xy9i/80HOX/0nYY/+IT1p69WRz757o8///5ffakf/NXnP/ir7/7FT8FF3/mLv/bOH0nVFuCQY8Rvc40PObx29wR85/ptrp2TayRL2D+7P7h4eXTxgcf93aXlf7Y5vwcW+pdf/+7vfv5P3//x391//NPj+x+Els5W1exSqf6F9fOF9dPFjeMAERHOcss7p1ns1yncHzVZ/q5B88HI0u36wSXUIjtJZ3+kn/xgg/DHAwtdEOlXL1/Ixy5L+Es10rW928/P7+4u7m7P727Pbm9Prm8PL293z+8UEz8tUf2ghHvsXrya2rxtVJ7rxi5qZTehzRsZbZO+5UP/0p5/ace3tOmHv9zCCnIqEDjkn5FrjW3t3Uh4WlBeml1cmFGYn0EqzCop+7NM3jez+ISyBXDXLaisyCsvyS4tyC5GCjgi4UFmEbIJZ6AQJKLCiryS6sKaltLm7uruvgYmr12uIu4w27B4xKOc9Otmp81zM5aFuf6FucH5WWhodmZoZmZoamrQPzk44ev3ek1uN/q91MiVgZtAJKMzON2dlCYkY0CGhrySnNTclPj0hOiUmIjEyNC4sGexoU+jnz2NCij6WUhMKL55EFgoLshCb4kIaPGlsQimmNBI5NqGs1xGdBzc5PLi04qSs8FCdTmlLaRackULo76H386Q9wrxtAzI9HaNFbl3kXJq2umdHZmYH59c9E8tTc0tz86vzC+gK47Iz7S8uLK0sLw4v7Q4Mz8/OTMzPjmJjvQh+NQPDapNyG8lows4HXRyfVdzeRPwsiCzJDM5DymVY5DUISIpDHsbEvv0KRQTUOxbM1HiUyKa6K3vHKAIScMTc6NS84FDCUXV6dWIfO0s6qVV8gSNCkWnXtdrMdFtg2yXne9xicZGZJMTmtkp09LC0PqKe3tz/PBg7vwMYL2ek5NOZ1BaWurBQp9+9vrm9jwsLLSnpwsN0FdvXhyfHLS1tRYUIksmH0mxzi5PYditqKp4//33kFepuaVpdn56dX15cXkukKR3cmrWNzkzgRZwYVEB/P5Hxl0IX4G8Pjfm6Ap9FhZSUkayu/qRWdczOry7vxz00ersbNrdXXQ4zDab4c3rs729RZGQeXmxw+fT19enP/zg6s2by9vbw+7uVrz48epJTU2Mi4uCGhqqgCUbW/Or6zP9Q4bO7taRMUd5ZQlPyLYOmrJzMkPDntU31oIiyivLnuHuiI91j7r0Rl16RlrIs5Da+lq878i9ZMhgMiSnJHP4nIHhwX7bQE5eztOQp09xZ8VEq3Xqqtqqcf/YwvI8QqujoiNiY6P66D1oZzc2VU1ODm2sezfWRzbW3Bvrno01z8b66MbG2Pbm5O7u3PHxKjqho6PD+/ooTBYNmPHq1U1bW3NDYx1O4Ob2Wmtby9zCzMb2Go/PiY2LxT6YLEbk8ywtQ39Dpt1lQyR3eEQYDkRv0k7N+NhcZmx8TGJSgtM1DKNQU3NDXHxsUTFpZm6KzWH+h//wH+Li4iiUnm9+65t/9s0/o1J70X6+u7uBwaCysmL/YMc/Oc5iMYqLi87OjibGvSwm/TUY6XgvJycrNTVZJOLd3OD8bzY1NbS0NI6OutDrnJ6eWl5ekpSUyOezcV/7/aMej33IZjWadGpEbCokiPwWCHk8PhdZtTg8DpvLZnFYLHZAHJTZHB6gSADyEUklyJeF/DQCSCTmi0R8oQjBmRKZDHmc34KQRqXVanQ6nUEPFjKZjVZkBh2yDA9bHY4Bl2vA4xkcBRGNDo15bd5Rm3fENjqCMlp79vExh9+PVmzA+LA0uUTIj944eEZNE25RI5PTo9NzY7OLvllQ0IJ/esE/Ne+bQmZpaHYSmpqbCqSbnplbnJtfmp9fWlggtIjnenF5aWkF+dhWV9cRfLO+sbmJdyEanpgwR3kDb0dA084O4ITgIkwELJ0AbQ4ODnZ3d7d3treQrwCJCzbwe2Ii5vgdfra5iXkgvwE2gBmK6/gSvwIvgaPARWdnBFBhrYCgnd2dwJa3trYBasQK8YuV1VUIGRKI4CDs0w6wCJh0tIP82mChzb3V9e2l5Q34Tx7sze7vzh7szR0dLsG209hQqVGLb68P1GoxjdatVklycjKqKkvxuH3ns+cMOpnR13N0sPqdz+8///T2009uFubGcnMysjJTp/zO/f3Fqqri5OS45KQ4ck8LmunoT0tMiBaLGMeHSwfodtmZ3d6a8o5ak5Nii0g5Y96B/d15eLiRSLkJuJMTYvr6unEp8TEpKc5kVMM2NTRorKurdLsGX7/G83Lx8sU5mK2gAGEZCQIBE+XOjmbs29b2IuoEu928uOjHTh4ergGWOruaYUQa8QwV5OckJ8W73YMvX55rNFIqtQtrBnQxGBSbzQwKolA6AEJw/Guor1ha8l5frl+cLZ2ezB8eTO/t+La3JvAgr664Fxeds7PD/sn+sXGT26O1O5SDgxKka7Naef1QP3dokGe3CzwusXdEOu6V+sZlfp/MNy4e8wpGR7geF8tppw8P9g5ae/rN3WZDp0TB6kU8bS/UzGC0c7k9YjFNo2YPWMUep9o/bpyd6l+at20sO9aXnevLrrVl9+qSe3nRvbQAeZYXR5cXvasrE/BU3N6cIZh2bwVgeXK8hXAvBH0dHQLYcRsC5VdWVhaDRDTp96DvAFavEY/R6dDYhmQDICJ49iKaVE6ViHtEgk4BnzBhCQUtYmGzTNKkkDWp5I0aVYNWVadW1KgUVXJphVRSLhSW8tBJzy1lcsvonAoat4bKa+jlt1KEnb3i3l4Zs1fOp6kkdI2CqdeyjQauGV7a/cKBQdHAkHjQRmSotNnFNgcSbIlsyLHl5NmcHJuTOeSgDzmoQ3bKoL1nYLjLOthhsrTpDS0adaNUVC9g1rJ7qqhNFZ3lpU15xbXppIqkgpKYPOAQsqLBQJTzNAPKfgoKSs9GISQzOyQrJzQrB/FF4Vk5Edk5UTm5cTl5iYVF6SVleYj2qWuqaetqp/RRWfDSlclghjb1Dw2Cb9zeUVT3SCk8PQfXcGSiX1haXlpexuO/vLqysgatooAKYX5xAS/6MfTEwGA9bNeazDAgMnkCOFM2tbeW1VQWlBRm5WckZyTEJSHFQmg48iuEvw9D0ONn7z4K+fajkHeggI3oXSSjQ+qFMCKPwpOY+KcBFgpJSn2WnAaFJKc9TU57kpT2JCHtUXza+3GgoIxHcdmP4/OeJhY9SykLz6iJym6Kz+9IJlHSSxk5Fey8an5hrbC4VlRaLylrkJZjThTEpXWC4hoeqZqdX0nPLaNkFHemklqSCurjQEQ5ZRFZJeFZpDAkWgjkV3hGcNFbS1HATBQZNBMRRFQfW9sY19AS19QW39aZ0NmTSO5Noval0lnpLC5wKEMgyhRJssTSbKk8RyrLkUizReJsIQKK+FlcTiaHlclhZHH6Mrm9WXxylrAnW9KdK+vOVfbkq8mFWkqhprdQQyWpaSRFH0lKJ8FMxKMXsuiFdFohULyHUtDZU9DeXdjWVcTgtLA4SO7Y3EOtb+usaOuqau+u6uiu7uipb27tlcqN/7MEIk03BTFCfJWGJSdsL1TwD0fQ4XQb1HqkcSMiC8z90uZW2qf/02QwDUsVhrGJ6Y2tnW3UsIeHJ6en5xdnt3fXq2vLyGJz//z67vk15vdIjfP8BmVkykHn8vnl6dEJHk4k5NlYWlvyTfl7aQIAG9RNhglITaHB5kJ87CL3GRCDrRcq1RyZiiFV9CF/JlLnEXogol6pAlFPdB1wSMwYGFLBweorco1aodVoTUbzwAA8SJA44cPv/uSz7//V6w++t/mt//3k//UHJzH/+aQq4qwp8qIr6rov6nui//vfmr/2khN19/qzj77zo4+/+2OkUoA++OxHbz774etPf/jB5z/+zg9++uF3fjzgXUOCLdfozMjYnGuUaAI7PBNKjWFhbefg4sXR5aujqzdHlx8O9X93c/W3zpGf99A+aux8XtpwnVG9n0Bae5Q5W1C2k0NabSWPza2dza+fLGwcLW4eLW0hlQJhJqpX3NbLrir5uyXMjSauf3X/fGr9pEZ8Xiz5HEizcQAcgpvcxd4pXOOuXnz0uWP5xavPf3j1/PnV8/urF/eYX9zfn93dH1/f71/eS8f+kqT+iwrJ2cjSzez23eTmrWvpOdX23aiOy4zWKQKHlgkc8gOHltYnAjg0SliHphV6C6wwlXV1eSXFYKHUvJzUvLyMomKL0/+sYuhp2YBheLK4FqmLy3JKSFlFeRmk7IyCrPSCjPSCdCijMB1EhNzE+WW5yIIAZznkHUbUEFfYpdExB4dEIyNgIf3ifP/6qn1zzbm94d7ZHN3e9G5vjG1tTGxujG+uj6+vj6+uji0tjaJDbnra7h3rdzoNCCNTafk8UV8vo7OlC+MjleWX5WUWZiTnJMelx2NsooikyLCEiNC4cKARQUdxoYEC5qGh8UF9iUNB97O3TmgwE4GIwiJTIuApFzANJRF2obrc0jZSLaWyjd3YK+liqWkiDE6CaP4R3cCExTFt8y56fCvjM+tT85tzS9uLq0jRtEvEWG/tbe/s7+7s7+3s7eHx2NrdXd/aXlnfWFhZnZ5f8PqnEGxhHXaoTGZ4lNN43HYauba9saSuDMPOpBakxWfFI7tdeFL4Aw7FPH0S/SSgByiC7x+MRSHxyDsXyLKQ/CwKAzVgfIbcmExSAqKGapvz2rtL+5i1IkmbTkcZsDLsQ+wRl2B8VOIfk035VAvThpWF/o1V5+7m2NH+9OXZ8t3N9vXlTkZGckR4qMdt+/TT19/97kfPn1/HJ8QN48ccJgwLFquJzcGbmyIUCa5vMRDKzfLqUlFx0b//v/77sPAw64BlY2sNOLSwBByaQSNyanbSYNImJCUYzDr3qBPplegsmkwlcY3a8wty4ZY9MYnG6MT07ASMGN097RqdbGwczalV0MX6+qxUwq2uKkXjRiLhFJHyzs92SYV5XC7d7R5aXp6+vj5OTIxbX5tXq2U9Pe0nJ9t4DaWnJ8Nz9+hka/9wA5YKgEFxCQmOf4iZmV+axm7QmX3ffudbCNT2eF2wURSSCuzOYd+UT6lWUnop3/zmN9Hmrq6pycjMSEhMQISgw+VE0lrXiMvpcfWQe/IK8gJlZ3hE+NiEF6mJ8/Jzhx2DXB4TzTXEMMTEhPt8g/u7Uwd7k/t7/oW5YbNR1G+Vr654T46WLs43bq73L8534+KivV4nUkMhVdfU1ASZDOA0tHe04WYBbk1N+/kCLggTrLK4PA/IBAuBWMbGR3EhMjLTESEAg1JEZLhOry4rL5VIBWvri+ubyyCW7u6Ovf1Nk1lfUVkBV+ak5MTxce/xyWF7B9xvYB1CnzosPDD13LHYTINBNzBgHRrql8slbrcD8+Hhgfv76+joKORVvro6a29v0enUcLOJioqYnp5ASH1cXOwEghMmx2Njozkc5tzc5MTEiNM5ZLUaNVqlTC4GKgPksC3AD5PNRLZhBovJYDLoDDohJoPBZCJZMFIGiyTAHjlGSYAtSCyVipCqWSxBTIZYSrCQUk1QkFqr0+r1OmR0NhqNZpPZCn88yxACrOwDTucgmrYezxDgB43dEc8g5HEBkPqdDqvb1Y/WM+7k8THn9BSCWOCLNb0CrcxAS0tTsGvNzk3MzvvmEP+6OA2SRP8cAUIzPv/0hH/KN+GfGPePEwr0/vr8Ph/Qb3LSPzU5+aAphKojydr0zMzMLMIzZuGNNI9pAVpYWIR7EvKwLYFkACnAmF3CSEP8CwQC2xAt00W0TRHbMYcfPkzE77+csMrpmWliE4GNYBk0wsA1MPsQJqOA0QishaYukQzh7YRlsG3sRGC1+JfYD3DbGtLFbe+BhbYIFtpFRgh4ymG4odWNhcO9mcP96cP92ZOjxeOjpfq6iqamGr1ejuF2HHYLbCYj7iEmo7ezownlpMS48vKihIQYPJ4H+8v3d4cV5aTZmZGN9ZnMjJTbm32YiTraG1VKwfO7g9ubvUm/A+XQZ082132nx0vHh/N72zMZ6Yl8LmV3e/pgf+74aBFedoeHy5WVxVqt5Pb24OpqD/Y9ZA7AjXd4uEGnU1JSElNTk5KT47E/b15fjYzY2tsbzSZVc3Pd7s4SaoypqRGRiP3o0XtajRTl/Pzso6MNeHuilwR+gHD58/s9BoMqKSn+8vKgq7P1//Nf/vPa2tzCwmRCQqxYzMVTCRKDdYXNQj3wX+Em9/L57v3t5s31yuX5wunp3PEhdtW3szO2uTm6uupeWrLPzg35pyzjE4ZRr8bjVrrdco9bNuKRjo0CfuTTk4q5GeX8rHJxTrm0oFyYl8/PSuamRdOTfP8Ee9zL8HpoHhfVaadojHhkOjhcQiIRWS6D7YRlMQtcDoV/wjA/07+6NLy97jrY8R7sjB3sjB/sTOzv+Pe3J/cITe/vAGXnYMs6Olg6OVo9O147O93C4cC2dnF+cH52eHYKFCcAfBvsvQHPOdx00/CpQ++cz4cug4FRj8nl1NiRdmJAYjHz9TqWWtmnkPfKZWSZtEsh71KrOnWadoOuzWRotZharKYmi7HRZKgz6Gq1mhqVqlourxQjtZesji9v4spbOcpujorG1rA4OgHXKOOZNQKrUTRglcDaRSS2syvtsEnBUc+FxJSEnG6Ny6N2jajco0q3V+EZk7rHRO4xgXuM4/IyHKM0+whlyNXTb+swWVu1+kaZrFbAqWRSysjNxW3lhfV5+ZVpeaWJuaTo7ILwzLzQzNxnQRYK4FCw8Ps4FGChvPj8wpTCokwMHEWEbLU2dZK7kQ8dTr1ytV5nGkBnt8PjGx2fnphamJ5bmV9aX1rdQiZGhA/CXxZP4D7qUwjGy2PkVDnaRfcSnDs3txdW1hCviRFZbK5RnWVQijh9oaib1tfQ2lJWU5VfXJCek5aYGhcdHxGObE8EDr0HBAqAEIFDj4BDocgyR6RSCI9C4BBMQxi7KYRI9pD2LCUjNDXjWWpmSGrm05QsQknZT5JyniblhySRQgFC6TUxWc0JeaCa3qwyZn4Vv6heVtGkrG7T1ncYGjuNzV2mli5za7e5hSgYmzt0DW3q2mZFVYO4rIZLqqDnlZIzi9pS8hvic6pissojM4vD0wueZeQ/yygIwTwTtBmwFCGgiFQWUVQRWVoVWV4TXVkXU9MQS+BQa3xLR0JHdyKZmkSlpzBYaWxuOk8A61AAhyTZACHMRaIsgTCLz8/kwZWOlcFhZHDoGVxqBq83U0jOkvbkKLtztd15hu58M7nQQiZZKEVmKslIK9L2FSlBRH0kPrWARSmgkfN7uvPaO/Ja2nIaW3MbWvJ66Q10FmLgm7spyPdY1txW3tJe0dpR2d5V093bSOlrpbMRVkQRShgSBQexrHJkv1QjASYHFhWpgoYc/RIFGQncOPxOp9uo1mOcH67RgrhfJVfA7+xhdiFwnMLt6eVRqAIYhYArU/Cq3sRdcQgX6mN0VV3AC+AGbszoJiPcmwMJPuHdHFBgOLiXxHBw17e3Z5eXR6enO/AG3t5aXF2Zmpsd90+MjI04R5zDzqEBG+KF9EazGulSNTqRUoNdZUkDOylBnwVBRAEpCBbCl0oNGxYksZTZP6SSAofAQkq8QC1mq83Gl5v2rz77+M9/cvfBD67vP93/039781+/vifpOzi7v7j78PL+o6vnH78ZSAIOfSiNuLr/6KPv/PCTP//LIBF98NkPX33y3+4//MHtB99//uFffPa9n+5efixW41U8OuZfGfOvTkyvT86uaXQWeJofX70+uX5zcvPh8dXHRt1Hc1O/8Xp/LZLctnRPNLV5Gpqd9a3O6rrVguLNlMyp1k7X7MrJ3OrRPHBo43AJ6bYDabWRVo7IrLB7srJ7GpTJe1gs/azX+nKNyKOAHAmIXT1HdBDinU+Q8/yjT+DFcv3i/vrl85uX9zcvwUXPz++fn97eH17di0c+L1d9j8S5FzleupdfeFZfmed/0D7004iW43r+6uTqwdTK7tTy9uTyxlscImKHEIQhVeubmjvKamqyi0hpebnJ2ZlJ2Vkp+UgZVy3SDIl1w+WNTTmlZdnFRZmk/IyC7LT8zLS8jLS8dIyamgblp2EEVQzSkluSgwii6qbS1u5qCr2JL+pBqlMkExwb08zOmNdXbbtb7r2d0YPd8aO9ycO9KeJ9vIc6fR7VOrS3u7C7M7e1haA0/8IC+nGdo94BZI5CWlWBlEVl9bR0N1Y2lmGEouzirJS8lLiMuJi0mKiUKEBReGJEeEJEWEJ4WHxYeEJ4eEJYGCH4nj0QETIrfKGAExqidEJBRBHJwKGgaSglrya7pKWwBnYhVj1F3MHWgIU4ymGJcUQz4DPbZwZHFp2+Ne/0xuT89uzy7uLa/srmwcbOEZFs6uDkAEEFR3CDOTk5hEnl+Hj34GhrFxXlzuLKOlFR+meGR8aMQ3aF3siRSHtYrKaezoqmmvzKIoy/mZCdGJ0WE54UAYsWjEKPo588jnr8KJLQ46gn+Ag0ehrz5Gnsk5D4J88CuRaQMS8WQzpkR6cXxBdVpNc05Xf0lDFY9VJ5h9FIg13I7eCNj4gn8ZL2KWentEtzpvWlQbxi93fGTw9nry9Wn9/t3l7v5Odlmoyq2pqKsTHX55+/ub+/jI+P3d5Z53BZOr2msqoc+XZpfb08ARcdG0sri03NjSwOE8YKJpuRm5+r1WvQfIdxYxo96zN+xHhkZWeIpULvBJy6hsi93bX1VQwWzTJgik+IxRDHk4iZXvQTOBQVUVlV1tbeVFpKQnR1bGzk1taCVMrLy80Uw6Wwq5VUmHt5cQAcamtt4nIYdXXVE+Me4ND21opOp6TRem5vTldWZjMz0zY2F88vDmCJtlgM/+n/+JPExHjvuHttc0mulACNmlubQp49RUUDAxG4rqqmEkmZuHxuQWEBTENPnjwBDlVWV/3Jn/wJWl7uUTiqoWvQiTnKFIQPFxbAHQI4BPyDa8SoF/uQgGEqQVx19ZXIKxAbGzHpHzo6mEXjCZqdHhIJqAoZe2V5DF5DN1d7L+5P4OqTEB+7sbHU32+EUaShoW5nZwNM0tnZjpZtbGyMzzcGt0Mmi7Gxubq+CVPjLMY1oVC6p2d8VCq5srJsYWFqdW2+oCDXbNFpdYrOrlaYazwj9sbGWoVSfHl1vLA4A5KZmZ1MSk7y+cdPTo86OuGBw4bjFaJILgJENDnpKyxEMlPu3Bya2pPt7a1dXR3b2/BW2gPq3N1efPzxK61WqVJKYd3MzclGnrGtrZWSEtIFhhk92sFuEM5yc4AGjxNhThYEYMkDdiEul4ecwsyAWEwW6OdB4CIkCGax2Ri7ExYhqRxudSqFUiVXoisLgUEY7RpjXivwUa3R6vQGg8lkNJlNFtTm8Fax9g/0Dw5huGzkHBtCfueRkWEES4yPoT1nhyEI5iBwkcf9gENOR78L0OtGjIRranJsYR6xK7Nrq3NoAa+tza+szC1h1CBEWC3NLC7PwlcB9+380izIEwzvn/b7p/wEDvnGvYQPjBcamwAUTUwAivwYfQdcRMjnh4hvUCAmgFIQjuZmwTRBHIJl5wscgg1nG6d4A4P8EG1S0A4WnpqaAl9h/gBWBFcRU/BPWKsPU2D1WACrBV+BfwgiOkBLjDA0vcUh9FSvwiMKm32grAdEA5sFcQg+fjBJEUOvBnEInnJLS+ur63PHB/7D/cmjg+nTowWovq6MRIIHC9rrltPjdT6vj8uhNTVWV1eVoMENs8/Ksu/TT64FfLp92HB4sJyVmXJ5tvX65UlSYszOzvyHb856upuRAwC+c8M2fWdHPb2v49vf/tOFOdfF+cr56eL2hi887Mn0lO34EE/K3OnJ4sX56tnJak11idEgu7raMZkUnZ3NDHrP+++/u7Y6TaeTmQzKi+cnsGm0tTZcX+0L+AyDXtFv1ba01O7uAociVSoRm0UtLysyGBQzM6OwHcGJDv5v8XExqyszJpMatQSb3RcaFnJwsNHb243+CwGfNTxsrq2rkMv5l5e7sTERchkHu52SHIddffNq99WLrRd3q7fXS1cXsJ9Pnxz7Dw/H93a921sj6+vO1VX74sLg3Kx1ZsY0NaWfmtROT2lnptXzs5rFee3qknZjVbu5pt1ehzRb66rNVfn6snRlUbw0z1+Y5cxNMaf9DN94HxrMCrj+y8lSGUUFdxcdHOr4dpt0fFQzN21ZXbIFWGj09HDi9NB/ejR1ejRzejR3erhwcrh4crR8erxyCgQ6gS1r8/IcQVw715f7N1eHt9fHN1cnV5cnl8h8CCPi0QG8JoHia2sYSwr30RThNTftmZx0TIwPeZFcwa1z2lU2jPyIUF4jW49WoBZgRtHrKCYD2WLqHrB2DfZ32gbabQOtQ/0tA9ZGq7nBZKrX6+s02nqlplGmaZVoO8RassjAEJr4QotU3K+SDBpktn758JDSMaxxOuENr3W69A5kznHp7YSQ48+AMtySXAhmGtWNjGlHx9WjPuWoTz7qE4/4+O5xlmuszz5KGXR0WQbbdKYGmbyaxy2nU4q6mwqaynKrc5CLKLMoPj0/Mj0nNC07JC0LMUKEpxx85N4KIUNPA55ycJOLzMqJyc1PKizKKC7Lq6qtbGxt7sRoWBjmFnn7MDylBZm8PHaPf3RiwTe9PD2/Nr9EjC+2tnmwtQvswQv+7OTs4vT8ElGDGNcYDqwoYzivIyS1QoLfrb2FlS0EILrHZ/rtI1rzEFqyfVxBew+lpqmpqKI0Ky8rKT0pNjE6DP4s4Y8BP7AOvf/0rWkImeWIoYeQRwGmIaRPQLAQHOSewTSUkh6alhmWlhWWlh2alvOMUO6zlPxnKYVhaaUR6ZXRmfVxua0pheSMUkZeJa+4TlLRrK5tBwJZ2iiD3dRhcp+9l+6gMpw0hpPKcFDp9l6arad3oKPH3NqhbWiWV9UJSiuZhaWU7MLW1Ly6BBBRZmlkGiksrSA0LS8EysgPCYzQCiJCDm6CiEoqIsuqoipqoqvrY+qbY5ta41rb4zu7k8i9ydQ+Aoc43HS+MAP8IxJnigkiyiJYSJDJ42dwOekcVjqbkc7qS2fT0nm9GQJKppicqejO1nTnGrvzLN35g+RCG6UIGqIW91OLjdQiDa1IQSMJKYXsnnxqd25XR05ba3ZjU1ZdQ1ZNfXZnTxWNgYT4yCPX1dyOi1sWhCIQUUd3XRelnkxrpjHbmdxujoDCE/UKxEjlRcOoZUg3h9TbQmm3SNatDeKQx4R8/XqTwNwv67dpkYUSUQCj46M+1Nio4+H/s7KBbDREL/j24dsb4/IC48rBCPTiFXwGArGexJgHRLZPIo/OG+glfDDgng4HdPjKX1zuIwsaAiI3NufhwzA7M+Yf93jhCg8cMpkRlG5SoN2r1PDlao5UyQTnENYhgohomIOCIJmiT6FiYifVWqFaK7IOIgElcEinVaIz0WLFgGQm98qrT3909er7J3ffOb3+6PC9P34e+rUjDfP6+SdBQ9Cnf/7jj6zpPxF//QNBhG/nZeviRzn+D9O8Hz41vCobuF0///T2zfeuXv75xYvv3rz5wZvPf2xxryi0A56JFf/czvT83uLqkWXQNTm3fnb30dkt9PHJ9SdS9SuX41ca/d+1kWf/y7eeJueXnd//hWNmK7vCnZA2F5PgbG2zza4cETi0fkjg0GZgoKF/NdwQ4URnn71q1X1SIfhgfInIsr2+f7x5cLKN8SJOL44COATXuEvwJQFC97dBHHrx/BIGotv7o+v7sdXnjYrnuezXxcIPq9Qf1Gi/V638TkLXcVb3nHVsf3rtYHptd2p1e2p5Y3JpDWO8emcWPJOzw2N+Ll+KkcNJFeUZBXlJ2ZnxGWlxGekJWVlJOTmZRUU5JSXphQVwn8Nf0wty0vKQ6i0jFSyUS+AQlJKbmp6fnoVh5UqygUNVTaUtXTXkPuBQN4aAsDukExO6hfn+zQ3Hwa73aH/i5BCV++zp0Tz6zk+OVk6O10+PN05PNgOGfviCbxzsr8IFYnVtBkHbYxMOmwNh40oMqELjUFp6mqqaKjHAEWKWkvOSE7ITYjNio9OiI1OiIpPhbBYRnhj+Vl/gEEFEYCHCwPJWQT86wFIEYR2KSc7H6KhphfX5lZ2lTfS6bmEbE2PjWDiKYbF+RNXvMzpmB9wL9rEVz+TG+OzW1MLu3MrB0sbR+vbJ9t4pkXgXVeUJAgPOz0/O8SLCuIwXgYE+TrZ2D1c3dhHhjhEcPRNTg65RrXVIjMFZBMJ2GrWmrRl5zDOLcxNzkmPSYrH/IXHPQD5BFno/8tEjQgEuigIXPX4c/TgARU+fxj1BNFRUSnhCRlRqXhypPK2m8QGHZPJOs6nPYePANOTzSqZ9ilm/an5KBxxaWxrcWnPubY0d789cnq3c32zfXG7l5Wb4fE48kh0dLXZ7/+HhFlrG6HqGrQC2CL6Ac3Ry0I3EeAyaw20vKSsRigXzi7PRsdH9g1bEksKPDq5x4z7vuN+r1injEuKQMVYo4StU0qHhfrtr0OEGh9gwr6pBFsJcmUJktuq8E66omAg2pw9x/DW15UNDiP6P3NyYlcvgUcX45OObjfVZtHLQ2VlUlI/n2+8bQcPd43YAdba31/R6NHQoILe1NcQ+ZWzvrF1d48QfIrwkMzMdBhPE5MCVC15tldUVSALx+PEjk9VgshqVGmVWdlZ3T1d9Y31ZeRkcut59711EylZWYeRgUnpGekVVpUavHbLbbI7hYae9i9ydm59nd9oHhwfhaGe2Gltamxub6xeWprk8EFr51LQL1qFJ39DxAdorhM6O587R1DtdvjxbRzPl9ubwxfNzRPklJMTt7sCbZa+4mNTT0/nhBy+HBq0dHW2wJsbExMzMTsEmU1JSrFIjdbXF5x8DiPaQO6emx5F1NyMjVUyMx8jOzc2C3QPmEYNRCYzU6eRoNWKISKQq5nCQBrh7a2s1KSlh1OveP9jt7u5sbGwcHx9DRAk6NAFIMPchy0JhYT4MDDAEhYWFINnvyxc3L55f5efnaDWKMa8bZw99VSvLs7k5WUcHW5fnB4gnkUjQf6wMDw/lcugLyCjo87hcsA4Z1Bq5VCaCyxvuExARbESwcfGF+IhBIgkJhHwBcEkklCJjhUoJw4/BaNAbjQaTkZgbg3MT+AfoM4iRPoeHbXa73QFTmAODqbjcTs8IukVc4+Nun88zNTkyMz06N0todtozM+WeQoz4uAPe+yOAJffwiMfuHXX6JrAAcp3Nbawvb26sbG0SAo+sr8Nus7i+QUS+AvLXN+HzBtc3uMGA5+em52YmZwhKCTAPQSOTmN4iC2iHUBBaCGyZAQPBjIPyHH4dsAvBVANuge8bWAXEEozrQWFvH9kYtoORHIAWNEuDayPsSoRN6csJZXwZ5KLgtrAIfgW4AgthbXCTI/zlTk8BRfgGq4XhCFvEduEjBxtRAMeWl8FIYLJ1eN/tYNxVDDcUsA7BU47AocUlZNeeOT0cPzmYODnyn5/Onh7PNjaUadT81y/2Pv7gBF1UTY2VIx5rH62jvCwfZmQatc1okE5POTra6iYnhl6/POhoq9VphAP9qorygg/eHH/4+rinq8mgE724Q5QRu4/W1m+Rfetb/2V5wXl7tXx1jnb8FPrTkF1t3Gva3R4/P5m9PF88PZ6vrioy6EVnp8s8LoXJ7LaYFe98+5ub61NIGEDtbUMWbzjNUiitSF4HL7u5GU+/VdXSXL27Pfvo/XczM5PXVnwY4NSgl6KVD0c7p9MyNjb89Okj+NOClJQK4eCA/vGT9xAfRe3tUKuQ6LPHatFwOVS5nHt1sfUnf/L/bmqqPDlayM5KXpyzf/h6683L9ZfPl+9v5m+vpq8ucHLGT468hwej+7ue3W3X9pZjY922vja4utq/umxZW0E3n2lzzbi9YdzdMh3smI72TMf7xpMDA3S8rz3a1RxsK/c2ZTsb4s1Vwfoyd2WRvTDHGnYhbR1MtQw9RlE0cwb6BfZh6ahHNe03riwStfT+9iiuzsXp5MUp6ur5y9PFy9OVi9PVi9P1ywcE2r262Lu5Ori9Pry7PkIawPvbUxjE4ER/e4MK5wIJNU5PCadK3Cdw5IQfJYhocRF0DcdR7zSiNydtvgnr2KjR44aZSI6op4F+vtXKtpjp/da+wQGqbZBit5Edw90ue6fT3m63tdkGmwcHGq3WJpO5SWdsUpvalcZuualXZmbKrELpoEJm0ynsZpVzUON2aN1OvdttdMMzz40E58i/jrToyIWiHxxCPkqEYRmQ5nzYbnS4Te4R08iYYXRC5/VpxyZVY5OyUb/Q4+OAiGxustXWrjcDh6q43BIquaC9Mbu2NK00K7kgMSk3JjEzPDEtJDHtSWLa40QMrvpWyRhcKO0JlJIWkgqiyIjIyIrNzU8hFeeWIpNRExKO9fQyOEg2KlWZtCa7dchrc8GzfX5ianVydmN2cXtxZW9l/WBj+3hnDzmFzo5OAEJIrn+DUcYgtH0vru/OMJry+fX+0fnm3jE6R2eXt8anl4ZHJ002j0Jv5UqUZDqnqaOzvAZDfRekZKbFJsWGR4eGhD95Evr+42fvPXr64CZHmIYw6FDQNBT3BKahBMI0BB852IVCwULp2WHpuWEZuaHp+WHpheFpRREZ5VFZtXG5zUkFnenF1NxKblGdtLJZXd9hbOkZ6KLZqQwXnTPC4nm5/HG+YEIg9AlFE0IhCuMCvpfL8TCZzj7aYE+3sa1N3dAorqxiF5VQcgrb0nLrE7MqY9KKI9JBXPnPgEPp+RinKIBDpLCC4nBSSQSGJPoSh5oIHGrrCDjLUZORSoGJwCFeBl+QKRITOCSCjUiUKRRm8sFC3HQ2K43FSGPS01i0NDY1nUdJF5AzpeQsVU+2rjvH3J032FNgJ5OclGJnb7GDWjJMK+mnFRtoRSpqkZRSyO3Jp3XmdrXmtDRm1ddnVNdmVNZk1NTnU+ltjc2Vjc1VfYwuiMboxJzOQj44Movby+FT4WcE65BIxpIq2HIVR6EmBoFQa7kaHVej52kNPASu05mtSI8ES8vgsA4Z+Z3wQRhzw2vSD4M9KvpFxAWsowpd2yCcgjYxFPdbVEbGmpOzy7Pzq7n5BaSxgaWIyIpze4cx5oIivOUQVHSJlsrVIYwch2g7HsCHCJ1nc0iEMjtN2Ii88EMZtjn6B4aM1gEthtHDkBLI4GIwSSG9CaH1hAxBmfG9TCqH30Uvcr3gWMSyvq+o9AY13qj9AzyJen7n+fOP/tvRzeeHN5+dXX90HPbHH6R/9dTMun31GcYdIkKD/ttPPxylfIf57+6NtebFF+mm+6qhG/XiHdn/4onmzrr84vrl59evvnd2/93T++++/OSHU6sXUvXgkGtmauFwfvlkdevC7vbPr+1fvfr88vmnF/efnt1+KhW/sph+TmF/J4lkqOuim4f9L159z+NbSMwzhMaPPI0abm2yzK4czq0dLmwcLG4cLG0Gh1gNjLL6UDiY2zhSeF92m1+axg4Wtg8xNlFggKPjLUTBnpwdXlwcX10hg8Ll/d3V87vrF3c3L+9uXhBlfHN+e3dyfbd7dmubvmqRHSe2LT2rGoMSW2fq+AtG787sBgYj2ptd35lZ25peXp9cWp2Yx2Csc+7JadOgg0Kh1zU35RSRUnOzEzPTY1KTobj0tHg4N+CFA0tRTlZaHkAoOy0PBdiFMsFCKblpmMNGBGUUENYhxPaQKgsw4lBLVy2F0cIX9xhMXIx14PMZlhYGtjfdYKHjg0mi1Xi8cHq8fHK0dkIE0e6cnu6dnR2cnx+iExrzUwAG4n73gNlLcGsZmwA0D2CcFqGMR2GRm7ubqporSVWFmcWZaYVpSTmJ8DQDFMFSFJ0aDWNRZEpkZHJEgI4CaBSwFMF9jsisgPwKsQjOAR2BkcLCEsMiUyPjs+NSC5OzyzNLmhAyVNXOaabJevhGltwm0nkU5gnd0LTFtWgbWXaMr41Mbo7PbgOH5lf2l9eP1r7EofOTk4sLQD9a5cdnl9AhvBwP0W90guHrlzA2LrL5TS9g+B7zsFuJDCZIfc1iNyKnaUNNThkpOT89LiMhKiUaewVmg48cjEJAIIKCYCCKBCA96Av3OXj9RSaHx6djANb4wrJ0Aoe6y5nsBrkCTQqGY5g36hL6vdKZAA7NTWoIZ7k56zrhgzGC+JGzo4Xri7Wby02jXrqzPffy+bF92BwS8tjlGpRK+Dj5h0c7RpN2ZXUBxgq9UQuzD9LKIXAIHeoIX6FQe+zOId/UmFqnaGtvHrBZYQsSinmkonxYh6Dq2goMoYikjEjN2I8RG+0Y0MuENKa5+VmtHY2IHaJQOysqi2vrynV6GZKuYGDEs9P1hXkiUe9nn+BG33M5La9fXgwOGNGtS+3tcTptL1/emUyG66tz+GzDnPLq1f3p6aHRqDs5RQ60k9PzQ9hSYHWAExR2Lz0j1TJgrK2vqWuowYAeGr2yrrEmJz+7urZqyDEkU8qKSopKy0oxprzGoIVDF51F1xp0KakpBaRCvclgtJpM/WbkAEBMkXUQYbX9LW0tfBGvtb0ZXltTM+PoflGqBPPzIxwOeWnRfbA/eXw4RaD+4ezZ8cLZyfL56drl+dbN1T7RRrk7B9Sh1/bjj15jUMvTk4OPP3qzjoAAtwMBPDKZBGO/7OxuwokM2Q7q62tstn6hiKtSoSvBjWAYPo9eWorYvWLkAp70w+Ouu7KC1N3djOSea6uTfH5ffX0lk0nZ2FzA+DAYnGR21g/7nsNha2lpgi1oDb5Rm+vbO5v7+ztWK6LYrFdXJ8/vL21DZt+E58MP7j/68P78bI/a20nuaYeL1Mvn56dHW2aTGu2tF/enSwu+1pY6NqtXJGC4nf3LyD0wjeE4bRiI02hUwXER5imkqsPwmpjDd06BUTWREAEDa6pkKrUcgKfRKPUGONUbrMhbMdQ/hIR8w0M2u20YzOmw20E+bpdnxAODjBeRyhgxBd0gvvEJP9zVxien0J89EczCvLTkW12ZXF+bQnQ+DhwR+StLE8iePDvtBSlN+Ucn/d5J/9jcLP6EZGWr6BkHMgBGMKIOCmgWIsR8bx8fd+H2Agfunb3tLcRXbCLSZg2RAIgOQDAAwoQQD0C4mwErYHxZIyJxguE9gYAfcA2xfDDCh4COQDQtyCSQvIAIGUKyBCKPQmBCzgNE+yApwj52AuP7YA34eWBCAesMBv8EJ3TkExFEgWUCgUUb+CPsS2jUEjkVztArffFFNgWEEn0RlYQmL6KEthEsglUgPmmbyPmwvbu/g4PcPyL6ZXYON7b219Z3l1e2FxaRumPy7Mhzfjxyfuy9PPNdnU3DNLEwO/jm5cbHH+x+9GZ3aEDWR20y6fmjHv0nH+599tG+kN9FpdQ7h+Ufvdn+88+PD3Z9THpLH61pZ9P7nU+PPv1ozzdmWltxffLh7ua6u4/WIBH1iIXdgK4Xd3P319M3l5ObazZUeEx63cqi9ex47OJ04vzU32/lz05bby4RkWbu7qoWCnrEot7T47nndxtWs7irs5rFbNvb9Y+PmRzDqrub1aUFp8OuPDuZk4h652aG8M3wMNzSHHs7k9Te5q7O2u6uuob6Ury4vF4rjdqqViFvtQhE5/cNra9OLMy5tzZ883MuPLOvX+woZPSDPd/HH273W/hnxxMfvVn+4OX86xfTL2599zdjN5ejV+fu8xPnybH9+Mh+eDB8sD+0vwvPWMQ+9e/tWA52zYd75uN98+mh+ezYcnlquT6z3JyZb85NN+fG6zP95an2/Fh9eqg42Zce7gr3t3m7m9zNVY57TDdkEwwM8jGQ8bBN7HIiz5Da7zMszg1srNr3tjzH++Pnx5NX57MgyavzpavzlavztavzravznesLpPU7vLk6CiRDRzaIs3voDskh0Fl6dQ/dXd8hbyGyd1zgtXQSICLcG8BmYlDd1dU5JPRbXMQDhZR0jilE7U6YkNbI7ZIT6R/sgmEb2z7MdNjpLifV7ex1u8geV7fL2eGwt9mGWgYGmi39LUZLq87cpjH3qCxURT9LMSBQ2RQqh0GNrDxum2HEafKCcEbMbrcF6fDtDuOQTd+PlEL9WrMFg09BKOiQKdzabxgcMg07LE4PxoE2j06Yxvz68UnN2KTc6xd5JtiOEeqAvctgbZIpqzncIgo5t6Uxo7I4qTAjDu/99Kjo5GfRCY9jEgOpqBOIxGuxie/HPehRfOKjBGKU1dDk1IjU9Njs3PTC4oKyKlgPkFQMI5th/Ca9Sm8zDXiHnHBHmR+ZWBmfQt/l1szCzvzy/tLa/toWvDxOdg/ODo9hGroG/4CCLm/uofOr+9OL2+Pzm/3jq63985Xt47nVPd/8untiYcDl01rtYpWBzhO3k6k1jU0FpaUZudkJqYmRcZGhkSEgoqdhj548ew9GIfjOBUKGHiMTN/JxxyaEJCTBLhSaglTgmeHpWeEZOREZuRGZ+ZGZBRGZRZFZpdFZFbE5tfH5ralFPdlljMIaQVmjorZd39Jj7aINU5luBigI5CP2S6RTMvmMXDGrUMwplbOEUJZNyaR+MeiIN8KhD9Molq5ObUujpKaKVVxKyS1sy8irS8wsj8koicwghWcUIo4ILBSWSwrPL4ooLIkklUYVV0SXVcVU1MRW18fVN8U3tyW2dyV1kwOmISZMQwQLCUWEgxzhIyfOAgsRpiFeBoeTxmYChwjTEIuWTuBQb4aIkiUjZ6l7cvQ9uRZy/mBPoZ1c5KIUu6ilblqpq6/M1ldm6SvR9ZXIe4sEPYUMDITVktPakFVfk15VlVZekV5SjsF5synUlt6+jm5ya2d3cxe5pZvSSu5tI1PbKbROah8AqZvO7GZwyCwehcuHwwuVL4KNqE8s7ZPI6BI5Q6ZgwX1OpeFrdGK9UW6yYERvDIyGIdGQUMONsb1Gx9DvOznum/Eh0nRqfmoGHqhLM3NophKx44vL8EpdX13F+NYIzkQ1jhhRjGb9oPXNbcLxA14r8FRehs/uCoJT4Scz7pscHR93oTPPaR8YsiIZlcGMNIbIp0rk90ey1sCA0RjV+vek4MkDUqqFFqu6f0gDCxIOBPoChwa5MnjKfXrz+geHN58f33x+cfvxWdwff1bx1ev+jhfXx59/+Py7n7z+/g9++Ocfvfp4y/vi/OTmgz+fPv5s/viD+9efek+/kzD8YnDt5vrF57dvvn/+nMChuw//YuvktVTr0FtG/XMHC6vnq9vXbiTE2jy5fv3nly9ARJ+d3X06NfNRH+e6rnWjqMLd0j7e3eVt6RqrqrfmZKsy0w3paeK2buvc6sH8+gFwKEBE+4ube/9KG3sLG/uTK4dTq/sLgT8Bk1Z2Dtb2DjcxlDicr87Pjy4vT66vL+5ARLdX0HNCKBM5FW5uYDs6vLhBfrml3auJ5VP3zL5ren90/mByDWOzHi1uHSxs7s6tIxXX5vTy2uTi8sTc4sg0TB6jQpGCQqOX1VTD+AM3uYT01FjgUEoS5nFpKbAUJWalJ2dnpOQAgeAjR+BQKkFEGbARpeelp+dnpOdnZhZm5RTn5JfmFVchs1w50sEhxYdAQjGaeE6Xwu83Li0OAocO9yeOiFbjzMnhwvEhcgrBdxzmIBzf/skp3C/RhgBQII3V6enZ4dHx/u7+9uoa7jbcLp4Bez8yI7NFrG56V1NXQ3kjAiFzYSNKK0hNzkuCmSg+Ky4uCEVp0VGpUVEEFBH2ogiCiAgnumBMUTDRAkKM4FkHFzssmZCTkEZKzanMLmsraaTVdgvaGCqq2MpVO6XGMXW/3zA8a3Uv2UZXnA84BOvQztzK3tL64drWMarKvQP0u5+dHKN1QrDQxRFG+Ti5ODg+34WvI0aOgmPkxt4cLOlzK+6J6UGXV2u1iZRaDNrXSqFUNSNHRWlaQVZ8ZlJ0aixCoQh/udgQuMy9DR8iBlMCBQWFvHmwDgGZYN2KSo6IT49OzU0oLM+oaURYYQVwSKFE9yfTaeePukV+rwyAMONTzfjUs37twrRpeX5gfdmxvQ6XdDTcFy5PV6/O12EjurlEa3kOgQHwPgpY5wJ9FkgUMY+h/cZ9UzD+jCCh88iYy+N1IEdC0OAz7OwfslsG4e06ANuLzmjR6s1qvUmtQz5ro0JjkENaI0ZlVeotyHyNLNj6AQyX6bIg3zGywM0ujMBstr07d3SyfHm1iZxy6Gb+5OOzTz++/OyTa0RsI6UVclt98tGLTz56+clHr4EQH3305kNi/MnXsD+/fv3iBQa+vEeuLeTsOsFTsruPZunqyvqib9JbXlk6Ou5yex3OEdh54BRuNg8iBzpGcUfOFSJ3nNao1RBpUjVqvUalU2NMQ6VWCe+44tJiiUIqgzOXWg5rEpIoaA0wPCOJCoJsLTbHAI59xItBThzTM+6FhZHVldHNjbG9nfHDPR90dDB1coB4jKXTo5Wz442Lc6TbOoYf2ovnN+C3N29ewGwesJwTA2YGdx7JkGHMgZscIn9mZmCYGEGUEXzDEAnjdg0gJGbE0+8dHZwYG/L7bNOT9tlp5/ysa3HBs7LsXV0dX1/zbW5MbSGn8ObMxgYGgJtdXZ3FgC1wDJubn5qbIzQ/jyFc4HOFJMXIwbUJ+MFgMs/vT1+/PH/z6vLD10ipfPHBK5TPXr84efUcOnp5f/Ty7uD5zd7d9S5uj0ukC0NOv5059MfPI45yfNjlsqCFg7FZMF6kBoMyaSQarQzmPoMRPd8ak0ljNmstFp3Vqu9Hm2fQPDyMYTSHXO5hz4gDGRq8SNY3MTrhGwPzYODIqZlJDJwyOzcziyFTkMZgfnpuAWF3yEk6vbQ8vUoM7DCztTW7uzO/v7dwuE+41x7sIkZ/bntzdn1tZnV5enlpZnlpdmkRDnJLCNVBKDmchZB0AAnYkMsAwVQoEx9R1SC7GzK84ZnF3wJR50gWt4MmIxzbdggRfILU4sAbTAThwAGWyIjwkEGOyOQWzP9G2IAQpQH+AauAfMA/yCOHbkHcl8RAQPdEcm2kzEbjlOAiWHWQjO7tRORZOEEILqq7h4nYq389Bf+Irn6sgUi+jSGOAhPWjg/E4EKXaPXiFkJCbawc4yLhiI4PoEPMiZxy+0iWf3AKH3fg0Or67uLy1uzCGkbAOD8cPj+ynx+7Lk89Nxdj99f+l3fTb17MA9g//XD184/Xvvvpxvc+3fze59DGDz7f+P7n6wGtfe+z9T//dO27n6x9J6BAYZ0of4xfrXzn45XPPlr+7MPFT95gVTMfvpx8/Xz81d3oi2vP3aXz5nz46mTo4njw/Gjw/Nh2ceK4PHVdnnmuzkeuzr03l+O3V77b68m766m7m+l7QlPQHXQ9ef8gohyQn/iSWGDm/nbmxd38y/vFVy+W37xcPdwfb2oofnG//PEH2598+KBPP9r+9KMtQh9vfUZo47OP1z/7aO3zj1Y+xd5+OPfJm+kPX/k+eOF989zz8s5+fzN0ezlwfW69ODWfn5hOj42nR8aTIwN0Ch3rz48NFyeGqzNgj/H2wnR/aXpxbX55Y355a3p5a3x5a3hxrb+/0t5eqK/PFJcnUiTmPNnnH+9xD7Y4Y36Dyy13OmWQx6OEP7nfZ5xFyNCybQcvyl3v6aHv4nTq+i0OXZ6vwtoMv7jL872rC6TCO75G7+j1GQxBtzcX8BrBvYAIwOeI4YbubpA6BTkIcTfirsRdBiLaP9gL3Ndw41xGZnMiQTmyYi565uYc09MD6LIc86pGR7AzQpeL63ax3C66x01zuyjAIbery+noGB5uHxxstVibwUJ6c7vG1Kky9yqtLOWAQDkoV9t1WpdV57EZPA7ziNvqxVgKHovTZYb9B+Yg9B6hUtAbVHB01mgVRJSgTg1vbL2ByBo5MGi22S1Ot9XjtXonzCCiMT+ISDHiEzhGGIMOsrG/VaqsYXOLyeScpoa0/y97bwEXV5KuD7NyV+7azO7e9btyv/2v7+zsjmtmMnFXCAGSEAIEgru7u7u7dePWuDZNNzQ07u4OCZCQwPecPoQQJwmZyWSqfm9I9+lz6lQ9VadOPfVKiZ/+5Mi+D/d+8t6u99/d8eY7H77+7kf/eu+j1yDvC+WDjyH/gnz4MbYx/c/Hn7z16Wfv79qz4+Dh/dj6Vlzq/CUFZVUtQ30TOwtbbBIc7OEX4xecFBSeEhadERmXHZOYG8/IS0rJT04vTM8uzmJRjKiguLKknANdUEUVr5ID1VBteVVNSSWvuJybV8LJLqhIzwUdKoxl5oTFpvmFJbj4hFg7euib2Shr6krLXz4tIXEQU6z9uz/89EMoiN5+/4233/vPm+++/vb7/34XROjD/4AIffTJmzt2vrVz99uf7Xln97539x54b9+h9/cffv/A0Q8OHvvg4IkPD5768LD4jiNSnx6V/uyE/D4xtaMSeqLSZpJydheVXBU0fNV0g3QMw0GETC3iLK0SwILs7OBpy3RwSHZ0THaCOKU4QxyYjvZJ9naJtpaxFsbhRnoBuppealcc5WXMpShGpHoUmR85/+mhsx8fAvU69f6hk+8dOfXe0dPvHae40Ienz3woKvHRGakdEud2nJP+5KLsTtnLnykq71ZV36MJnY/+fkMjykcIUROELkOHzanwCQeNjQ4YGR4w0N+nr0tZyulr7TPQ2G+ofsBY/YCQDh2yVTniqHLUTeWYlwplKRcgVA0Fap0J0hb30z7jqXXGVfuMvcZpc9WT+leOq8kfgZpQ+tx+CYm9Z8T3nhbbe/L0XlHxg1IXTklfEr8oe/aSvKSswjl5xQsKytJXVBDaXgaBFjSwgqN3WRc+eyZKMF8ytVQ1t1a3stWwcdC0d0L4BNjIGbl5mUM75IetAsN8sJUfoh1Q9sppGWlZeHigLSzJLYDnDxa7OUWl1SVl3NIKXgW7ls3hc3iwhcMu2Hi1N9U3NDc0tjQ0tzY2tTU0tQma2uob2/iClpq6pmp+I5tXX1HNL2XzCsvYLFhasvKwSpHATIQaCjMW/2Avb2zbiP1CPLChn4WjC7ZhNXEQiqOzCeJuOzhBjO2FYudoZG6lbWquAfM/iAjexlAQwe/e0jkkt6KllNdVUNWWx24tqmwqO//PQdVvTNh/bdhZZNBCpNP85+25nkNRJkPKP2r30o0o7X7LvWlvSEspv0c+svlUbIN/NgzSWqEagnIJKqZKfg+rosnGNczaISAqoTgpjZ2eww2NhGdrOae+u4oPOoQgb+3l3DZ4EBVWNOaV1uUW1WQWVKez2Kk55clZpdAIJaUXJaUXMjILGJn5TEgWLXkQRiaLliRIxvpn+khyVl5Kdl5abkEmvGARw6+sHHqT0ip2JZfDrkGgKKHwqtm8ahwpr4a9MKeEzSmsqMovr2KVVuYWVWCvWCiXMvKhaCpEKN9kBDzHRAl7NKRiQTUFO5W4ePtZWTmaW9pcvCx3TPTUfgThObT/E4oOgQt99gm40L7dOw/s2XVw3+5D+ykuRNGhAyA/EIRSOAA5QcnBk4eEXOjYCfEToudOX5CXUFSV1tS7bGaFba2Mg0Ns4+Ju06GC6OKC2OICypW2EBv5FWTkIyQoFm6peLDCeUpFJcJzgA/B8KwUS+glxdmsnNT0VBj3h0QEu8LvAtYORlqKmgoXFM6dPn/ymMTRQ2IH9p3cs/vYrl1HPtsp1BTBp+jjfR9/tOejD3d/+MGuD97/7IP3d74PzyLsWfQOLTvexWfEpsNPH0N9feSz/af3H5M6KnFFXE5HRs1cycBJ29LHBKohj2gn7zjXgCSvkBT/8LSgqIzQ2KzIhJw4BispNT8loyAjuygnr7SgoKyksKy0CByOIkKVhaWV0J4LuVB5Tn5ZlpAOMdNZ8czMsFiGf1iMq2+QpYMr6LyiptZ5eblTUhIHTh7ZeWjPx/s+fX/XhyBv0BEhDgSlzqJFqNSiP9MhIigzv8/e/XjvhzsP7Nh37LPTEgelZU8pq0kaGMra2al5eeoFB5iEh5jTdCg+yiY+Gn/tE2OcGfEeKUm+6SmBOZnh+bmxRflw30osKWKUFDKL8hH9KSErMxbbKSJCAKb7YVgyC/HGXmCwZ/XycfHwdnbzhALX0RX7kHrYu7jbObnZOoLzOFvZOVrY2JtZ25laYkN3W1qMzbFBh52xJTbidDCxdjSzdbZwdLdy9rB297H3DXIJjvCIivPFJkIZWVHYs6ysPIXDyazjsxoFhU0NJU0NML+poCbo9WwBQrHV8wR1NdT2lZQI913h1/Hw5q/BXpjVlWwsk8PDFcpreL6mJCXHRcdFgrZB6ezh6+qCKOKutjaOlpZ2ZuY2JqZWxthfCPsIGZtjo8/bm37C+8XU0MDUwMDEQN9YX89IT99Iz8BY39DEABoh2P5ZWJtZ2VrYOVo7YSdQL0eMVkEh7pGR3gkJfinJgVgUZ2WHFbAiQIoQkIoKq0A5OqdgY5PS4tzyMvg34wGlvHcQKrmG2k+GEkyasU8MpuaYqyAqLgypwIWiokJBhAKwC7SPi4+3k4+3o4+XPfYbCfBzDA5wxA4k2IcEu5FER3rERXsmxPkkxvsyEv2xOp7MDE5mhjAYodhxMhE7VMaHwo88OiYE+iUIKFZ8PHaAQbxjBDhOLinOwNQKG8jU1RYJ6koa60sa6ooFtYX1Nfl1vDw+l1VbnUMJJ7uGk8mryuBWpsNxrKKEWZgXn50RhSX2uFh48nj6+2PNF9tB2rq5W0PcPWy9vOx9fBx9fZ0RITAAewQFuAUFukPRR5G6MF/K84cKh43dM8MTEiMTk6LBt4WcB2yNAYdvxBqAiw0+pGEPpQxK4PyTncWggjLnM8GC4PQPzRu7PL2yAh4p6RVl6VhYgSlUQR62E83AjqIgQlAKAdJyaoECYwm4BJxXK2Htj8VyCOgDduhB5OuqauzSQwe/hlcACA3NkyihKQrOplQ8wmDZ9F5A65sCUTGvYQsBoTb8AUuhaAq1yxB6JbonbTQOxk4lfBBgA1b41WKPVLT6piTcVWhLidq+iMqYypnKFDuxYj1AuA0RfuHVwBIDDwK2HqpGbG/suwqvBspkF1bWsCygNmCltEOZ2QWp6SxmSnYikM4Kqix1Y5e4sUvdOWVevEpffnWAgBfcWBfa2hDR0RTV1RLT3RrT1x7X1xHb3xnT3xnd3xnV3xHV1x7Z2xbZ0xbR0xrZ3RLZ3RoF6cLfNnyIxuce6giOR3Q3h3U0Bbc3BLTV+7bwPRtr3ARcFz7bsabCjltmyym1riq14ZTaccocOGVOnHJnTjl4hTsX2pVKL14FiuRdw/aB8NjetNRAqrxrOD616+KND/xqlNyfzw2o4wXV1wQLakMb+eFN9VHNguiWhpiWhtiWxti2htjWBupvGz43xrQ1xbQ3RqOOHc2Rnc0RncJydjQFtDf6twm8Wurcm/kujTUO9VxbfpU19ujiVphXl68Lt9yiusKCW2nBq7SsrbLic6zrq20aeDZNtbbNtfatfPvWeofWevvWOvuWOvvmWrvGGhsB16qOY1XLNudWmHBKDdklBuWF+rEJrhHwl4lwjIhwjI52iY/zYCR5p6X45VC+nRGlhdHlJbHs8gRoh6oqktnlqejqleVZleUsLGRgq1wMeGxh36Y2mkJnRl+upsYW4V5V64Kv6LmUzRy6NwLBg8BTkdihL83C/k65uUz46KanR6QkY49aH7yjo6PsIyOswsNNQ0IMQkL0goMp7VBgoGpAgLK/n6KPz2UvL3k3NzknhHlzuWzncsXGRcXGXcfW0xhhV+3g4hvo7hLi5xYW5A7ns5AQL+iFgoLcYA7n7ePs4QEbWYRIQawUuA5aI5K+DfwHsaGPPeUyCEYkjB3pAZPfoBCvsAgvihGBn8U6hMdYBoYZ+gRquHopWNmd1zcUVVE9InNxj9jpHYf2vb97x7ufvv/2h2++9d7r0K68/R6MzV57+30Eqn7t3Q9ee/d9bOAj3MPng/988NHbH3/6/me7Pz1w+NCJ02Li52RkFTXUdUwNzbHJrq+jOwayOL8QZlB4amhURkRMVlS8kBExWYyU/NQMOHhgHgIX4fLCErzfYfoBeyduGZtXXMEtKOPklVRlF7LTWeXJ2aUJaYXRjJywuHT/iEQ3v3BbF28jS3s1HcNLCkrwzT5y6sTeQ/s+2fUJAip88PE773/81nsfvYnQ2x9+8tbHO9/65LO3P931zmd73sXmsHuxLdKhDw4e+ejg0Y8OHfvo8ImPj5z6+IjoJ0fOfHrs3K6TMvtOKx4SVz9+wUBc1vKCoqOcmoeyjr+2UZihaaSpZaylTQK0QHZ2DBAhRwchC3KkWJCLS4qra5qbW5q7a6q7S7Krc7KLQ5KDday1WYSZYZCBpqe6ooOcjJmUlK6omMqRY5f2HD2/84jEjiNiHx0R/fCY6IfHRT9EWPPT4h+Lnt1xRvKTs+d2Sl7YeV7ms0vyuy5f2aOksldNY7+27gF9w0PGJkfMzI+YWxyxtDxiQdGhI2ZmdGTtgwZ6Bw10DxrqHDTUOmiscdBEHXLIXO2wpdpha9UjdipHHVSOuaged1c56al22ltd1EfzjK+WuLf2WS/ts27a4g6aYpaqp42vnNCSP3bl4iEZqf2SZ/eeEdt76vTe46f2HD+Jv2C8B06KHTwtflj07NEzksckzp2QvHDyvMzpiwh6rHBGXunsFVVJFc1zGtoXtPUv6hleMjCRNTaTN7NCvEdl7O1j56jr5Gbm5m3jHeAaEIrouNhrPgHu34yU7JT0vLSswowcuEmU5+RVsvIr8wvBi6qKS6vLKrgVbASPQ7AEhEwQ1NY18Oub6gRNfEFTbX1zTX0zl9/MqWms5AnKq+tLq2qLK8GFOLlFZRmswpTM7ERsDh0fExwe5Bvo6e7thDgKdo4mQschPXMbbXNrLTMreDppmlpAnbUuNP8xMVc3NlOHN5SRqRoE27A6YHHSEZotr8i4rJpQZlV0Oo+RV5db3lQW6Vmt8udmnR92GP2wRfuVZpO/dbICumKc2i/+ptftfEZ1z04HwUmv2sr6HimfhguB3OQi6Js7iqs7MoobE3PropAPi+/gEWVi4RMaXRjHrGRmcILCUhlpxaVVzcXsJkhRZUNheX0+RYR42fmcDFZlak4pM6MwKS0vISU3Ljk7lpEVzciIoQR7ntMC5Qw2/4OkQqISISmRCSn4G4W/wg/RjNRYJlTa6UkIZZWdA0faXKxfUtuiw00FuggEXqUEu6QXImxfSVF+cTGrqJhVWJwDe8T8gkxsq4l9oXJzU7Ozk+FKnJ4O7TgVaxbz3Lh4v9BwKxtHQIa1GRlFefj5HT55fM+Rg7sO7ft0/x6wICER2vvZwb04svsw3ISgCzqwj+JCBykidOLQwROHwYIOnToMwR5ER8WOggudkjh55oLoRQUpJXUZbQNFuHy5e5mGhtnHI75zii8CyhXmU5PFfFZcHisBw3FOTirM9xFwEIFpcwuK8opKC0rKi6BXKa+i/pZVFJbC9yY/PSszKYURHhPu6YcdpaygIFLRUZJRlj4jI3r6/IljEkcOix3Yf2rf3hN79hzbTZEiaIoOfLJj346P9nyMkNyU7PpQSIo+eI+WT9/HZwSmw0+f7MfWq7sPih08cf64lLKEgr6slpWqsYuejZ+5a7gdVEO+8e6BDJ/QZP/w1CD4DkVnRMRlxSRmJyTnMtPy4GmZnQOvZuAPU/7SsgL4CyEYYBEWD+AnV5aTX4qFpYzc4tQsIR1KzoqITw6MiPfwD4XGRN/cClu+SV++fPqc1MHTx3Yd2UcriFBUSqlFW/rRAu3Wznfoz/jpfciu9xGJ7tMDO3Yf3nnw5J4z545euiympnne2AT7NGj6+hiGUcG1LeMirROibfAXEhtuA++e+GiXxDiP5ASfNCZCuIblZETmZkaysiJzMiMz08NTkkOSsL1plHdIiDusGzyonQdtHbDDppOFjQPFdqztTCBWwr/W2HDT1tjSxsjC2sDcysDUUs/EQtfYXMfIXMfATMfQTNvQXAdiZKmLSBgm1vrmtgZWCJPibGLvbuHmY+MT6BAU4RqT4JOcGpSdG1FYHFdezuRVp/Nrsvg1ufwaVl1NQS23qKa6mFtVwuVUVFdVUvtMcjDn48JtsZLDq+BgAII/K+Z8WAKHFS+U0Yh6jvBJkdiZxzvA08UDQVYsLexMTSwNDEx1dY21tQ01NPTUIOrwR9ARivZtWf+sqqatqqqlogbRVtXQUdPUxTbFmnpG2gYmuiYWBthj1M7BHDa7iGsZEuocE+OZhH2cUvyzqZCJoSyETMyOYOVEs3KgrsH+j9gJJLOQ2gi1CIoFap5NKREwBcckHXNWNrQD0DHk5+dh20Q4a8XGRoSFwXUG+0g7ubvbukFf72Lh5mzm7mLu6Wbh7WHp62UV4Gsd5G8THGAbFmwfEeoQGe4UHekSE+UWG+MeG+MRE+UZE+0VFYmY9aAfEMSk9goNpSJTI/YAdsBMZkZkZcRCqQJrVQ47q6Y6m8/LrePl8rnZtWA+7DRuRUp1RTKnnFFNS0USpzypqiyxsiShtDA2PzcqIzWUkYhtT73DwtwCAhx9YGbtY+vlbY09Drx9bP387HEwKMApOBAbPrqEBsMzwT081CM8zBPhleHAjf1SsB3nxtZAycmxKVQs7IS0tMQ0MKI0uMrgLyQJcTIgmRmJcCrLYyUVUiGhmRWlKVUVqdVsFB7mQ+nsCrjjZ5aWZBZje83CbMz2YBAILgR1EFxsaDpDMxpQGmr7H4q/bGx1SvEZzCZx0h2h+pgwCZU8wu1QhaxlfUPVO9uqCvdXpYRS1tTTZAUOtEIa1ATC0tTUvJ6amin2QvGi+xIOrieccFuok4Xn35OEPGg9V/xPMSIoGesF1NIAxYigLOJRwVyrsEBA+3nDg7ES2iG4esPSPS2D4kIJSRkw80jL8GYXW1UVW1YVW1WX2oCi1FU5NlS7NNW6tdW5dzZ4djd59bZ4D7R6D7R5DbR5DrR5DLZ7DLS697W49Ta7Qnqa3Lob3fC3p8mdkmaP7mb8XZfeZre+JteeRqfuBruuepsOvmVrjVlztVFDlX59pQ6/XItXoskr1uIVa3OLdXkl+twSA26JIbfUiFdqUlNqWlNqxisz55VTUiOU2gpzPqTSog7CtqiHVOGvZX2VpYBjLeDYNHBsG7gOTTyn5hqXllq3Vr5HW51na71nG6TOo70OX4VS79FR7w7pbHCDdDW4djU4dQkculBOgW1HvUVHnVl7rVELz6CpWq+Bo1PP1uJXavAr1Gsr8FezrlKzjq1VX6UtqNJprNZt4uk31xi01Rp21Bl31pt0CUy7G8y7aBGYd9Sbt/LNmmtMGrnGgmoDfpV+TYUut1ynqlQ3Psk9OsYDggEkPt6bkeSXmhKQlRGclxteUhBVVhxTURpXWRbPLqN8ERHoAvHK0clhW15amofRDt0bCkl6PEFQK4wkoPsUxac8FihBx8Vf9GLKXBPMidI6ghFBlwmvtuwCbGibx8zJjsnMCEtJCUhK8oyNdYqIsAkLMw8JMQoM1A0I0PL3V/f1VfX2VvL0VHB3k3dxkXV0umRnL2Nte8nKTsHSQcXCUcPSzdDG09LOz8EhwN05yNtNqBdyDwnC7mDuAQGuWBTx9HJyc6eUQohBScVQsaXEBpubUkJ/tXOAih67vUF1D0YU4BWM0SrCMzzKg2JEMbbB4SY+gVpu3opWthd0DUSvKB+5IL371MmP9+99b+eOtz9+/4333vzP2/+G4dkbb1Ph2hCc7c13/vXWurz+1juvv/3uf7AtOJxdP/3sswOHj54UlZC8IH9ZWUdL39LECnYL2Ekw0jswMSA0GXQoJDI9LDozIjYTjCg2KSeRyUpOy0+DyRwVUAHhkSqw0FlUivkJp7i8Or8E01l2VkFlGqucmVWSmFEcm5IfmZQTGpceEMlw94+wc/U1tnZQ1zOSvaJ89vz546KnDhw9sGvfzk92fbRj5/sf73zvo0/f3fHZu5/uenfnnnd37X1v97739x74YP+hDw8c/ujQkY8PH9tx+PiOIyc+OXrqk2NiO4+f3XVcavepS/vFrhyV0Dh1Qf+svNVFZSdFTS91/QBdk3BjixhLqzhr20Q7B4Yjpf9hOtoxHTZUQxQdSnVzT/PwSPPySPdyT/V0T/UAKXJIdLSJtTUPN9P311V1VZK3lZE2lpDQPHny8oHjMruPndt57OyOY2d2nDiz4+SZHafEd4ie/eSM5KdCLrTr3MXd0rK75RT2KCrvU1U/oKlzUM/gsJHxEVOzY+YWxywsj1laHbOwOErRIdMjpsZHTAwPG+sfNtY9bKINOWKmdcRM87CZxhEztSNmqkcslI9aKB21VD5qrXzUVvm4g/JJJ5VTLmqirupirhribprirppnHdXPWKuIml45pSN/XFn6iIzkAckz+8RO7z15cvfR47uwqe5RyIm9x07CKhKk6NDpM4fFJI6KSx2TvHDivMypi3Kisgpil5XFldQkVDUlNXXP6xhI6xtfNDK9ZGp52cLmio29mr2TrrO7mbu3LSz8A8MCw6KjoxNgYoFQPAgEV5CaWZyeXZqZW57FqshmVeTmwyECjkBVJWUUSa6sglMZQmvX8/gNNfzG2romqIO4/Kbq2saqmoZKrqCMg7156ooqagrKaKViWXpuITYJiYM/Xwx2SPSDZwG2j7d3MrOyM7Sw0TWz1jbBvpcW6sbmasZmIDyqG2JoqmpoAlGBGBir6BspQ0R84cQQiPCI4R4B0cn5giBGVUxmTXpRYymvs75toKW1tYufPFATPiyIGm7JGR3smp1on2pPHemuGxjt57QVcJvLR8ZHqtsKs6rj0isTq7G/ST2UQq2MvPqING5aQZ2Ld7SNQ0hCclVaTl12fn1MfF5oCCMuJiM+PjMBEpcRH5seH5sWG5MSHcWIikyMCIsPC40JCYkOCooMCoDqCxIW4AcJ3RB/P2yyKBTfYL8HCX4K8AsJCggNCQ4Ph1FJBIIewaIkNhHBLeIRxAumJfGJsGOiBBFiqZ/iYuKwKh4LiYqFBQoEV1ExksLCsYsYomUF+gfBSysQO1KGRyEeq3+wv5GFqbaBrpquppKmqoKakryKIkROmZLLqlcgCqpKiqrKimpCUVe+AtFQVoZoUaIC523hnFJDT0PTUBN6Gz1TXTNbIztnC1cvu8Bgl7gEv/T08DxWTElxIrsylVuVyWFnCjfpg8sQq6QU+2EUY54I07LiSmi3eGUwxq2ur+AJ2DwBp0bAqa2rrOZijbewpCgzNyuBGR8SGewZ4Ono4WDpaG5gqadnrq1lrKFhqKqmr6Kso6SkfeWKpsJlNXk5FTlZJVmZKzIXFS9eVJC5qHBRWn5dLshdhFBfL1M/ySrJKWooquiqaJlqmjgY2XlZu4U4+cV4hTICYzLCE3NiklhxyQVY9EHshOTMEvgLZeTA/A1kBztqVZaUVpVXwGkVy/wwVqjhQ6p4KDO/srq2AnWpqoU+tKSCW4SNqkqrWEWVmazilMy8eGY69oP09A+yc3E3tbbWMTZU1oZ96xU5ZXkZRRlpBWmhXLhweV3Oy58/f/k8/RU/oVIyVy7KKslcVpVT0rispnPFwFTT2k4f+ytjQ4yoKLdkpk9mOvQ/QblZ0FoEwzE3Jx3kJwA7DmVnhOVkRrGyMa9NKMqjlEIlBRBGcX4SjmRnxKalRiYlhcTGClVDoV4Iq+LrD+2QK7b0gVCOQD4u8PPDEeogJXANcvb0cfKgotw7unk5wCjO1dPBxRMfHN1wBOKDQDtOnn7OWG7xC3YLCPMMjfaJSvBPSA5OQ2Hy44tLmeyq9BpetqA+v7GhsFFQ3CiAyqJUwC+vx56JPDaMQ6FNofwReXWcGgjdPeqrayhhc2uoOD+wSysuxI6ZKenJiJ4MA8uAEEQlc3f3hoGcvb2Lja2TlbUDrOAsLGmxpcVyXewoAzkre/ylzrGG2IMEWkJsHWH1ZwMVk4uHvZePsx/2gw/1io7xZzBCMjMj86BkK0woK0mqKINHHOI+YeKSUVqSXVrCAkGGBROmK9RsGyv31Po9D0bnHB4l1TW1HC6oHQfkCLENEL4iKzMlNSUee+bERgcjbBr21QkP9QqH4Qkk1DMyzDM63Csm0isu2ic+2icx1pcR78dM9E9hBKYyg9JTQtJTQtNTYUEXlpYahpj1ySnhzORwBjOcwUD8ekSxj8nKTMhjMUuK0tgVWbXcPAG/AK7zTfWFkAZ+nqAmp646i8/J4HPS+FWp1F9OWh03ta4aLpVptZw0LjulspQJdSIrF/tURuMWQCApCavLQXBCYCRBQxWUwgzG1ihpMORLCUtPDU9PjUhPjYRkpEVlpmO/yFiUITsbOTBYrBRsDoPlDmiJKcEOkpRQm0jSUlgAepNdXJSNICuVFQgKz6rh5tXVFgjq0EOK4M0Pqa/DHqAlPGymiY2p4UHO48B5FYoairzUUwxFyFFuK2uEHAV8gqYUwg+U2eUdHgLaIjyFOqFFmFohra1tbW301hMdtHRslo7NqVOYsJEeErYZp1PP+v/04c1p45THftiUH5Udcsd9cGcUrLmlFSVuaGwWNMBIo7GuvgGCUK811ANSx6murcQoVM4pLKpg5ZVm5RSmYQ2K5d7AMWqEVBs2cQ1ba4w66ow6Bca9TSb9zUaDLUbDbUajHYbjnfoTnboTXdpTnZqTneoTHarj7Urj7VfG2xTH2y6PtV4ebZUfa5Uba4PIjkNaL423XZqgRGayXWay7cJE27mJVsmx5rMjjWLDDacHBScH6o731x7rrT3aW3Ost+Z4D+9ET82pHt6pbkpEe2rEemrO3BbxnhrxXkiteF/t2T4+Jf11Qqk/OyCASAwIJAcEUgOCc4OC84MNFwcbZYYaZYeb5Uaa5UebL4+0yENGW+SEIjvSIou/oy2XxiiRGW+FXBxvvTDeen68RWq85ex4y5mxZtHRppMjjceHG44N1R8ZqDs0UHcQ0s8/1F93dKDuGMo/IDg1KDg91HhmqOnsSNO50Rbp0VaZsTb5sTaFsY4rYx0qo+1qI+0aw22ag63a/S3avU3aPY3anfXaHXXabXztphq9jKyA7JykXOopgNozubg4tRyREirgzJnF52XX4UkUChaGanh52N8WgcI5nNLq6gp4VVJMh8erxhYn1BiC/U3qqmvra/iI5AsrHcSwQpem6DjNwIUcHE8CpZvkY/+TGljWlXG5hRzsal2RXlLCKCyMy80Nz8gMTEnxYTA9EpNc4+IdY+Pso2NsI6OsIyIsQ0PNg4JN/QNM/PxNvH1NvXzNvf1tvYOdfLALX7R/cHxYODM2MiUxJpWJlwcWNmKw/3FCQkRsXHh0NPbcCwkPDwkNpQQp9E7Ct2A60cfDwiOioqLj4hELPx5W2ohbnZUTk5UTlprun8h0i463Cwg2dfPQtrFVNTK+rKEhrXBZCltlXTgnLnX2jIQ4TKOFIrpJ6CNiEpJnpc5LwZ/skry8sqqmlh7sAuztnLzdfcICQxMjYtKwupmYUsBMK0KgrNTM0rSsUrzjs3Kx/F/BKqgsKEFYZGqmWyGc6Vbz8EwJ3z63Z7dFlfyC8hpWCS+nmJtVwEnPq0jLKYM1UAwjMzQq0ScwzAm7y9va6RsbaehqqWgoKyrLy1+5JK94UU5RGpvwXr6CfXIuKChdUIRNlypsui6qqMmoYk8qDVl1TVl1LTl1bTl1HTkN/cuaxopa5lf07NSNXHVMfYysg8ydou3dEl29U7z9Mv2DcoJC80LD8sPDCyMiCqPCCiNCCkKD8oMhwQUhIYVhOBJZHBVTEhdfmkBLXGl8THFsVGF0eF5EcE6wT6q3S7yTXYS1RYCxkZuOjq2KluUVTdPLmkaymgaXIFoGsjoGsrqGchADE3kjMwUTcwVzK0Vruyv2joibperuoerlrebrp+EfoOkfqBEgFPBqPz81P181RObw91L191QLcFcLdFMPdNWABDir+zmp+zqq+TioetmpeNqqetpQ4mWt6m2j5muj4W+rGWinFWyvHeaoG+6kF2KvG2ir7Wuj5WauYWesaqavpK+jqK11WV1dXkVNHs5CymqXISrq8BdSVNO6oqGtpIX1cwOwBXAJ8AotmJYhbrWNg569sz4ia7t6Gnt4G3v7Yfsry8Bgm+Awh7BIt8gYv+j4UOy3zkxLToffbR6Uqlisxxp9dXEZxtKa0orasgp4jtVVVNVhExwOT8CrbQD5qRM0NzS1NjW3N7V0NLd2NLV2NrZ0NjR31DV18BvbeYI2bl0bh9/CqW1m1zSxeQ1lVTVF5ew8bLwIm410BFSAs2xoWCQ2i/eEtZ63v5OXnwNCxiHet4e3LRiau5fNJsHX9SNuXjZunpSISMtckkb0Xzl5ZQ39rNLGyDReYg4/t7yFI+jBFqtjTWlLnAtr7ZprveY3u+xnO5kLdZbX+XJL5VqFgmSXkk9sMve19Anssk75VRx0Ye13y9SuFnQVVrWnFjbEZvOzSup0jexEzyoqq1tr6TrqGjoZGruYW3hYWnta2XhZ2eCvh5WNm5W1i7mlg5mZDQxxDAxNdfUMtXRAEXTUNbRU1TVV4Nmtqg5RXhc1ZQSBgqjcKyoqaiqqaipqaqrqGuqamti1A7t5mJoaWVmZ2dlaYHcFRBp1c7Vxc7FxcbZ2cbJ2hvUO7PUdrBwdrIVig02YHOyxFZOVvZ2lrY25jbWpFbaKNzMwMka4W+wBoqWupaaooigjL3Ne5ryU9DnJC1Jnz0mckRQXkzgjJoG/4mKS4mckz4pDpCQokTyLrxhxINSvZ8XEzuJMSs5InjkjJS4uJX723FmJC1h0kTx3Ueqi3AX4yl9RkdPQumJgqG5urm1jrW9nZ+jkaOLsaOboYGZvb2Zra25jY2FtbWmJTUgQDtnG3sLW0RLTVXsXKwdXRL20dXKDD4qji5sDLCEdHLCGZG5pjv0xNXU1VNSVFJTlZRUvScudvyB77vwlyXMyklIXJSQh0mfPnhcXP4eCiYlJiImeFT0tfhpy6gzk1Cmx++QMfhU9I3Xm7PmzUjJSMgoXL6vKq2graRio6ZpoGZjrGlsZmFgbmtoYo2HNYABmZ2ZhZ25pb2EF93EUyhEkXriy5eIKFwonV3eEi8dfJ7jCYfMdZyjfKDcae0dXeNJAbO2drWwdzK1gRmapa2CshsCQyqqy2Jwcwzo2+5A8KypxZqPMp8+epkRY/s2CE0QlRMUkRFHHs+fEJc+fRXwCWfnzV5QvqWsq6Oopm5hoWFlqY7t0Oxs9iL2Nnq2Vjo2ltjUlOtaWejbWhnY2RnY2xg52pmgOJ3tTRIhydDCxtzPGTxbmeiYmOoZU/1XXhG6E6r/YrExJTV1JFa726lfwQU0DR4SiqUz/iuMqlKBCCkoQFYUrKtRf7CyEI8rocWqKqhpX1DSV1LVUNHVVdA0Q6UXL2Bz+i/rwXHRyNnNzt8RePb4+dn6+9r4+Dr7eDr5eDt6eTp4ezp7uLh7ubm7u7q5UeDgvSty9Xdxhvefj6ukLhx43Tx937NPp4QGbWXtHePxYI9I34t3pGepo62po6KiinCiestqVK6qIxamwSfBV8YrKFYiSqpIyRA1/caYiVQtV/EWNFHGhihrqiF3elDWxH6Wehr6BprGJjoWlvp2tEaBzdjRFTC0EyHJyNHdwMLe3t0CAAXt7a3sHahMdJ2fsJYpt0TxcIKiCh5cbPDQ9fTy8feB8g5BqHp4eCBGBcHl4cvHMWlmaWJgbmEIZZaxjYqhtbKhtZKAFMTbQMjGkxNRYG2Jmom1uqmNhqmNprmtloYuWtbYSirU+LVZW+pYQS1oMrK2NbG1MHOxRTkt3N2tvT1vsDAwzPD/89bb39bL19rTyRiu4mcMo1QtbJ+GDm7m3h5mPu7m3O/XZw8XUxdHEATs2WBlYWupZmOuYmmpDzEy1zEw1zc20IBbrom1hRosO9uIUiq4FxBxX6VtaQJCDIeKqW1oa02JhvlmAgImlhYmVpam1lRkwwd6gjg4WLk6Wbi5W7m5WHjDMc7OG9szVxdrZ2UbojwBnBIwWTkAb3YDas4hKCPaAyN1U53F390AP8fC8k/AZyN9J+LzpV0+vu5O3l/ejk4+3NyW3k6+P73NOuBdKhFKi2KidGwRGRxBXd/Q3iLOLmxOioDg62yPmo52jFSi+pY0ZIi1aWAQEGliYXLI0lYFYmV+ytZJ1sJV3tr/s5qTg6aLg7a7g53E5wPtykK9ssN+lEL+LoX7SoX7ng32kgrwlAr0k/D3P+nmK+3lQ4utJiZ/nGaGI+3uJB3iJB3qfDfIVD/YRC/YRDfI6FeB53M/tiI/LQS+nfR4Oe9ztdrnYfuZsQ4mT1WeOVrscLHfZW0B2C2WPvcVeB0tKHCFWe52s9zrb7HWx2etqR4mb/V43ZELJXneHfe6OB9wdD3o4HfZ0OubpctLb9bSvm5if+xl/D3FKUCTPMxA/DzEI9cETf8UCvMQCId5iQZRQhQz0OumPcnoc83U74u1yyNP5IHJ2c9jnCrGH7HdzOODqgCOH3ByOuDkcdXc85uF8wtP5tLermI+ruI+bhI+blI/7eR93aW+3i95uMl6ulzxcLrk7X3J1uOSMnUxtpO2tpe2tpO1tZIJC0AjGVlZYDaPehtgA18nRwtnJwtXZws3Vwt3VwtWF+uzibO7kZOngQIUksXdAJ7d3cKK2JxaKs72TC3YnsXNyxV8qYqMrWp/qBnRXp2Q94QFABHsEcYQOxg5ByZ2cLBwRnNfewMZGx8ICu6ioGRkrGRgo6OnJ6+rKaetc0tK+pKkpo64hraZ2QUXlgpLSecUrkAuKV6QVlS5eUcVcS0lVW03TQEcHG46Zm+K1YUSJhZG5uQF2yUWYS11dbR163zH8TyVdPSrpC5OBATYpw/Zk1K/4XUuYcJ4efjEyMsKMx9zC2NLKyMpaz8xCy9hU1cBIQVP7krLKOTl58QvSohISJ0VFj508iV0Qjh4/duTokUfI0WNHjx8/fuLkqdOiZ85KnD8vLXtJXumKsoaapr6OnomBkYWhiZWJma0pDPEt7PF2x0TOwsrBEoYoNo7WtjDwEzqPAmFnPFB4siAezkJxwDI+/GId3aztXa3sXS3tXCxsnM2tHSEwFjcwsdDBTjcIcKaCt/zlCzLSYGUIr3pWkqZtp4VyarOclTwlQclpCanTkrScE8r505LSolIyZ86h9kpSMurS8tqyivoKKsbK2PRWC7vVW+vo2urp2elTYk+Jrp2elp22ho2muo2GBralsNXSttPBcUMHQyNHY2NHE/yFGDoYGdgb6tvp69roalhoqJgoI1s57UsXVc+fUzgrJSeOfVOkLp6WurAu5y6cPi8NEb1wUfTiJQQiEpOVE5NXOKNwRVxJ+ayKmoSauoQGtC5akviroSmhoSGhrn5WXU0oqmexZ4SWiqS2iqSOMkRKR0lK64qkuqKEisJZ5cviV+TOKMqKYeuNy9isRQZ/zyhcOqN4SVzp0lkVOQk1OUkNeUl1OUnVSxIqlyQUpc/KnT8jLSkqdfb0WXFERTopKnbitOgdwW7vEDHxU2fOAmRAKip1XvTcBbHz0mLSMmdkZMUvyYnLXT57GXsTXZG8oiyFzqWidkFNQ0ZdU15TW0kbagIDHX1q93DsEo5d8rAhBDXto3qFsGNY2zrb2DnbQuyd6R7ihB6CZxA75VGCt7yXqzs1XYGPgRO1Quxh5+xh60h1GKFQ3tVYajWDwYm5BW6EYE4gCpgvXVGWu6woI6dwQfby+Uvy5y7JScnISSJi3rpcksTO7/TnS3KSl+jjlyQvXpKAiOQ0LEJyGxbDswR5la1QEDHzBOAzCDE3NDoz1xS1Uiu52m04X6M/w7cZai+daGfNs9VHBUl17bzwMv3YMoeOvpZYtrV7/kmXvF0KQXsQRLsE9nIlzRnFTXnlAlvvGD8mN6tuPrdxmQVpWpcswWJqzXwKbw5/hYIPc/iawpulJRnCvSNM7qxQZu5I9QxzkzCqZx4is4xq+trHC0qSLbjGalrKa1rC37ukcSm3cfEuEeJGA7hluZbTcI+sX4us7sl/4+4ozGa5u2B3IN3AFh/ybsvtg8K63F+Fu2t0uxb3F/IRR4T9Z1M+9+J2P5LUEarY64VsXs57mGyqCE7eVEG0BS3CW9/Bf+slp67ajDmrcfFhgG/uDPe0xSObhgL8QZhvFP7xLXJvl0CGd+NJFaAZ8nAMH/XT9bxmyN3XUjg/sPPf1//Xm+BOdW43Cn3mXcdpKB5SeLoKmzv5FvrGA+tFdZj7Cv+4Iw9s0wcUlX4MHwP17brQNbpfHji2PK6EW3umHlrxOxV8QHnujBWPfx6fsps9Xed8Aa66dxSlHo0cwTVmRf8DB2EKwGeFiH4kH/xgPkXf3nLP2dqAvMXa3TVWP/gN9UTj/+Za5DZcY5T3bT5y1/O70cM3vTSFL/T7+rnwyJaKce8IuT5SbSoD3h2L1Bvkttw7Vbhn5iAcHh/TNPSA+aBh886Fm8+5N0MaduouuZDbr8unesXTb9XNL3oqw9vFeGj7bp6HPPi5eFQ/EZb87re88EX/qFc8+sZDpfHaXY3StAhYHvt0bOWcjUxyqTzvmcXhpvcViSrJPXLnqkf0os0/Pain3Z8tfeTeiSU9ZdoA6tGQbv51/ZK7Cv+gzKmn4B5sn6GT4Om7/ahunuLeNbNd7yoPLMyDmoDuJ/c1jUhRxxot2fXzzFxuMbcrragJgRAaO0aGx+ZmG0JvVh1e4RzvaGscHBqenJqeG6q92uQz0VPRM9KRWRtSWM+Ynp5ZWLgaX2WvFf2ejM9uNq+5vKYrp7wVweVSWZVm7rFxxb0FrTc3boQPuc0rcTVz5e0LvK6rtT3X7pLuq7XdV2to6bqKE2jhbkjn1epNwum8Sgu7feF+qWxf2JCKtoXHSOtCYeNCfNVMVsP1zaUlnwkCBAGCAEGAIAAE8C5LqRolUHxRCBS23Upmj3xRdyf3JQgQBF5WBO7QocL21bi8Bm5DXxGns6ymu7FzdGB0ZrbOfyXvzVuF7/f1tM7NLyxfv7HY5H1zJGa5Wi1PEOpTfsA26xB2Xu0aaQwsMpL2eOOs66cV1U0ILlfB7xG0DTr6wp+vMJM/V9S+uoEgbhRdMcObWplfXr12Y+2hcn31mlCubk0Wlle3LvNLqw+UmWurzcPLMZXT9/C3l7X5Sb0IAgQBggBBYOsIEDq0dayex5mEDj0PVEmeBIGXGAGQjpzmm5kNN9Lrl1PqljIEy1DJ4OA9Vb5Dh/BDdt18TnlDQ8dIVX1ffftw79D0NM9jOebVZeZvZyr0lxucV9r9bjSbrY5YL+UdTud6e5R+5l+2XzvuXYWQN8UdX9+n+4/jth+XVDVw6ns6+iYyWOWGTpExhV35LTc23xXDmS9rpO0GqM7a1YfLwvLao2V+eY2SpXWZW1p7apldWqMFOQxeWw0sHKEo3G29GflAECAIEAQIAgQBoh36wvsAoUNfeBOQAhAEvkQIFLavRVTO+RaMp9TMsPgTqbzRZM6YX15/ePlEQdtdjOguOlTQdiutaqBaADIzWdc21DUwMcEPXIj4ybXoV28k/fJm9t9usT9bbVO41a85nS9RIch2zLygE7tfKWi3rM9n4k47TtnucGCql1U3dfaPc+ubzVxCfRnVWfVX7wKufRXsyIc10roCtrM6syiUaw+Q6Wu37pKrt6aFMvUQmVy4RcvEFmR84dYdmb81fltweefiql/BSBpvGsPul6jJSVEJAgQBggBB4HkjAO1QMjGW++LWCvFeZhJjuS8O/+f9fJH8CQLbiEBB+2pQ2TSTPV7WciO6eNU+eQ0SX36joGE+pKjXK6d/MyO6iw6hEHDiTGP3NncODU/MdQ9OjY52T/NdJ3NlJrIvTuZeHC+4MlGoOFauPyBgTU1Nz88vTExMjoyMDg2N9PUPtnX21jd39fSP8Bta7LyinCPyM2pn7lFI4StuQdGhG9DqrN7LeTZRoAfSnsmrt+7Ibf5zDwva4DYP/DA2f+s+uTk2ty4TCzebFld9QYe4UyCH29gqJCuCAEGAIEAQ+LIjQOjQF9uChA59sfiTuxMEvkQIxFQv+OaPVbSuKfis+WeuNfStlTauFTWuOTOXMmqW7JKbg0vGNqpzLx3CD4g7kVzWxW/uurq4PDV3dXp2YWp6ZnJyCvwHURPotLCwsLx8/ebNmzdurODD0tLywtXF6dmrs/PXEFHexiPSMTSXWTlyP6MobL+FiBA0HZpbhKrn5ros3JxauDlJyY3GhiZtXYaoHlPMsbZt/iYoygT+3ifj8zc3i5DSrNwjo3Mrd2R2ZfRBMjK7siET8yv1y6s+hSOp1RP5rSuPbfU0TqesKnOfOnO/OlMnY7HwBV6zyRUMKKgyqKKqZRvlzL/IRX0s7F/cCasF5V3nTTPQ3Met2F5lL2bIjXFVjWRhQ2dpJ0/ktq3HSvniQHvSAlzzCa08pYZnKkXCnh9ef6+B75enIk9a8a2fv+gfxRGlIGKeMi/xqvzcIFr0DaObhnnMrNS5ePmRbTFtYVUX1XE9jNlgHjOY0bJRu3lHl4LDwkwk3eojarde6wlDs8qAuseeP6mrny7s/xnq8cMZzWNK9Linztzn1JzZhKA+S4Ex1TR6R40LbQuWnqhHbYEOzTu7V9kVLWZVT+j6VLgVX3ui/L9UJ1+PSOGfteaFV6/3hKySLnmzPMuixedXC0KHnh+2JGeCwEuGgGPaKL9vyTRq7YDxmlPymoLv2qdGVxklyyG5SwoePVVNUzqhlcW3nYgeQIcoHVHLSlL5YGZJ/eDI5OLS9ZWbN1fw7+atW7dWhWlNKKv4CsEP+GVxablvYDgiIcvAMRw2cg8zNtugQ2031mYXYdtGU6DNcr26kqNjya4cWQE5mZhdbmkdYOS2xOR2cIeX+4amcovwuSVNMDs2d72tYzgltyU6tyWhqK9hfKmhcbiydW5g+kZ3/0QZb7xjconP64rOaYkr7asZWB6ZWWlr7o3KaYnKac9rmu2bWhmeuVfG51f4QjqUUj2Rd7fL0wN7CaOk/oJqSSDe0NUtRxQrYyg6dCM+f8Apod2FNRaY3G6XQIlL9lQaf9aPSX32KsHb8WYqe8xd+JNzymBy8wqzdCyKvchqWQhOH0gS3EwpHXZJbHdg9kTyHk/Jtth9s/ltUpdyvDH5YLfsFs90b1wITKEK4F4wh+aOz+8WFrU7ouZGTt20d+pgXC3l8ZVa0ueRPZ5OTWWWwlK67Ji9YZxFqnhJwqoxesOrZqNyhuLqVrJqJoNzJ9KbVxJYPVS9MoaT6jeHE7wex+p3TOhwZY0G3IbFNXeKyZ2KyB5wT+t2SOqM4eMu99T9ekz2UByVz0py+XhkxVVW27XQ9JGU5rUiwZxPWn+c4GYGbyqicDa7FRGfroZljKY230goGI3iXhfyvRVGCQVsfvtjp1BbOWE1I6/1vEGxbcW1TWRyMZTZaZfcF169EJ83Es2j3eRuJBWNRnGWCtpvpbFHXITARtbeyK6bCc+bymxdjs7oiai5mYG6F83mtK3lccfcUPI788WtFOYR5/RLnU1x5qJPdp2+lG1VNRMibGhX1nR2C+bNt9I4Yx4oUvZUXtutzJpJT3zOmshqml8Hlir/YljaEBMgtyD+fo9DQjtVPACbTwGbK5gJzhpJabwei6apu1nUshyTPxhUfjVve0DG3eesbVlXwodzm5e9/PLPOLQwO5Yi0rrtmD0hVZh1LUdnDsULoLmlnprIymv57avZ/Ckv1CJjLKPpJqthNixngu6x4WlDifyliJwuVN8+oSexCcbAkxElc6CIuZxR96yxtBZ0y5GooiHqQcgZS22iUGU1zvpSTdYVTPWc25lTR3oSGlezaqZ9hA+ybzmm0Tfpbom659TPhLMmM1qXY7KExWtejsobCK68locc6qa8hcVLb7wrwOYWn9wHnbbg4JKvENiX2XIzJK5Cxrk9tWM5KmMQxStqXopgDYRUUSXPqp2kYEnoDl/vls/Yr3D5vI0dSzFsCJ32dqmETZPQ4UXVfS2tbCCwcjm/8VpY8RijfiEifTCqekTXJOWwbrFt3jxsuIVXTWqrpmhnXysSTBtZsy5HDmRhDU4w7YOipo+mNtzMb1mke6xb3kwO1WNvj5bZ9ZLiTEd07I7rcbn9jokdPmWYdlPPe3BOrxtrlrW+GjUoI8mwrV4r4vWfV842LGqQkEhz5eGqZb/AnB06XGbzVSf3AgW/HhT4KZoA0/HM2plHXjilp5mmxhy0cS7SyJgVnrkYmIgadfoVU897fstCWCb9vC9Hpg8mUr3uRlLxEAYKp9wxuu4Qh/TxVIwYGQPeGdSIGs67mV07E1E0ldm8ls8b9yqYSaqciCxbwJAYktITVrbeLdEW3oXzrI3XUNowNVp2UN0yQtjPPdFS1JFtkSWf0MKPDoVfiBthoXGbF9xC8j84FqqcPp8rmKfHefdCtPut9OqpiOK5nDY8kj0xFKFdf0t6llzN4t0ueWKnT9F83uMKBgOTx+G/LVUjmRAECAJfegS0o3p7xq7v1l977cqtv8vdeE31RiBrsaRh/rhxzW9F81p6Z84YJj2GDmGsxBpYavV4HKshp5Tf0tGLmHIUDXpQun79emt7d0Jqnp1XjG1AemReO/yF7g/aQI+/0Bfd1g7BXwg6H4rzgISMz23IdU4FR9uysmLkxtjcjbGxmcioXFlX1rnzMU7c+e6+8ZTMev/kUlmtiqrZhYykAmndHIfEenPrJJuKkRh/llFMV9vEclUlR9O0onhwkVPR6s+sMfcqdEnqa58ed9WNV4qo1jRhqIa0NoxdH5wWytQdGZ29cYcONd8VAeIhdKj24MnQvbpZp7RZGulTFH8oahHVz9Twq7PJHPaO40ooxR00rbBMgRfXlEdso1lEuagKJ6ZjySuo6IRGnnZoo5IxQytrwt4pXzGo3dYjQ967J77+JqOw3yaqUcenSNGpM/Vxr4ctvtg26FBmYd3uS4UhgnnveJSHfUa9MpC/FJPdZhbRqKgfJxM/FcfifHggXC5qOLtj0dA4cqdSoT9/LT6l7KJ9rZZX+RVPQWBuv21Uyc7jEReCOoMr+tSUkzXShkwdMrSiRlObVmIz2s0i+FfsSwxjRrJvFz65oOmEbpZWgMA2Y8grrvqMQuwhc7ZN2ohPXOkemRRF/3oDG8YBmw5Gx6a6O3eldkxoXEnWzcO886qLZ+Fln+6Uxh5JqXQ33qJ/ZOmOY+F6RddCEtmXLPixDWu5DZ1S0lkeNTOmJllKcRMF1Nxr3s4hTzFkIHtbNCQt11yCqvSiB7M25RbHLP5EtcAsrjOYPWKol6HCoOdJc5ZWOVciR7AjgWtQ3jHLgpPScSpps7E5NRd1Sy0jKy/aVAdyloPiKmWt6+MaZ0zMGR/J5Hg9wTL5owepdTqUXdZ6QrnAnTPjTzU055xeuVvFtVz+jJZdioRttVnqeHb9VWNn5mmLKrOU0bS6DslzGe41dM795ySSqXknu/OEUb6aF+vgxWzPmhkToyyl+AErp1TloAFGw4SmUrIu6yqjuFnsQqS4d1fattG5dTqU3bjk4Jlz0bMrJL3yoh1Px6fispsgsWlcVY5hWIxnc50SpDfecPFNv+zGv2iab5E9wyjFCkUxtULRMYRpsVXpteC0VvRtObVQzbxl3/ByOYemxKYpfcOETxTyfflT+toJOwzKzQI55/Sz1JIm0WM9A1LFLHlmHkVHrGoi6q5HZ3JOyqYpBzVqGsdfZC5kVk+4UQ9y2Rn1mriOay5eRZd9UPfVhPxaaa3ykPpxNXmGQeFiYkHjqfOREv696U0rrn5U8WRMC8yzYDy8LS8Y1D3rU5nE4wZZZy2r3CrxgIwqSSealIMn1B+XjDgXOpjduhKcwjlnXiAqm6DImN7iKPG400CH0j+RZZwwyLrgwg3iriWks08alZkF8S5ZFRplzTKKaiS0eO6ZTYqOtWH8fjmpRMP8IQ0Dxj7NfLOs2XvoUB5/UtuapRk/ktux5uGfIufKl7UoNEmbzGm65kf12CopnXLPqsWc2klD50x5V75ZQN4HZxjolsn5DcpObN1AznlzdqRgxtSYudewzDZjCvkIy79Oh3IquyS18u1Km27TIYqJKV+ONi4CHcr+9GLCMYOscw5sP86TtQgm9zmChcfSoWOGGXpRYxnCIsUk5h015pj5VZ61qnAuvZYpXJkSPu+jCucSzNhr6eU9F0wyFD1qLDOG/eJrLmglHtAtNkgYDmdVH5BMuOhdb+aY/IlBQ2BB2wXrYo+y5YTwzMPe3c7+JfLuDfa+ORfd2oKKJt1i2cekIk4417nmziYWtVyyLNAOqNewypSNHsvpGFe7HL3TgmPmX3FGN9cga+axrONxPYEGDXSo7IJRxgmT+qSmW5mlAyYh+WdkUzTS53PqZr3i0IiVoiqVEa3LgbGVsjY8m6BCaYcG6ANTi1rVncv1gqolDEt9iidcY9hHJcJPugk2cdqHNgoVJKp+fmvFe7KWJXkSBAgCLxkC6lF9LcPXj1ss/n/SM7+XHJZ1me4duf6ecsNPjue8fim7sWNU2jxjo8oP1g6t/9y+CuqCIAzh2Y2BScUJmWX5ZXx2TQtP0Matb2PXNOaVVEczWQ6+8ZbeiW7RRZGstoza2UeHqN6gQ4gsN30VFOjGZqH4z9xyVUWVtkVlxfCNsdkb/X1jvkE5oTU99uoM1+rZdkGHtXvGSd2Yt49EBHWADuUdlAw/os046VRR2jUe7Z++50LUMe2kg4rhJ03LiztnCjPKj+sl7pUNk3Llc4aHHLWYJlmttg5pmqBDo+ssaGDq+obcoUOcCfg4PbZnQDt0TqnAg72UUdF+9nKuZ8Oiu2+xrGdH6vry25yVdS41LW69lV7crWKbuVc99t9Hoqw4oEP5n5yN3KXK3G/NjeTN2Dvl7pLwOx08xsJUu3kpJpl/Uj/1M4XIXRplwfXbM6Zn81sPHfL/UJm5TyXfsnguq3JQzyl7j3rcv4+E6xYss3iTJi6Zki4895JrcawaMYnI017NEel10u5l5yg6NKWvFfv2pcR9qkmwYAynXuR9krQKomNCUznpU/lQ5eTFPBS+cSEoqnyXetJH5yNOOTUnCZfbizBr9CiU8+0WrtlDZs3MspVix/Pbr4MSXLTgxzSsZte0npXJ9a5G3Ws31R10KPpt+aT96onvS4SL03RIMkU7WqAVVHJWKsnwwXSI+Z503B61VAlXtpb19tGh5nk730rd6OGcOzPaSR3VZI1MOljItKFe4rsyCXvVUs97stVNKTqUVbdg4ZZplDOkp5WmTtEh3qHj/vvsarHQixVuig5ZVOt5sFSiaiS3lQ6dPOT3vhIammWYOZHFHTdzy92jHv/WyXB5xnRSUf0FjZKAWsq8Kr269bwCy4tHfc5r7jpy0O8DZeZOlWyz3AZJIR1KyeBJejXHc9qk1ulQ+qdSvhfjsSAtbHelZLWkfj3n1IvGBfLbTIfSPjgfCyQl7RtjWqaM9BLekUlA3xO144bw7qVDyfzOo0d8Ud89SgmXY6eSSvj7jwV+rAxTqNj/nIi15axll/cqW6dLezeEVl+l6JBtjb5rtnI4T2qdDqUpgcS2L3oElsi5tjGbBy+cY9pxVovaJjTV0nSy56Izq/acDPlEhfmxflFQ5VJKQaeCFR7kmDdOxNtzQYdyPpaM2q3G/Ew+YvdtOqTBHNB1Tb9okHfZvze5vuvY7eLJx04KWfqzC+hQnqx3R0LNtYAYtoxdXWwzRYc0Uwd03TOldXIVQgezGpa9Q0uMc4eN9MHSt5EO5coF9DD4S5kN1/PaZowNMpSSpoval7xCS+VcWhhNt3xdYv9ykWGSBcvhYTmpJCvOomdgibxbW/IdjQS0QzHvyCXuUk+96N+VAo1Wx8CJQ97vXaFaUDZyLLNqzMQ1Bz32zRPhiqkzCXn8izrlwXVokT4JqltedXLL+lAqercq46gRxl7QoUyFmPFNCttBqVOB76L/q+boMEczWnvu0KGWCcUrMaYloEP5sh5t8bVLmQLU4smaA9NxVsOj7d+gHYp780KYpPegUAGFHptoULxS1D5n45B3JWwwmbc+FKOL/utgmBl72T+y4pK9IJ6CAudfdfYoVPDtSW9ZxVB8XqssiE/VXVIixalixsyj0ozRpqqd6ci95uFftEfM77Bnb/b6uIqhOEUnFxoz6jUk79WJ11B8Hu+CdmWoAHSIoZW7VNQuXEQIeErN2H1dl6JDck5NTr4ZspHj3vHVpsld2hppGulzmeX9Wg7Ze9XjXj8UblK+FBhbvu+03wHXVqYAdVz08GPtkMDrj3FIL9elgoJIXZGpl/9o28vbzfR4/J+sQbfjeSR3JAgQBF5EBPwKRhOrxgKzZ/4q0/bqyZoTZl3Oyf2vHMr97alM66im+Jwmmzj247VDG2MEFfyg5QZ4TnxpX2hWox+D6xlX7h5b6hFb6p1Q6Z/Mi8prT64ayxFc3cpePVhaw07tQt+h1emFFRAeCEjIusxcH51ZYpexQYfKhq6PzFxvbm41s2Zldg3ZqTOcK8YTo3PVk/r7OprOSMUEtM2nJxbreQtqR66HOARrZPVF+bEMozuaxxYryqs0TMoLS2s+NWc3DM3Eh2ZKu9SwB5fZSamfmbLktBOUglrqh5f7J+6Vkenr/KVbQt+hceyj/NiB8o6xnGDgglyyHXfZJ6hY3L6BQRnzoHPcpkONi45++TKRI3nVrfvF4yyrQIdK5fFuaF4zNwuRTRixd8oWMyqRtS+yK1wuquw+bVXpXbkYk1h0QL006PG28lvqhXeM5YSzsdCw3GPeAyxej5hMvM7t91BwQNp+9y68g6XVs2U8m0ycSm1y689TdGjO3JAhET6+CZDNdChe3Imr6M7xrbxRlF/7pn5NVvNVe/csMcem23RoydOvQNypOaWRhmUzHSo7pcsO5d2MTy05oFEVVXxP3e/XDnUfPxSwz4rjWTagKs94CB2itEOZ3El9hxhRre2jQx0r0Uk8cXN2IHeDJ8+a6Caci6a0gkI6RGmHMtmjuk7xoqoUHUqp7lfSzXKvnrpNh7hil5IvOJZpxI8KqWDZAYnIY56dSZxWqW2lQ+vGcsKGTk0s+MShO5c/JKeWJJ80zSxpOqee61pBGWFm8rouXEm1LaG0oKBDtHYoPDzvYljVWXHMO5d9AoovB/Uwazpu06EUMSv2ZedStxI8GqBDsbs0MrRSxygNyTbTIaGx3Po8dd7KLEU8aPh237uXDqXUDUjLJZkVrutymXdrh0CH6Au9HMNOhI35hhcfkIo67t2TVNl0bp0OJYoFjuQLZk2cchSC+jLa5jXUYnRyl4tq+qQ0WbalV6MzuRcNOBGCNR+niGM+/RZehVfix/OrmnafTbSrfqB2KPoz7Wy99FFHtwIF/94UwaC0bKJpwePXVh472mw6YcNY7lZUMlfanBMuAB2K2KXPMsocsbXPUwwdTC7vvWLDiWqa3m46tNlYbsnFMeNs8BCspOx8iuQDetJbZy2NskQdi41ixrMeRYdgLHc1izOgbV1ongEjt7GLF2MM8tYhYsTlf+bck1s7IKOcdCVlNqmg4ZxWnkflShG7YedZGMstevjkn3FuSW2iyQPoEJSWE5vp0LqxnLDdC9t6b9Ohq17eOQeMGpM7nslYDnvo5T/m1UAby/Uam2arMqZYHdcsDeIuMa8WCSa0bQu0ksbTau/RDt0IjmNLWFRH1tK2lJvpEPfUFarumfnVuy8XhTTejEmoVrNP323ZngVS4V8gpp0vY1dgQVEgemWKpkM3giMrzrlQr6HIxBJRi/qEZtChmPOxs3n8cU3LbLXYkU1rOlt6fTykc9J0qDmpZvCCZp66Py+sbkpXM00jddo3iCUWOMTidh6TijUqAx0qE1PJlrYvMkidgeWebzDekoLE9bfkE9Khjsfi/yw1ItcSBAgCLw8C2U03rJO6kqtnvNMGd+nwDunX6Pq37lQvd4prji9uNPIvzNgU+/qR2qG7VzHBiwrabiLAQH4L5IZQVvAVCp+HmcbdP4YWIodmKpRCy43VqQWwoOsQ0J4NGZ5Zqq7m23jWVg1fH56Z9nNPc8gZ7Zkc9bHKDeRPl5VWSasknHbOVlBIie6YZ2WWSSrEHtdOEtUtzBycYkaXOyb3to4tcqrrLF15ZT0DVuappwyTJa2yzYIbudwmWePilP7ptMQK+7iOhpGlvol7ZXh6uVZIh1IoOvT4GUxKRdMZ6WhKyaOSpps6k9uBhcNxM3vWYbXkC1EgDwvOnuV6SRN5bSvhadyTCkn7bVgSchlO3OXAmMojcvF71JiHNMsCGhfc/di6MSNJlX2K5izjtF4L5/xDKozDNvkKFjzMw55knvTQk3Pqe5R0yzbIVVJhvejlxP0WOWcup5nnzbn55cCxeJdWkUvZQlJRk5pNrWeSQD64O7GyXcW4KrR+Nbu0RVw9eb96plJon9B+b1hJJZ/yROqYNjXJNy+4Gp3VIG1b6V3YrayTtl837bhhjppf5+0l4dVcwZiRTe4h9ZRLMROwYXNwKdVPnhJSggpR+cTDemn7lTOsSq4XtM6YO+cfvlP3aRPjfAvKY3vRJ6RKJ3wgrQm0M0mDMcNqnzLSZ9mULUWm805cisXy/D61+HfEI8+48PScc/coJO1TT5f2qTP3rNSNG9nk6vBMYBY0X49K4p7WS7kdSmE5u7bnslrKfsNC06wBG7vs3YpJ+zTSZQPqTF3L9JL6LRwyVWOncttmLa0KjXPmEwub1G3rwqqnrByzJcP6I1KqRXVLvcqWsut7lXTKhPZd2yIjt5uGyi2b235GLmG/adZplQy99LmClmveURWnlBj7nVsyGxeDEqtErzD2OzQk8LrPnYvcqcrcrVlgX9SupMqySO1QdmT7lC7lCPqUtEsD+PN2jiX6qTOJha1yVsX2+f2mximnsTLdiikRRyes/+k8MR5U5QUXrwq9hHGhDgqyml3eJqUJzDMUA3pSOqAsSv6UUv4wPpWN+LdYul3VXGBUyUHUQr3IoeJqSmWrqll1OPXUjKmrsRyLpsxcs9Ben+mUhQuWghPYp/Ur/CqWM3idyobs4HoYy6WKGmfuU2GK2fKCeDcxq04qrDuryNivnCIb1p/ecjM+r+70xZjdqszPZLPd+ECMc0Ixab8t65xCtnuNsO7hqPsqo6RZzaomsgHdkiHmO5DduugZxNaNHMpsuREUXXIQGaJ45Ve3KYTJNY+A4gPyCfvUkk+alHmUL+d3TOprJUoEoatfdfNBn6+XkY54UyZur3rSjothr4vlBm1P17rq6l2hGz+2EZ+DVT+gppu2XzX5jB0vkLcSGVcoEzicXD6g5s31qejXUs915q0mZDZKacefDRqEOxNNYMzNMGJAU3GLmdNy0b46gLsYHl96iIKo0KZoLq2qRUw+ET1WVDnDMHu+oHHO0Tf/IHqsXZ70FZZn7Woup1/ZNHO/aoqUQ0tix7y9E7rl9CZgR9Hubutmn6BDQ3THhob5vG9XPB+UY9ErGE0zmPVUvkPokIWtj7ajnrW0LDTJXUgt6VewyrPKmc2q65JG7VSSz3k2xdTfoodi4fM+qauR7VC9ltc4ZetReEyFKRo4iOJ5B1fpRgxmtkI7xBM9F3fEMH3PZaZe7tV8LFsUNR+5nKCUDmuxJf9IrnZwbxJ3RNUsSzMZCkDhUFxIRYbIb5wwd2QdVmUe1y9yrrhRQBnLJZ0yz0Y/P+siiORT/Xw7RhtY/PK0qHH+VmxcpSpzrqBj1oKq+3xcbu1pvF8sc87Ipdqyl8OT+ZqebbHccX2rrMvxkyzuoIZV1n5V5hnrxniqJFPGRnmWJY9/4dJlLngM/ttSNZIJQYAg8DIgkFq/bMfocE1uTqvsLuANFPOHcyq7/VL4NpFlqTysztyp4xPQoe0YPe/4DjVfX52cvzE8A85zfXj6jgxNX98ky0NTy4MPkoGp5YHJuwSqnr575S620zuxRMn4owT3oulQMmectQXt0LZg8hXORGgwRvnPbMtTdysmu17ZsiFxe97021IkkslzRQCzySI79rNE7gIdSldPffn2XB6UPVcQsP4gjCicy/MhD8U2ItD++ezBQBnLSetUhK7bS6+mV42a2mYctKyJqn/SEDugQ0z9bVZRPtdH+9GZfz74f4EVJLcmCBAEtg2B/Nab0ZXjlonN2r4VJqFcq7i60KI+1n0Kjy+MDjVdX4XXENgOLeucZ3J58G65h/MMTCwPTCz13y1940u03KE6Y0u9m6RnbGmTLPaM3ZbRxZ7Rxe5NgrsTOvQ50jOE7ZpPYCNe3Pb0+9yGq0nsa7cDTG1Pnp8jGqTAT4rACrNsNq35WeZGK8llU4y7QiA+aRlezPOvJxTOImKbsPdeTyycuf35xSztl6xUxZ2fU4FZDQvx5fMbyu1cwUJE3kgsb/nJPdBuMIonk9d9kz6nwj+/kbPk88L/+VWB5EwQIAi8aAh8MXTIL3+08foqImUPTi7RMvAg6Z9comQT+bnfvK1vfLH3ttzhORuER/ihe7PczX+6Rhc3C25Xu3jLv2QsuYpoh770b80X7WEj5SEIEAReAgQ+Nzr0EmD1PKpA6NDzQJXkSRD4iiPwedMhKK0YvPnYupn2xZsj04hkQLOdxT7I+ANkneqMLfYK5QGE5w69udY1eltGrnXdLZ0j1+6S4Wudt6Vj+NqG4BaNCyuMtrmIooHcpifbnu8r3pNI9QkCBAGCwFcBAUKHvthWJnToi8Wf3J0g8FIiIIIoCLlNKyk1C4lVk3EVY3dJ+Vhs+WhsGWQEElM6HF089IwSVz7MaptunYJKZ6F7ZP6hMjzf/UjpGpq/LXNdQ5R0bpKOobkHyOBcxxaka2S+YepadstkdHH/M1aWXE4QIAgQBAgCj0UgvHCACEFgiwhEkN5CECAIEAS2A4HI4qF49lQa/1pe8w0RVstKMneuunO+e3yxf2pps/RNLkJ6J671jF/tGVvoGJ5tG5giQhAgCBAECAIEgW1EoL5znAhBgCBAECAIEAQ+ZwSKBSPRRYNpNXMiGfVLSVXjPeNwoVmo6xzldwzXdYxA+O3DtW1DtW0DvJZ+blMfp7GnnN9WxGkk8uIjUMhpqKhrr2nurWnp4zX3lte24ciLX2xSwpcMAfQ69D30QPRD9Eb0SdIPX7Im3kp1tjIc5bEFRAgCBAGCAEHgC0Qgt1JQUdfFFvRA8IFV2cCqfGlHZlS2jN/BacD8pD80pyWqqF8ktfZqUtVEz8RibftIa9/E2MzS0NQiZHDi2sD41b7R+Z7hmc6BycaOwczcguS0bCIvPgJxjLTQaEYcMz0hOTMmifqcmJzx4heblPAlQyCBmYG+F5uUhn4Yx0jH53hGWgoZQ75iCGxlOGKmZhEhCBAECAIEgS8QgdAYRkgMM4aREZOUERrDDIlmMF7ekTk8lhmMeTIjMyElyy00xS0sQySlZj6xaqJrfLGqaWBk6lr36NXOEUraBuea+6bqO0Y4DT3F1U0pOSUhYRFVJH1JEGCz1wuK/29/3GrR8yIiXH75SyIvPQLe//znVvvE05630f2oD0/aEZ/2puS6Fw2Bxw5HdD8hQhAgCBAECAJfJALC1/Tm9/UXWZjn/VKgK8uuqqhkQ0SYPNCh8c6xa+zG/uGpqx3D8BGipHVgtrFnorZ1sILfkV9Rl5CWFx4R1UDSVwCB8uhoFxERIi89Aj6/+MVXoDuTKhIECAIEAYIAQYAgQBB4AAKC20mEyZ1LqBpvH7tW0dA3NHm1bWiBlub+WUH3BK9lsKy2g1VeF0/o0FemIxE69NITIbqChA59ZZ5pUlGCAEGAIEAQIAgQBO5F4G46xB5vG71aJugFHWodnKelqW+mvmuc2zxQWtOeW8aPTyXaoa9KNyJ0iNChr0pfJ/UkCBAECAIEAYIAQeCrisAmOlQ9F88ebxm+WlLXOzBxtbl/npaGnhl+xzincaCE255dwo9NyQsjxnJfje5C6BChQ1+Nnk5qSRAgCBAECAIEAYLAVxeBB9Ch4rru/omFpv45WgQ907UdY1WN/cXctqyS2pgUVlhE5P2AVfKbQso6/Es6HyaBpZ3pnFa+oPGrC/aXreaEDhE69GXrs6S8BAGCAEGAIEAQIAgQBJ4MgTt0iFE9G8cebxpaKKzt6RtbaOido6Wua5rXNlYp6C+sbsssro1mssLCH0CH5NMHv+MzL+K5QInH3L98BIf9cz/1K/uJ16CIJ3X8G14Lr4VPpnJan6yA5OwvDgFChwgd+uJ6H7kzQYAgQBAgCBAECAIEgc8DgXvpUOPQQn5NV9/ogqBnlhZ+5xS3dbRC0FfAac0oqoliPJgO/TN8Epzn+56jZ4KZuYwLNcy9VYl7eIzd9an7A2INf+vTClL0Nc+F0LKOz6Na5B5bRqC+vp7P59P94J6LHkaHvEVE4kREskREikREym5LqYhIvohImohIuIiIx3OIR+f9qz+E/+UPuPV2U5Tv+f36L2H/933Xr29rzj/5bfjf/+j3g23Nc/vrvl68LYZSMDExcXR03HLPIicSBAgCBAGCAEGAIPCSI1BeXp6SksJ8eMrOzn6uEHC53LS0tAfeHwVD8bZyd8yBi4uLMzMzRZKqZ2Iqx2v75nO4nV3D87yOaVo4rRMVjSNFtT3ZFc3J+bzQxNyQB2mH/h42+T3PUZ1Qz/qEXdZul9XtdLXsNC5ZGilZ65VE7CtjiL7mwxPxmIdB3eZi4faAycLCwsjIyMrKaouF3krFXthzQD/QZnSV6eTi4rK9FUdudnZ2paWlGyCA8KCvsFgs3P0eZGprazkcTl1dXU1NzT2M6IF0yFVEpEZE5IaIyC0RkdUN+drX8HlNROSmiMi0iEj6gybuXj86XGhsXE6JasqPf/SkrCb0s9OFcqdDt58S/CZ2t3zemd+7/9dt6vL/Psq5LJn4q2Ppe97xE/ln6oWLid/6L5Q29K1PCnRUk3/0gy2V/F+HClWlYv7vi6RDce+/7/3KKxul9f3pT2PeeuuBhd8iHZKRkdHS0nphnyxSMIIAQYAgQBAgCBAEPmcErK2t//CHP/zs4emzzz57rkWKjIz83e9+98D7//rXv8Y0eyt3xwRYT0/vH//4h0gSZyaqcpzTM5dZ1dE+NMdunaKlvGm8pH44j9udXtqUmMsNis95GB36l0d5W/zHBg4qNq5XysL3MwPPFIQeqgr/LMn3JP66h+t9y21sMx3CvRMTE9XU1OLi4jBZj46OVlZWzsrKqq6uLikpKSoqAlHDZx6PR39FKisrw8weic1mV1ZW4gg+oJ7ICpso4XyciZn9xlecAG6AIzgHf/EZR3AhrQxB5rgEeeIzfsVX+kwwBNwUzAGZ0/wBdwT7xGn4i19pZPEVp+En+hLcGgxk49eHoY/zPT09XV1dwVlR6/j4eCy609QZhAQ5oISoC50/bre5SOAtKDBOwL3wE7KikcH5m5kMMBQVFXVyctooDIiQgYFBREQEckONUFP6cvouOIK/W6RDfkLCQxMh8J+1X/xi7Sc/WfvGN9a+9jV8xUHQJPCluxVE/+1zyaozLZNn8Hrk669HXjKvNRBzEfmmx/d/5v+b3wT85tc+3/uayze/7fU/P/P56c8Dfv2bgF//0vsH/42Ju8er/xMgPMHvp9/3+slP/H7+E/ef/lJ4hBL/n//E92c/8/wuxVVcv/mq389/7PmtDfqxkflvfF/9psePf75+1S9+6vFf3/L82a/Wv/76Vz4/etXrlZ/5vvpt16/dvvaAQW9RRPwboS2OKhEi4g3FZewffD/444MNael150+E/c8v/X76ijvFyr7j/T+/9P3xf/n8/Je+P/ieG3Xk6+7f+an/r37u8Z1vuXzvVb+f/cSTOvjfPv8jLPMvf+r53fVbuP7Xt3x+9nPP737bReQHfr/6lc///MTrZz/z/s63XEW+5vbtV31/9or3T17x//UvvNa533e8Xv0fn1cpGub27e94vfKq9ys/8vzed92/8U337/63x3e/6/6t/wJHdfna11y//vXNbCfsr3/Nv3w58De/cfvmN4N++9sCBYXQP/2J0KGtDIvkHIIAQYAgQBAgCBAEtoIAptapqalfoHYoJCQEXEhfX/+eMgQGBuK4pqbmVmqBaXBeXh4mzyKJG3SI3f40dChk3MTbojT4E307HW7Yrn/ohX9dq/gPOrE5AXtZ/oekTfUqI/e95sYOKWvfKBam/ioqKpsVI+AGoHGhoaHq6up79+5VVVUF5/Px8REXF8eZioqKsrKytEpOSkrK2NhYSUkJ5xQUFIDSQB+Cc7CA7e/vD9qgo6MjLS2NE5BAulDP/Px8XH7+/HmchhNwlbm5OS7HvWJiYnJycqCxARbgBqBn7u7uFRUVuBanocBJSUlubm5gR7gLaBtdBZAQEJvk5GSwDhgRIStQO5wGjvQI6EFCvL29kQlNtJAJrgUdwgcHBwfcEcVDoxYWFuJ29vb2YDIofEJCAu4VEBBw5cqVw4cP4xwcYTAYuKm8vDyqgJJv3BR0CDmADqWnp9NcDtXx8/MDvKBDqBF4EQqAkqOouC84FQqzRToUJCIyKyRCq+A/EDm5tcrKNWnptV/+kqZDEIGIyF1WbX+UaankVu/64aa5+Nd9fnaM7cpoSXDnZVZ2uh8J+38flWbXDFdU1Hr5NUUWNweZB//vjzO9C+ZaK3juzmWyHxX4JY6VBoYpmPGYrLHe1oaQALaNTk1JRYXYh2AdgSfiezLso/9A841v+P7yXLVXEpV5Vk2T488jJPWq3d157u4DvJIysaMJGpa83Kq5gUaek03mIbVix4pezw+9vnObDv19b6GyRMBvJXOOfxIgpEM1Z5U5zOSqnW/6ol5ikaPF/qm/FnH5X7HG6ua2K39v4A+PB5lH/c8PXL71Srxm+dVhXsaBt13P+0+wY7NEfhH5gX1HVnBtQEBDekDu4fVb+P/trebSqtxT4nGHwvuLHLJV9Etjy5ovf+j9X9+N/Diwl2Fe7eUxPTXA/+TPVHV+d5oTW9Lmo4HPETsOVlibZ5w5lfDem5G/ey3+452Rr70W9dYbgT/4rsu3v+f5yqtudzOioD/8IffixYzTp1kyMgG/+tXD9FqP0A7hWcBAQyc8dOhsG1/Rf7YyxJBzCAIEAYIAQYAgQBB4WRHAyj7mxrDweljy9fV9rnWn6RAmuvfcBRPjJ6JDtJLjNh3qnUuvfCo6FDTk5aGY7rPbxF4t3/fIj604Ii7jX7Nq8/W8mO1zdJ+JS13ou+87Z4eU3AmlgFk7yM9m8y0wFlAU8BDQFZjl4C/qBnoDwoBS4iuUKrSBIFgB9CQ4CBQsLS2h7sBVqAYYAvLEZ0NDQ8zkwCjAPaKionAXEB5o9DIyMtBgOAHAeXl5QUmCm+JeyBa3RpGQCc7foEO4CmwHWeHWyM3W1jY8PBxHwDE26BCYCW6H4oHgQQkDJkM3CQgGyiYhIQHmBpUUffBhdCg2NtbMzIzWC+EzyAyIIuhQbm4uTYdQEZQWxA+0jeaQNFDIGUdoykffArVAViA/4Fe4BB0CJA2g0XSIVnChmiBLqNGT0qHA23Ro7etfp0RWdm1paa20dO299zYURPfSIVGd7ipG+A+/d2c6/s3vRDnk9YcYxv3iO+6/V+qpKyyWBB2q7tM47/Otb3v942hVaSn3xMf53gXDicb0Vam2iWO5rtTnvRcbCxJD/+8XLt/9v3T99DZF0eCvfbMkvbJW7X/X8//Wf8faFTa6yfu9KuLyi7+E/fEbUKq4f4eSOPvs4WQXOD65SFsNVYQLz3/vXjp0lz0e6FDbZHNjk9Hf/YTORR4//E97Da/8/L+j5ezH+MzY//tbffngfEdh2Y7XvH/8C27V4Hxz5QYdyv7bAU5SDuv0P9y+9S3v//v//P9nEx0qE3Tmlg/khUX/BdqtH6are/RGH/L7xY8SHFl8fYl0TY/xxq6hTLuor389WkpVkF7Z5qXh+vVvRu48Uq57yf9nP3QV+YbHf7/q/f3vgf/4/O2NkN/97IF0yP1b30o5fLjez4+xd6/7N7/5FHQIDP/M7XTq1KnTp09vfEUfe64DHMmcIEAQIAgQBAgCBIEXHAFMjP/0pz/95uEJ6o3nWoVtpEOYSIskVk1Hs8erQYfY7R1Dc1WtU7RUNI2X1g/nc7szhMZywfE5oQ/0HQockrK2b/B7XctKr9R7t7Sb3xtenHOeYU1Bb+V77vN1ks7x3v07O/ZmOgQ1BZQbNAGgE9abwVXAIh5Nh3Carq4urYTB1B9kACoUXHjp0iVwD+iFwBO0tbWh84I6yMbGBoyC1vmAFdBngk6AomB6d0GY8Bl54nJM9fAVyijwEGRy8eJFfMaRkydPmpqagjzgvsePH6evgnKQ1g6hJY4ePUofhAoLt3hEwz+MDoFloXg0pQFDgwUdkIFbEUgaFDuYeoIgbaZDIDZgTdAmQd+FmoIvbaZDuAqXg5Gj1sgEJIo2zAMRAsHDvZDA+p6FDq1rhw4cWLtyZe2VVyjDudvaoXoRkduGXkIC8N6Vdl5l+WubvG6+9d2YRMF4bVlTdDSkIcg5SwF0qLztwMeUWun3/86Lz6k69Wneo+kQ/Hl2izczTKKOuvaXRSXdpjHu//19LovPUd1Pz/79/vCXjobOgQLqRq3VHRPpnslPRofK6uScWipS2dJ/8vmeiMu3vx9rW9wXzGiLKu40fc3393+py2G3led2BIonnQjvYfv3lJVv0KGqveJdBUmxr//uHh5CaYdqBuaGBC2XT7vT+pw3LzaxUlL/crgVNX9XJEnTYzQnqKq4iKNwqtjEhh2e2OKuF/B70WJLW56zTc6F46H/9W2vv70R8+lnMW++Gf72u7fp0I/d/4syHaQFdnSpx46lnzzp9/OfZ505w9y/3+M73yHGcs91UCaZEwQIAgQBggBBgCDweSKwXXQI83PMjUUSNuhQ5VPRoZDxP5hlV7m/Hed8WNrUNNb1TK7P6VgX0VznHT0+f+rx+f80bfW+YdcTUnrHWA4TenBK6FVoRgSlCnyHaC3HY7VDIB4gOSBOYDIAApoTqHpQE8z+wVho7RAs3HALUAKoeqA+olUoYBqgQ9CowAbP2dkZOdBtBg7zRMZyUPsgB5oOgWlAv0R7MT02PYwOobS04R9yQF1QbOAA2hYUFIQbgdShFpvpEH6Cigx/URdU9n46hMvBfy5fvuzh4QEcaDqEk6FtA5NExUHnnoIOwTJtfBPzWf3WtygDuduhFPAZ0RQ48HK5S8fyu4KggpFc+9T/CGfqrx8rUD4ZeT6zO80k+s93AhiUZgvGgvX8fvCj4Hes28oD0z79KYzlHqUdQlavvF3sEVtb3tpm8d7GRN/129/LCOP1pxpFIfP3pPKU/1ycnVd74V1fkTeKE7mdXrKweXsS7VAZ+yc/CZDWbyhhcj76q6fIN0PelOkQDM/VJqX85dc+vwMdKszXcK9PZHRwSurOftK2iQ7lv3W4rqReYPmWx49+GHzsRNy/7zKWY5sFtxVxOVpwo8Lx37A8mN2eBe0+cvDOEtIh29CTiX38zHotiQJjl2Z3ddpYrlznot+Pv+f+yv/EHheL+n+/gddQwGtvPVA7lH7qVNJnn9EUCNQoef9+aIoIHXrsE0pOIAgQBAgCBAGCAEFgiwiAQsA55ezDE7QUj84KfjEPywFaDUR7e/TlNB3auXPnPUWA9uKJjOVAJf7973+LJLDXtUNpT0eHwia/btfzvqF/ruP7ze6vxdodsbM8H2pzwsT0spHpZVFD8/8yrRVxnbonshyUFXB1QgWg1QEXghMLreLAfB3KEFr/A4YTHBxMm/SFhYWBt4CBwIcB7jG4EMwBmh9QKbAgZAItCuoDNgX7OklJSVpZBM8c0AmQCmQCezYoW8ArwMFg7EjfGlDC9A4MhC4ArMjgXYNMcBX0KigDdFBob3AqaI2gL6JvBNKFJoSyBZfgVzor0KQNivXA9gMzgd8OqAhdU5QEtUP5aW2PnJwcMgEmdAQFOuFM2PjhKuQMAoNy0rETcAQ3hT4KhUEJN7RD4FSoLC5EgeGIhVgLgAi4IRNkizOBANyl8BV3R6JjS9DhtjeX+WGBtqGH6RIRGRERmRQRmfra16bwVygTIiJDIiK1IiIh98V/c/v2d4N0vTtSGa0MRmu8d/bvfuH60z8lmwa0plBHBA4qUZTvUEVfQkZbPKM1KiT3xBtu3xBJVHWuM5WiZ/BxsqYChyvU57f2lzqbBv7yx8LjX0+8YjfWkJP26nc3TfS/5vqrv6aYCzNPTSw+9K2gt3ZygpPaGKnNHpoe3xbajO27yPfUE17yt/TLnlyVf3rcCcOwORzczhJX95zvfNvlG98IPyRVFxldfvonrj/7JyuYPeAjEfzq17x+/tsie5eUHX9PU7dtcFEL+NPrle4eCe/8xXWvRoOXUdLXv+n+9il2SHQbk9Hgo5v0j9uBrX/353J3b+aOf7t/91xjbk1flGfuv95NMI4YH+psNvss5vU/JF1QrreX9f3Nn6t8/FM//XfUScVypVMobfC/3s06s9/7B99x+dp3/H/7VuynO2PeeSfsL38O+PkrLv/1HY/v/8D1a1/bwAGWcpuDK+Cz2ybd0WZetMXIcqDWeOi2OD6S0wgCBAGCAEGAIEAQeOkRwCL7kSNH9jw8YfLwaBAw6YWN1QMzgBkXJsyPvhzL/bDheuDlKBhmvFtpAkyA4RQDXQtNhya4ffOpQjrEaZuipbJ5vFQwXMDrzixrSmJxQx5iLPdW5ISI+4yIdcfv9ZIk9XUcTY+HWe11tThxwNTtO8YcEasOEZeJb3nNhZff0Q5tpXwPPAfRFDaM5Z46E3LhYxF4xDasCBznD1s14S5DGxIsIgLFy916oS1Hmqbo0G1juSeIpv1/2aYRnRpnPb75jYc5xjyH43/KVEppu3AMblTPnnnA/2fYmhhdfuxCvnL8WE9zq7JSzsn3An+8DTlvvWxbpENQrj52VHpspyInEAQIAgQBggBBgCBAEHihEAAdotOz0qHgss7/REz8MWji//n2/z/Xhr/bVbxuU/AP+4o/ebT+MWDkj8GTfwudlE8fKK1tfvb6Q78BK7tHK2Ge/S4kh0fQIXqqDUute2TrU/B7z/zdf3J9I3gfvXGX09Ej+Ybfb/9YGZjZ6i8d84dvU5GmPz/5HVPcg3d0Jwjhs9/U7b9e8fufHwvjkovz4wKxue2z5/mkOWyRDpEngiBAECAIEAQIAgQBgsDLh8AdOhRf+UzaoZcPGlKjx9KhJ512k/NfTAQIHSIPO0GAIEAQIAgQBAgCX1kENtOhqeiqCd7AfBq7vXN4nts+TUtVy0R5w3BRTU92eTMzjxf6EGO5ryyCL3HFCR16MdnLtpeK0KGX+CkmVSMIEAQIAgQBggBB4NEI3KFDcZU0HVpIJXSI9BohAoQObTvxeDEzJHSIPPEEAYIAQYAgQBAgCHxlEbibDnEmeIMLKYwB+TsAAP/0SURBVJVC7VDHNC1VrRPljcNFtT3ZFc3MfF5owoP3HfrKIvgSV5zQoReTvWx7qQgdeomfYlI1ggBBgCBAECAIEAS2rh2ajOZM1AwuILJc1/A8r2OaFk7rREXjcHFtT05Fc3I+L4zQoa9MnyqNjrYVESHy0iPg9otffGU6NakoQYAgQBAgCBAECAIEgbsQuKMdiq2YjK6eqBmGsVxH18g8r3OaFk7bREXTcDG/J6dSSIcSc6Jj44dI+gog0NXYWObtTeSlR4AdEvIV6M6kigQBggBBgCBAECAIEAQehYDIHTpU8Rg6FJfAmCWJIEAQIAgQBAgCBAGCAEGAIEAQIAi8LAiIxFRM0NqhZCEdqumcpqW6baKyabiE35Nb2ZySzwtPzIn/CtOhmZmZqampCZIIAgQBggBBgCBAECAIEAQIAgSB54DA9PT0F8KwCB3aEuzgQjjvxo0bKyQRBAgCBAGCAEGAIEAQIAgQBAgC24rA9evXJycnvxBGJBIt1A7VjiykVHR0j8zXdk3Twm2fYDcPl9T1sNjNKQW88KSc+MSvrrEc6NDCwsIaSQQBggBBgCBAECAIEAQIAgQBgsBzQGB5eRk6py1pKrb1JJHo8nGKDo0i0HZH9+h8bfc0LdyOscKankx2W3JhXRyLG84gdIjQoefQ8UmWBAGCAEGAIEAQIAgQBAgCLwwCUPnAHmrr6ebNm9tV9tXV1bm5Odom6/NMNB2arB29mlzZ0UXRoRlaqlr4xw94fqYWfeKK9x6VJNd4QocIHdqu3k7yIQgQBAgCBAGCAEGAIEAQeBER4HA4WU+SmpqatrEaMJkDHYLT/udOh7iT/LFrTHZn1+gCv2eWFk5r3XmJeI/yPlZB0XHlWLe47C+psVx9fb2pqenFixelpKRcXFyeDlxiLLeNHZ1kRRAgCBAECAIEAYIAQYAg8GIi8MXSISiI4J/yOSuIRKLLxqMfQoeO7XP/QD50j0zIBfsMr8Tc+MSkp+MSX+BVDAbjnXfesbKyYrFYBw8ePH369NMVZit06NatW1DwoRVfzM5NSkUQIAgQBAgCBAGCAEGAIEAQeDQC99MhzKIrKipwvKysLDs7+x7V0Va0Q5gej46ODg4ObmWeDOs7BFR4fjEVlJWV9+zZs5kR3KFDyezO7rGFut5ZWqqF2iHP8r68Co7iRdeL3pnxifFPxyXoq2JjY728vAYGBp4lkye6tq+v7/jx40pKSohTgQvFxMSeKx1aWlpKTU3t6uqCzeVL96TdGKpO4vfPvSD1mh8o87eXo5K6jk/t6FOU6sZEayQjvWZw7nmR16W+FPvImrHljbLdXO7Js2EK2orZtSUzy2sznRymP39G+PMoJ8LMIbV/aav1mGyOtcwuWVq5tdULvujz6Lr3Lq1NNEaaZZffuLHYWVqel9VUl5nKH736mNItD7N84so6ptdPW+pNts3vXtrSI7Y4zKa7CZ1UDcwLuhfvv92tG7151gwUjySCAEGAIEAQIAi8NAhgKb+5ubnhQam1tfXq1Ye+f++hQ+A/IDy9vb3429/fz+PxnoIOIUZCaWlpYWHh4uIDXsT3Y45J9fOLqQBG8Ne//vVuOlQq1A6NX1unQ32zdUKpbquTOB2hF1/jF5UpKhNiHANjucQnYiMbJwNBMzOzv/zlL5cuXerp6Xm6TJ7iKi6X+95770VHR9PXPic6BJqLzNHZ0Dn8/PxCQ0PRjWD4+CV7nG5MV0XnFZcP3nhwuZcaYrST+SNffKVWr7fkuqnI6EZxmkdGRvq7utmFpZNPXqzVm9dn5xeeI6NYvTE/Obt08w7bWlkaSFQPqeIHR6WEDi2sDVZE655OHrx5bagg6vSZ0NrJ+RtbZmY3l+cmrl77Mqkhby5yo+33Hz5y8LJ1dtvo6uq1puLczFhOoaNxctvjWm91ZazS/7BZ/CwY0I1r1ekm/mmV1zYB+4jGX11ZnEQvqcs6qeKUxG0dHZ+4+iCUVxa5Lm/ocF8Usv/kvZlcQRAgCBAECAIEgfsQ6OzsfJgHEBjO+Pj4wzC7hw7l5OSAWRUUFOCqoqIisJSnoENjY2Ph4eFhYWHQi2yxrTC7fk4mcw+gQ1GlYzQdYlZS2qH6vllaeJ09Tm65qo7pitYpNvEV4cmsp/MdApWETur//u//ZGVlGxsbn4LVPPUl0Oi9/fbbvr6+z48O0bq/jIyMvLy8mpqawMDA9PR0UL4tBtmY6UirGriGbrEy3ZXNbpzCmveNq43NLVXVmeUdQ5ge31wYqeDxu6cWV2/dGOhqqhS05tW0j169sXZreaihvq5uYOnW2vX54eYcwbRwuXxlob8qvXM95sPyUHlS1dj1tZWpzqzk6KCgoGhGRscUxXem25mcQVpxcbUri9M3fa2/Psfkip6BkXMQt/vaWF9LScucMMO5oaZcwdjKGkWHGNyO2kxkE1TAa1sU/npzYbSSlYgjkdH1s5t7963l4caKBOrcoLKueZw4012dFotvwYmpvAkh5bo+xE0UdNUV4WBOQ//8TFcpPiXklg8vPCo+yc1ZnskBRdbQHa3L7dtOVDrbGxoaOoUyhHW8Vpfqwa6pjnLBMcOidpRh7fp4c2ygA77auXq19o9mFVU3jo5Xx1hRZwhTaFlDbZpf+7oe4loN06O0b5PKYHm2MiuSPrN68FpPVbowb0NLm/juxZXxprwAKm8qOQbFt06M1QdlNE/eYcW3VhZaCwTj052t3V3z12k6FF2emeSuHVQ7jD5wc6KlkM2tXaCuuDXdza6qLJ/uF7i6pWzoM+Zb0p29sgeX1paHqv0qGpdvQju0MirI9rUzNDQ282N1boCyPNfLy43vR6UXuxOcnUJqu5oLqrn8UQr4m4tdlVx2xeB0V56re+XEbfgGqjw8/Gqpqk+3+3s6ohb2fhENY9cXe4sdbMzw1T8uY4RaSLrGT/FqoSnMYneaZ9V9o+mNIS7T3RpXWAVGNQopxgTXq2pMeMVUe4pHQtHczeuT/T1dzROjzWVtM1tZJZoq0byiUzE8Vccwc/TlDgofmbn+7BhX3MbYzILVSWWyNFDlVdF08xaem5WR2vTK+vbrdFca5kgaBBb2zlCfb0zzkqsEXTMUdvODudWlDePXhHRILS0vx49qvcAminhR/aW3KJSqurN3Zudt3dTmTk4+EwQIAgQBggBB4AVGoKOj4xEBEZ6IDmEivZHV/Pz8VugQXEigSqq+nTBVhs4AKS0tDXSLPgx9ySMmzPgJ1GsbYypggRQ6EmhowA5+//vf44OPj09bWxtqJ0LToTohHeoZWxD0zdKCOTi3fbSioa+gujWjpCbqqegQWuL8+fO//e1vf/GLX7z++usf35dguhcXF/ecrAPR0uLi4nAZAg1Dk5w8eXLbjeWg+yspKYH679q1a9AIQYEI9y86QOFWHpDrXSlafryrazf6yiI05HXyemZvTHfnsVKrqnN0PPLnVm+ON+VaqapFV3YvL83x8iJyWnoK3EKLWiZAkzJ9dTU8k/vmVqa7i6Kj+FeFuoWbi4NZnpZVw1gDX53hBWklCuZGW+K8guPy+e1dHfyC+Hj/+N7ZW93ZF325FENYWxsrVPcpH1i4Ntme6BgaGVveNrUw2VSeapNG06XBGqZeXOOSkA6p6wbWwBawlcN0C8ypH165Ol6UFhKZX9Pe1VWdEepWMnCbx6wO16VHeaXXtuLsqkr+1FRHuU+QdzavsaujvZQR7x3Jw2x0oSbwjJZpZXNXLStQX0MxsKCuq5kX4RGVUNh3P9fZAPN6fej7CplT94C7MpiiLecdUiAQcNJdXENCyqavT3gf/9UZ1eCyeoGgMkbvhHbJ+K2rLSmnrKyTijnNre3zgwJ1K/9EwdBEb1N5ppeWoUR4LrdrdCI7UMEwrQPw3RrLU9ztxL+2XqfVlWvscBdl45QygUBQHp7XvHJ1cqgVnwWCsijP86oJHVOjnS2CBLM/n/Mrbenqm1vuit6hnNLxUE30YEWI6B/3KltbcLuvUhP4tdXZ5mRll6D6kaur16eKk/3Dk2uuNcQekVK4HN9KTc9vjMcb7vj361rVs2tzPP93XBPnl5f7eEkOdmYZZbw6fh0rt2Ij9OHcQGmQnmgRt9pPUcItpqJ7eqaJ6ewczBi7tnp9ujsl1DmFPz1RaCQmpe5ePgFicGup2XfP62++G96NG3XnvH/ePpdX29zRM7t0TZCXW8rj1ZamGBnoBRX33VibjJT7V1qHsAGmixT/6d1yT1tcH2aXF5VX1laXMM2Vzie1olBtgf/ybly7db2PbyG//6f77QbWacpWHpH1c5anSm32q2vZOntkCRZvra1cHWXaqGtaJ1cIBDWceAexi/m9K7Mcr9ddmNcpxdFSXbiSW3S2kFveTYcWu4NkveMKewEpWKWun31Cy+TKIkfrlXdUTDO5aM6MgKOnAtuvLzYync1d/Sp5/NLsEDcPh4aJbYsi+gTVJqcSBAgCBAGCAEHgaRHYLjoExQ6YCVgQncBzsO6/mRE90HcICgNM76EtgKqAJkKbU0BAAJROYDuPdiXCpJp2eNmWBECOHTv261//GqwE6Ze//OWOHTtgvyekQyVjUbe1Q9tOh0BCzM3N//znP+OuYCM69yUDAwOUYxuZ3z14gZ+cOXMGLFBUVPRvf/vbttMhdIuUlBSYYG7uq/haVVW1td47mq3j0Tw9wSnjVqY5ulR0j7ZV56SzZ25OFRu61EwttNVV5TECvYq546NNqeHZWN6frPFyKWleGO/ipMT5RRbX9kw0JHuz+m5rIVZXOjlZARHVc8ujWf5O/LGlYU5WekzqmHAJ/tZcf1RaUmbrVNc9dAjL7TcmSwMzcguR0erD6NCGsdxUXYBnvmB2kBOmLesVnoQUG+HrppE2IFxVX11dLAmTyeu+XaSbi3WsjPDEFmpJf211YZiXEe/YCEJXE3gxs506NtviZJnaNIkiXmtNSMli8B+hH7rRErNPnHmPt9CNzuwj4pc0LO3d3NwcDeWOWng3jA9Gyb+WIsweqTZ8v0nhFEWHPAPrx4QFGafp0CjIwHRnhrOPajmlCFqdaMzx1jbmjl9rCda+zKLYAZ2W5wV+ouJlt60FYYRVlYW7UcnZwVLtyq7Udqq+/KB/aeTSqpOex9GhsAtvyslaKRomly2s04O5CitLn7zG2Z5yPz2VksHra82x8mGZcRrelRPXZ6rCZJL8XTbRodmZsdhQa/309vuZN+iQ3dk/n5dQjM5oWKan8XPNFhZxVT2zvdUpVk7xyHuq0MglMcfL2aVr/kZnoq9TpIvCu6G1vTym0+U/fChh5RvEpVVw0x0hgb5uzlayB9ScQuqvrk36i/1G1khYc1ulXX90aVlbHuEVReOru0dUKUVl5/qKY0LdXB2sJK5IGpdCJ07RodqF7kxvk9igEEWl2OGH06GWYndh1pGV7RN3GcSt3qyLszgtbtcq1Dehgn4XL1cLNVOwiMuJMryc1DL59HRos7Hc1VTD15g13Z6KGpKyRk4oi53pcTUj36rBL42r1kavJR8IAgQBggBB4CuMwHbRofu9jGAY9Vg6RAMPbQGbzQ4ODt7MhUCQysvLH+G8tNFoCFG2jXQIdAOFgaXc//7v/4IL7dy5E6oq2h5PJLJkNJo7VTexiEDbPeMLDf1ztNT1TPM6xiob+wu5bZkltdEpT2ksB0bk5OT097//HYogKFKeH/N5GHFMTk6GvxRY2d69e7edDsEhLD8/H+RnQx0E36/c3Fw089YewJv1GbZ2aWVsbsXoTHuYfgarOj2YM3xr7eZosZN2am1NGczb+hi2uRwO04rVgwnZzSmeg05aTWN+Nn+8tzA0pzqfqZ7cd3Nt9eaNGyuYQK4uDPHTY3047KyALMH1WyujtVmpMYlDC0IFxPxQfG5OTudMd84lLw5l3bZ6a4il5lV+Dx1qLk+xTRmgzMRW+9gJG9qhRB5lv4drhjneXgX1c8NNyU6uGZU8WAnW1PCb20euraxcX1m5dWu5PFouo4XWV8HKb7ExLzMyWjAvdHa5Olafn+XaOnXrDh1a6o4OKxqcw0T68XTo1rU2T6mTuT1LlKUYlf3qTSjjegtOGtuEMbNg2EolQefc8lik3D+TmoUz6lsrZX6fWZRMb4EOrd2c7Q70s/VMTbXWCWydv0M0ri+0BF04ltctzHD15uJUd7T7JdPA9PyCgkyGn47UgZxuinY8CR2CsRyjdaTC5ZyoVZKADouw2BD2mWZ0WYGPahCH0ks1x6okt3CygwISS9J84rgd+Zvp0NzsRFK4vW5Cw5IQ6Fs379AHsAU3uTc1ZK6YemRNXKX50LIgVMO/qKHQ50hI9RwOgQ75l/VlMmxd8kr9w7Ja+PEK74Y1TfXxGXZ/P6ITX1jaO7uyOlZv5BoenpGbn5Nocd7ETUiHgqX+aBUhxDnF+eRf3FvWVmZ72zjU90JO+9R4Z1ZQhGlCZi4rI1HLSGadDv3TKSwjUDMwbXi0SlvtUXRopJ1uwqqusQWh0ux2Wr3VnhVmIptFE9L5YXaAwoWyAWGVVxaLmG7K6Z3T1T6v2ydR/lqr17jBCi5RD9QO9QTLecTkd4O5L/ZXanrZCrVDXKf/aFZOU22wenMyVvPN1PreIEcHa88YFhoYqbKuf3pxy75dW3v0yVkEAYIAQYAgQBB4ngggohjmqJiUbiQ6KBz+QhUBGvCwm9/jO/QsdAi3wMw/JiZmMx2CE9Ej7r5RKkytt9dYDkwBhYEhCHbfASkANdowT3vudIhmKUwm88MPP0ScN1DVbVF4bTETdAUYy8FtCXq95xFKATo+BA2Eggh+St3d3agd5k5wH0LxttjDZwfLXGwc8nmjmKG2pzsa2znS699rS20eVkbxeTBPWhutCDcw1OGt+5xfb4rxMPFN7Ic2Yqo+xNpAv6APplQ9Rb6eidnTMCS6ebWhLMpAxY/bPUt5H831Z4VE+Ean5eblZsUFZMayxq+tLXZl6TsEZObllbK8jM8ZFYEO3VyoT2aGhcSxOsYWJ1vSQ+wiE7Lz8sri9LU36JC2d3IFtJ4pDEfHzJqhhVvLc1X5kd4xcbk4WFRcO3ptqiVWOza8e2ZpmJ9n7xQajwzy4oprZhaG6yIiXcNT0vNYrMRAZmRWFxQ0T0eHQK+6igOlpOXsnUNhABoVGZ2SWT61NlVtr2xi7Isj0dGpCLJw/dakz5nfS5rHJOKAo/mJS6mDYGKP1w4B95tDFclKBz+yzqxb2TT/XV1ZroqylVOw90OG/i5ZLVcbk+MttVwCo6Pd1NRU7dh04zwhHUpGqVAsH6n9mv6szmmqqXMvKO49frqE1n81x6qm9860sT0UZFTCikZmqzfTofnrS8PcJAcZFXfPsMiomKCM8g0vHKGx3Bn20CTbUuGCikdOQS9ltDdadc5GTk0shc4bdCiQOz1UkW8hesYlp3CyK11hw1hOMaxvmdL0LfWzFPVNfIPC4yK91cU1bIR06JHGcjfHuDG2JhoeQdFRwSFKKsdoOuT5pz98dim8C+Wbq340HXroU3M3Hbq1NFsQYK2g5hQQHR0ZZumuaC6ApmisTvmkok1EZEKMj4bUexo+D6JDa3ONvoYqGrZhUdF+LsY7LqjQxnI6v/9ILiCJalt9jYtB1dCW9lf4m+sYB4dG4iCrnIdggCQRBAgCBAGCAEHgy4sA2AWmqSBIfD7/0bXYXjrU0tKCMGPQCIELQEVB+ZEHByMC2aPLAJM8UKbn500DBdddkeUiSkajeFN1k0sMdlfP+NWGgXla6npneJ3jlU0Dhbz2zFJ+dGre04VS2LhZZWUl2gAGiFtkMttymrOz83/+8x9wlecXWQ4NhkqhdmhjKN0Qzg6Nt5Wo6nQ/QJSw/vb6ceES/uJoG7d29Lbz/spQS9UAtY6/tjLTU0WHXBCm65Md1Z3T1A8357t5VYOU5/etq2Md7f2wQqL8yAc50YEJ0Aitezsg4AG/uhw8jc3lz6znfqOPT61617e393E7JhapM+F/z+cUFHWOr63emO5rZVO/t41O9COuxk1oTfrq+gb7aqmD7Nb+aZoq3Lg62iQ8VFBcip18r8/hpJ6rN0DJrg93NdDr/P3rxevkVeBbEYe3XkFEj+AMC/2Xbl7t7RlbxFWoT//g8MDMZh7yoKdlZaarPg8+Z3FxiclpzeNCHc6NcU5asvBYenUrRYeiZP8amFmTQR3J65qhLNlW5gYr2rtmloSwLM/WNnX2z1KalesLQ60dtRO33YSudeac17fLapu6RxuAKXhTVbbwFgVDS6s3r47zSqnsmSnNGzHJZrpy+CPrMSp6C2oGFx4aD3pxore+YpAmMMtjLcnZ+V3CaBjLHJe/ijPpwAMwO6sdwsx8oZnX3AQvsVvTrTl8xIm4Md2Z19a/QmlPro83VFNlSkgq6L3DwG9cG++qr6TMD6+PFUc46+wKzk8P1RU78fGffvjq2/vE9O0zO2eujwm6plZuLU7VN9R3ovLXhnh5PRRrujqSz+u5tq6auTZQWsCIi0tOTy8rbe7snllZW+7l5iAynrAjjvGyO+6Nx7Y0U1ORT8HCLKlq5iNQAXQ5HdmZ9aNC48kbU3W1fYt36X0e1MIPOLY6P9zTUD28Edri5rVJfnmmsOqMjarP9rDi4+NS84sa6qvaeofXQ5EvTrEFXWMIQEKnq6OFuelxicx8Xiu3s6V/bnn15lRrBru6ukzYuLzJdc3jtf7SfNQdKb+yltChLbYTOY0gQBAgCBAEXlgEMDtFOAGQokeXcBvpECbJxcXFeJPCvwiWb/AxQezvhIQEbGSEnx5RDFjZbW+gbW9vbyiFHpj09PRENtOh3vGrjQPztNT3ztR0jrObBop47Vml/JhnpkPbQm+eKJPMzExwIXd3d9pCD9oh+BE9UQ4bJz92G1b0MPiZoWm3ToSex9Ny6/p0c0lBcFhcfttX3PV7crPv0BahXr211MVm+Bqb+ERwMPH/YpIg5O+q2VvVLW6hiMuzzRm6hcMrN5YXFzm+/1RKHVxcvi6kUiQRBAgCBAGCAEGAIPCVQ+CxM9X7A21vtrjDZ0RB2KLvEAztYEUFR5KNm+IDYo8h3DbCJDwMeiiyMPHeXv8aR0dHRDE48aCkqKgoEl48QmmHpijtUO/E1cbBeVrq+2ZqusbZzQNFNe1ZZV9KOgQ+iijbaAaa1UB7Q5uxPUV6LB16QR4mrPGXMnM4dZu2/3xBSvZ5F2OptSime+bJ7rp6c6Ga4ZmQWUSpNL6oNNkcXdr7nHatmmiKvSt0+BdVR3JfggBBgCBAECAIEAReVATuoUOPiNZN//TAyHJPXTmoFqBEek47Dj2MAqzTofqppSQhHWoanKdF0DdT2zVe1TxQ/KWlQ09Bex52yZeFDj115yMXEgQIAgQBggBBgCBAECAIEATg2IOQYFtP2FZlG0GDKgnR5LZXNfRYRrCZDnUL6dACLdh6qLZroqp5sLimI6us7stoLPfYym/9BEKHtrGjk6wIAgQBggBBgCBAECAIEAQIAvcgANUQiNDnrBoCHRAJL6KM5eqnYSzX3TdxtXlogZaGfuzEOsFpGSyp7cgur4tNe9ZQClvnHi/gmYQOkSeWIEAQIAgQBAgCBAGCAEGAIPD8EEAEhW3caGjrhGKDDi0z2D19k9eah6/S0jAwx++Z5LQOlfA7syvqY9PynzGy3NbL9AKeiWBxYKtwCEM7kUQQIAgQBAgCBAGCAEGAIEAQIAhsIwKYZm/7RkNb5BQiYYWUdkgwez2piqJDLSPrgmgKdb1T1W3DpXVdOZWCuPQCBLTdYqYv5Wm08o4kggBBgCBAECAIEAQIAgQBggBBYHsRoHUPXwiJAB0aBh1qmL3BqOrhdM6Vtq5LUdN0fv1YFrc/ubQtJrfWL54Vm/CVpkNfSPOQmxIECAIEAYIAQYAgQBAgCBAECALPDwGRUNChmqmGuRVGdW9Vx1xJ27oUNk/nCcYyef3MsrZoVq1vPCsqLnGcJIIAQYAgQBAgCBAECAIEAYIAQYAg8LIgIBJaIKRD86BDfVWdcyWt87QUNs3k1Y9ncgeYpe3RuXzf+LzE5DTsnUQSQYAgQBAgCBAECAIEAYIAQYAgQBB4ORAQCSkYAh1qWriZXN3H7pgtaQUjoqSwaTqvfiyT288sbYvOpbRDoEPPL5QEyZkgQBAgCBAECAIEAYIAQYAgQBAgCHzOCNymQ1dvJnP7K0GH2udoKWyZzmsYy6zpZ5a3RecROvQ5twu5HUGAIEAQIAgQBAgCBAGCAEGAIPDcEdigQ7cY3AFKO/Rw3yGiHXrurUFuQBAgCBAECAIEAYIAQYAgQBAgCHyOCIgEC43lmq/dSuYNVLbPlLSBEVFS2DyVJxjN5PUxy1qjWTXEWO5zbBRyK4IAQYAgQBAgCBAECAIEAYIAQeDzQEAkOJ+mQ6ugQxXtM8Wtc7QUNE2z6scyuP0M4jv0eTQEuQdBgCBAECAIEAQIAgQBggBBgCDweSMgEiSkQy2Lqyk1gxVt08Wts7QUNE2x6kczuH2M0tboXKId+rwbhtyPIEAQIAgQBAgCBAGCAEGAIEAQeN4IgA4NRkA7tLSaJRhB7ITitllaCpqnWILRDF4fgxjLPe9GIPkTBAgCBAGCAEGAIEAQIAgQBL7CCNxaXV25dev6zVtLK7eWV25dX7mFr0ira6vPGxWRwLyBMN5k87W1tvHltNqhRM4ALfGVvTGlHWH5TYEZPM+kUruQlHhGyvMuDcn/q4PA4uLi4OBgL0kEAYIAQYAg8EIiMDAwgFH6BUxDQ0PYnB6TpK/OG5PUlCDwciOwdOPW6Nz1trGl7onF5oGFur4FQd+1+p6FnonF+evXl2/dXF5ZAVl6fiCIhBcNRrGHKiaXW+Zudczdap9d6VmgpHN2uXVioX5wgtPRX1TXzMgvSUnLeH7lIDl/1RDo6uoaGxubm5ubJ4kgQBAgCBAEXjAEwDfa2tquvZAJUPX39y8vL3/V3pukvgSBlwwB8JuFpevdI1MN/SN1Hb0N/aMtw2ONfaONXf3N/SMdg2Pdg2ODE9P945O9w8O9/b0Tk5PXr19/HiCIpFWPJZT2xrO7k/h9CfzeDYnldUVVtYWWCvzzqt1Ti2wjmHFMoh16Hk3wFc2zpaUFCqKbJBEECAIEAYLAi4cA5hzt7e2gHC9m6uvrwxvkK/r6JNUmCLwUCEDBOzg5y2nrL6jrKKltKWts5bZ1cxpb+S0dVfWtJXUt1Y2tlZy6ura22uY2Xl0Dm82pquI0NTVjQWR1uzVFIpk1k6mc0aSyvrjCjui81g2JyGkKzawPTOZ6x5c6h+VaecbFJSa/FPiTSrwQCIAOkbW9F6IlSCEIAgQBgsB9CKysrBA6RPoFQeCrgwAeeaTPrb43b94anZypaenjNPWxGzu5jR3VrZ38jp6als6ats7q5jZ2cxu3tb2qubWmtb2mqY3HF3Br6rjc6ko2p7qmdmHh6vYWVcQmtts6tssqptMqusMyqn1DzMNbTEMbDANqdLzK1ZzylCwTIuO+nHQIarXGxrXKyrX8/LWEhLX4+AcLfsrOpk7j89fm57cX5WfM7erVqx0dHVg9hGkZbMwmJia4XC5HmOrr62/cuPGM+X8hlxM69IXATm5KECAIEAS2ggChQ1tBiZzzciMA9cXk5CSmXi93NVE7WMXSs0p8+BwqC93OyPhMtaCbU9teW9leUVFXXdvIb2xrau+phyKIX8fl8crxX1NzZ1d7U1ODQFDfUCvoYfPbuTWNfMyAq1paW+BStI1FFRG35PtlDdwvPum9nimdrolN9lE1FkGlhm4pMYlfQmO5oaG148fX/vzntd/9bu1Xv1p75ZVHyc9/Tp32xz+u7dq1VlS0JtTE8fn8pKQksA58np6eTk5OzsnJAT95dBtkZWXFbkq4amZmZvMlyMrFxUVKSqq1tfWxzTkyMpKSkoK/JSUlYBELCwvwcO3p6WGxWPn5+YQOPQxAEMjPc6mDLsYXctPHdiFyAkGAIEAQeCIEtoUOLS0tTU1N4QVaVVUFXROmlTiyLdZ3xFjuiVqTnPwUCIALYQGawWDk5eWhG2+7ddZGkTDPzBampqYmHGSz2fTXzs5OfC0uLqa/IqjJU9RiK5dg3gJHwThhwnOKr1u56lnOmZsbLyyMYyQnsZLzG1LKy1JzQ8MjkjOzC4pLi0sLwyMCshgh8YlRRRXl7OqqwuK8JEYCN6uwN62sMa+4ghVTXRjALg5tF+TeXNk2PyKRc7Z1qdUT9wuTPZpYNhhT2BWW1ejH4DiHZsUzUp+l8rgWLAKtu8UE08BnvB11uZTU2te+tiYi8sTy9ttrIyPIoKio6N///reOjg5YR0FBwbvvvqugoPBYBqKionLw4ME333zztdde27dv3/nz5xE3aHN1EEUA+fzlL3+Bnuex1QQRioqKYjKZeGboWDp4UYEXlZeXP5aYPTbzL+qE560dguE76CJo5OdpX47hEuMm+DNe+V8UsOS+BAGCAEHg2RF4djoE8oOXlJubW0BAQEREhI+Pj6enZ21tLV5bz86ICB169iYmOTwCAXRRgUAQGRkZJkxY1Eb0jueEGAgPfRcQIdwiMzOT/kovxCcmJtJfYSW07QWgtDQjI5gsbdQUH/AVB58f/Vu9dbOsIISZ4ODuYa6kpH5BXEb+vNyB0yf3nDmpo6LmaGu/69gB2cuix86f0Xe0E5WWOnJBbMfJg0fFTumpa1lYmAY6n81P1cjLMi+Olhjo4qxtUwzuu+iQhm+LkmcTLVfcBAoutbIOVdJWxVImWRK6sWExzGdsCXQmulG3krah4Scm1v71rycmQjR3gpooLw/1hd4QFEhSUhK83N3d/a233oLW57E4oKbV1dVgQZ9++ik6FjQ594TCeFI6hA5aWFhYWlpK8x9oh8DTYDX3/PrrY+v4jCc8bzoE3gjYseDxOSuI8JKGxu9zvukztgW5nCBAEHg5EMDqT3BwsO/WUmBg4CPME56dDkEj5OzsjL+jo6MwiMA7FLYVeI02NDQQOvRy9LeXtRZ4jrBUHR0dvXmyClqCScXzqPIXSIegeMBS+/1zchzcHp3Eg/CanhpNjLZMitZ3c9PfKXrqjV27NUQvnD575tMTB00V1Q4fOvzGjg/f+OTDA0cOi148f+HsqTOSx/efPXRBVvrwkf2SF06EOp5KT9JKTnEoS1Bsqcu6cWN7Vp/vokOSNvyIoiFaQvP7g3K7fdNbPJJqHaLKzX3TYp/ZWA5zd+F+SltK2zDRhx3aX//6ADr0i19QWqOPP1779rcfSpZwDryJhElXV3f37t1Y9ZeTk3v77bcx38VnDQ2N06dPOzo6grZBi4pFLzMzs+HhYdiz4XwoJcbHxxUVFffs2dPc3AwtJw7m5ubirWBjYwMzOahEae2Qn58fTtPU1GxsbISCEqsRFhYWYF84n14YQKKN5UCEcKSsrAxbLuAp5fF4UOPi4Xysqup5PL3Pnuf9dAgvSAwKhoaG4uLi2traoJE4gr6Ctym+Xrx4EShVVFSgvunp6Xp6evb29ufOnZOXl8crFmcCpePHj0MXh3ZBAlb+/v549YKaGhkZ4SfQWrDTU6dOgVuGhoa6uroikiwwx+VoO6BKVwodD82EicLly5dlZGRwWnd3N/KHxlxVVRV3xK1RJCx8ghjD3BF944033jhx4oS5uTnKgAuxGrqhHUL+aH1ra2tYS2KETUhIQPuiSLgLOC1aH50KVUP/QefB3cGT7ezspKWlwaVRQfQi5FBXV2dra3vhwgX0mfj4eAxSKI+JiUlqKqWwRcn19fVRPExfUFR0HnQMHAd5dnJygmklKL23tzcmSPgAM+jw8HB0OeRmZWUFpeU2PGjP3htIDgQBgsB2IIBxSVZWFgMCxkwMILBTwOCGsUJNTQ1f8drCYIghSFlZGUMKzsQL62G3fUY6hAENwyzsxjHubZAfjF0xMTGYaaGcz8iIiHZoO/oLyeMBCGBGhzkeXpT3kwS89GGks+1RoDbmxvTreGOK/MCv29tmcBZ6mH5iK7ZLT1cYTiXTzkz2vKToqcO79+77cPenn5zbv1vy9DHZU3vlDu15+62///XNf546uUdKdO9f3nld9cweExlRa/mTyudPeStcidBULPC+7Gl+3tNKn5OcXJCWPDFKWXI9e7qLDsFwjsEepSWhfCi2pC8irz0oo94rkW0fnPHsxnLPXtwny6G0dO0Pf3gA4fnf/13LzV2DFaan59obb6x985sPOOdHP1pzc6NvBxrzr3/9C5NgTHkxicQ8HjPgo0eP4nXyz3/+Ey8eHMH8G0wJK21BQUEgOXjfbKZDWCHDQUzNwZ127Nhx6NAhdEGaDmGGjVk+PlhaWkLbg7nsrl27MHv+6KOP8BnzdRQAs1jQHjwheAgxk0bOmB/D5AAJ9OlLapd1Dx3CYw9CiFc1tF6YwUNljM+oJkwrr1y5gnc26AQaAp9BGEAD8LIH4QE+sEyDKSOQx9sX1AhEhX7Lgj2CAIDMIDeo5nAVPoNVAkx8he7O2NgYV+ErqAjWUzdgxBGYdoCy4hIkEAnQKry8UTywHWSLazHJAKHFdAE3ggklKBzWPpEt2ggn49rNdAiKb/QHjLAgeyg2hhgwHJwAYoNbI08kzFdAcXEQoy36FZoYL3slJSVQKfQK9BywHZQBHBg5oPPgTNwU6ntkC/oEAkbbBIIIgUzSBscAzcHBgaZDuBEqgg/AEL0LLAh44lfk/JxC+D/Zo0rOJggQBLYDAZoOYcDB+IDVFnV1dayJgAhh3MBXvMXw+GMkBDuC6dpzpUN4Z+GOGMk3OwthOAIXwtCHgYvQoe1ocJLH9iOARUPMDZDwht1MFUCEcBBrjtsebADuOnhSkJA56gP1Kf2Vdhaqqamhv2JisO21TUtLexgdwk/bfjs6Q0a0t7LYbsndbykf//jKkQ9PfvKW7rFP1M8dN5SX0BE/qXH4k/NH9pga6ts72fxLSuK100fEVBWNDFQ9ba1jVXVSdfTzA93iIr2S40JTMiJC3Sx7u1q2pZz30qGs2gla0rmjKezBxJKu6NzGoBSOW3hWwjP7DmEZG6vjW0zboJREW/761w+lQ8APfjijoxTt+dnP7j3thz9cc3KiIcY8e+/evVAsvPPOO5itYmL617/+FXNQTCj/8Y9/HDt2DMqKp6ZDUHdA4fP+++9DfYEZ9t/+9jes22F+jGw/++wzcIZtaeYXMJN76BAYArgKVGd0zAnwCloHgt4C3giSg5EIdEJUVBSUAHQIk3takwus8IIHJ0Hvgj4HFJGuLOgBTYdo80IQJ1ACMBPaR5AmA6BSYA6YN4DqbECEAQhMrLKykl6YwbucZhRoHZQBCWMTSCw8DumswDpAZujxEZc8kA5hUoLa4S9Opq/CmZi4oJPj1uBXuCNKi3shH0wUAA6CZOB8VAfnY3QGzwH9w5IVDsJsErXDzIbmM/gLykSX/7F0CGiAC0FjiYpgkgSN1ufpW/UC9kNSJILAy4QATYdAdWC5gDHEwMAA7yysc0NHhK8YYLFgh3EPowe04s+VDmGMxegNlyGMvRvMB8M1BjrcGgMdoUMvU8d7KeuC1cPNVIFenn4e6Qs0lsND+jA6hJ+eR2WRZ7ifi63cMWf5s+4XT9udPqC9621L2WOOlpqaCtK2okctlcUc1CSd9A3sXN1fP3fuz2Jn/ikmauLiGhMR6aOnHWVjHunplsTMSGRmMhNi4/3d+rvatqWcd9GhC/Z1xU3TtNhHljtElmVU9TCKm6OyeL4xOUnMZ2WKGKmx3r/FhEnhs9bwsXRoYWEtJmbtxIm173//EXQI0268VKDAgf4H3B3jOz7jZYOZJejQkSNHMNN9ajpEh8zeuXPn4cOHMctHzrC/gp0YCNgHH3yAD88Kwot6/f10CM8eiM3miJbgDIghAfM2zNrpBB0almcAFN73NB2CAgdXAagnokOgWxjpkBvmCmAFmyNSQC2D5kajbLYiA38AX8UcAmXAxAK6QRRs63RITEwMDAomaqg1nS1M/qAHA6mG5hB/odfCLIFWwYN+o3ZYzcUlWCXCEAxkcBpoD+4O4zqaDkGpCEXQpUuXYJ63sVj1WDoELgftE/RX6MAg3oQOvajPBykXQeBpEKDpEL3SAYWzlpYWVo6waAIrBnyFShwjCZZsMHrgRfZc6RBGM6z14NZYYsf4CcsILMFg4oUjGMOfkQvhcmIs9zT9g1zzJAgQOvQkaD3BuZmM6CBHI78AS2cfA3Mlce0972vufVtNbM+nH/zn3Af/1jv1gfrpD0UP7N1/8MAHxw4bamuJnpc8dkbM3sjU/6x8gqpepKOrhrqWq7t3TlF6ZLBXV1PDE9z74afeQ4fqOR2ztJxW95bQ8Suo7cusaE3KrwlJYDGSn5UObUuJnyAT+N786U8P0A795jeUX1BGxtpHH1Fxtx8Yeu7HP17z9aXvhakzlIYgKlBTgKQ9PzqUkZGBu0AphHcVrMLwJtvQdTxBrb8kp95vLAdFmampKbTGMEIDJYCJOV6iOAh7d5gI4v0HLQ00G2ACoEPgBlhoBKmAsgjsBbN8XLJ17RDNOmAxggCAuMVm5gP6gckEzDloGw/oc0B38f6G6RqYPA6CEoO9QHNNX7UV7RCmJmBrsKSHSxiiO6BHYekUK7XgVKgUPtO+PSB46F1gO7gLrO/g2wMrPoBAa6tQGLAdHKTpEJRaWOXFr8AH+dA2bzQdAoa4BegWKoLpEW7h4eGBW4D1gQjhM+oIBgUqSOjQl+RxIcUkCGwJAZoOYUzAYgrM5MB/MAhgwQVDK1TlWMrBsEMvhWAAed50CMMUWBB8NenIDhiCYCkHA2AcwRi12afoKdgRoUNb6hDkpGdA4HOjQ3hHY26JRK9s4immv9JW95gh0F+33WcJmX8h2iEWIzLUwcDVRMbWWNLuwmemu/6l+pMfnP3JD3/7yvdP/vSHFj99VfM3P3vjN7/65U9+vHvH22Z6uuckRT99858qx4/HH76UKaPrp6597tjByzLSmdmslISEkYG+Z2jkO5feRYek7esb+hZoOSJreVrJvrJxsJDbkVlSF52cx0h5VjqEJsfsbYtpG/SS8KD4298eQId+8APKp+gRcRQQWQ5WdpvsJqF8AFHBOwaT1G2nQ5hYw6EI+iU4AtHeRLB9gmnWlzqO9mN75/2hFEAG8JqE4RnWL6HBgNIDfQCvzJCQEBAerCni7Y6EQQF0CMwHL1dM7vFeB2dA1wI7eiI6BMIAPgAvoHt6GkgOuih4AiYNyB/0g/bVAUECLcER2v5kY2DaCh2CKT96DgqJooLowtAOAxwyxGfMVFA1xGxAzqArMAukzf3B99ATsJ4KSzmcAGURZjOYykB5CJM/DJq07xBKCwoEoo6fYE2HScaBAweAIU5G1eDthskQsoJ6CvnjKvRkoAR9GkwHoa2CvuursMHcY3sjOYEg8HIgQNMhOoF7wIr4gQnvMvqc5xdKYYPh0FsPYXzGSEt/xsIf3IqwhvUULGjjEkKHXo4e+yLXArMUemdSOj0/w3KY6NMTYzwmAARW9PRX2gweawr0122YFd8NN6YcmI08zFgO85xtsNJ6UAPXsUtjQ7wCvZ2U5OUspM7avfuW5o++L/Pf3/nj974t/sP/Nvv+f+v98Pvv/ei/f//qD868989/v/3aW3//3R9++sPT/3wjbfelnHNaZmISf/nDb0+dOM1IYeXnFc5OT29LL7qLDsk41HeOLtKyX1L3vcMKEmqOUppuUlqesSl5yanPSocQSgvL2FtMtDv4MyUQa2wf9BSbDuESbMbKQTjz9bRBh/CygZUnPHygWMBo/ve//x2hxrDej1BgCC+G1w9mn/AsuieUAhQd4DmYRmMiCxO4zaEUgAb4FUIyQG8AfcUnn3yCCAqYBCPa2MmTJ+/ZreiZ0HjBLn5goG3M16GHQUg0/LphAIb3H75ChwPlDFgEdEegQ2AIYI84CN5Im7pBPYLTNkJDgu2gv+GVSZu04SqomDaHJke2eCWjye4PrYYjsMGjR0A0Cp0DhkKUDVoa3GVz+AHwHBCSjW3LMK7hpvT2UEjICjeFQokOvY3i0fHo4BOJCtLqL3R1FJU+h44PjruAJNOFRw64BboEmBIyx2kIfIfjuIp2rMQJuATxJLy8vIAPPJHQRe9PuBBXoeQYW+laoGqo0Zc0MuEL1p1JcQgCLwQCGGGwnoJ1lq0kLLhgKHhYuZ8xstwjqA6GKTgyQU0N3f5TMyJCh16IDvcyFgI9/9Fp4/2+XbX/QnyHQK5gaYL558PoEHwOMWXFfGO7qrmRz8L8fFpKQkywl6W5oa3MBd8PP9R89QeXvvPtf3/nm8de+YHm//ud2j//8v4vfvb33/3WQ+a8zYG3Ln7493/+4hXJf7yVtvNixglFtU93/fG3v9TU0ImJTqjmcLdrDnM3HXKsH55epsXYMVjJ0E3ZxFvZ1F/ZLICZWZDy3KJMbDvWdzIMDFx79dUnZkTf+taavPya0JGDTnhnwLcHq+yYeWN2C86DgM4gNmfPnqWDHcM/FUf279+PWSlW+mEYAFYNxQI8PTBXRsI6PYIx4BVFv6swlYfjCvKEwgFuQogQgGkxpqowfwJZgrIILknI8zki80Vn/dT7DtF0aMN36CnqQfMHtBG0KKA9T5HDs1yCGQB6xUbwg2fJauNaDAfQlYEOPQ9l+raUkGRCECAIfLkQeH50iKZA0GZjvY/QoS9Xr/gqlPaxG2Nue4yrL4QOYYUUyuHHJjrY3ban5kb+/8/eWYDFkWVtOOOyO647GhcCSXBvoGlvmnaFbtzd3d2TQIgHghOCJMTd3QgS3J24zESQ/1QXMJGZ+cd3drf6+aaeovqWnepJ37e/c88t2ZS5JiM61lwQOHeW8z/esHjrDdbbb3ipz4vlG0cLycQFMzVnf7PCgrtCoG9tsERv3tdWy9Q2kDj5TIkr3lBx/kxbHu1Q8eqBnp4/6tqewSG71Ku37z9BdePOw8Hr97r6Rhpbuy/WXNt78Nj27dV/1Fn/uuNA9eHKygl39wkud4JAmFi8GJmJ6EcFaXUwlAiaWVpOrFsHk7k8fZGQ5gQWEPyajv4qAH/CIFH4tR4MB9QWgF/6YdQ7/NgPv3vBP/HQyYbvEhguAt1u+Oce2sAKuEmQ+AQHQQfAwLtwTDgU7Dg9Tys0hh/sob4COoTmrwvUX36m34xDADNgkkB8fvNPAnAEeApQ0A88mb9+1h3gZDBw/lhugY8lBAQdMvSXP0nshFgEsAj8F0bgz8ah3wxC6I6YO/Rf+Jn7e9wSAMDPv/7wDHPoMaJnRH8nhc4h+idaaBf6meiff968qHAW6D9AYg68/oDMrF/wHB/cv7ersmDjiugELxsXpTl2H78v/vpz48/e8TNcEC2jxopxAtWv2aqzk81wiVKDQLa6nfEib+LSFAE+WUyyxy+lqc2OsKXXH6/+A/s8z+CQW2b9tFxWXHVOv2SffMY69og0fJd5QHFuUcUvuMe/ZRPgisePIZsKqib/nMAOgmYg+RB57PWnRuA349CfelXYwbEIYBHAIoBFACKA4RD2McAi8L8TAWAtdIDAnwpd0/FEftfualuVEuFsyXOnaXgZzQ+hLwwhzUzhLMq00FhlqZFpob7KRnuTq9FGD/w6J73VdrobnAk5buRcN9J6N8I6T/LJitVPHiMVpP6o1zM4tO3cyLQqTg+WHe8tOtSWu6tuTfnZtJxd/3nTsP5RQcKO8ydEAMOhPyGo2CGxCGARwCLwx0QAw6E/Jo7YUbAIYBH4sQhA2tT5U8fDrBlhJguS2QszhIqrpMrrbDVz3fF5noQcd3yuJ6HAl5bnS8n1IuR4EvL96EVBrKIgZlEw63TFqoff3ftj44rh0B8bT+xovzQCkBOIFpHEXlgEsAhgEcAi8HeLwN8Zh+C7A0uW+7t9YLDrwSLwayMwNjp6c7D3UE78Zk9ajqtxjiseBAhUGGBSEGBSGMIsieAVh3MKg00LgkzzfamFQYwdK91bzu199D1SQOuPfc3gR16MyGt5UWG5jSEb6wLWXPJZedItZb9TdFl+SeUfe27saP/LEYCCkpARC2N4sBcWASwCWASwCPzdIoAW//27XRV6PTC4Ai7vNw8f/V/+5sXuHYvA3y0CY2OjfY2XTpYs3xJhludDLww0LQ7lFIfzi8N5xRG8wnBufjArP4hVne569eCWu9f7/6Qh3zOSy9t/VElbWuJLrkXlXQnbcNo/65BncnlhKYZDf7dP0X/w9YBPCvUkoFIf9sIigEUAiwAWgb9hBOCf6L/tC1joT+oV/Qd/rWKXjkXgPzYCjx8+uD3Y3Xbx0PHi1L1rg3dkeVWlO29Pc9m/Mezinty+pkv3bgyOj/+JxaJmrN/f86Nau6cze2frisr61NILsbnHQrO2FZdV/cfGGbtwLAJYBLAIYBHAIoBFAIsAFgEsAlgEsAg8HwEMh7DPBBYBLAJYBLAIYBHAIoBFAIsAFgEsAv+jEcBw6H/0wWO3jUUAiwAWASwCWASwCGARwCKARQCLAIZD2GcAiwAWASwCWASwCGARwCKARQCLABaB/9EIYDj0P/rgsdvGIoBFAIsAFgEsAlgEsAhgEcAigEUAwyHsM4BFAIsAFgEsAlgEsAhgEcAigEUAi8D/aAQwHPofffDYbWMRwCKARQCLABYBLAJYBLAIYBHAIoDhEPYZwCKARQCLABYBLAJYBLAIYBHAIoBF4H80Ar8ChwpLKx5hLywCWASwCGARwCKARQCLABYBLAJYBLAI/LdE4FfgUMFTOAQTQmMvLAJYBLAIYBHAIoBFAIsAFgEsAlgEsAj8h0YABbpfgUOFpZVPpl6j2AuLABYBLAJYBLAIYBHAIoBFAIsAFgEsAv+xEUDJ5lfgUNGWyrGxsXHshUUAiwAWASwCWASwCGARwCKARQCLABaB//wIAN38ChwqLqv6Hx1ghd02FgEsAlgEsAhgEcAigEUAiwAWASwC/40RwHDov/GpYveERQCLABYBLAJYBLAIYBHAIoBFAIvAL4gAhkO/IEhYEywCWASwCGARwCKARQCLABYBLAJYBP4bI4Dh0H/jU8XuCYsAFgEsAlgEsAhgEcAigEUAiwAWgV8QAQyHfkGQsCZYBLAIYBHAIoBFAIsAFgEsAlgEsAj8N0YAw6H/xqeK3RMWASwCWASwCGARwCKARQCLABYBLAK/IAIYDv2CIGFNsAhgEcAigEUAiwAWASwCWASwCGAR+G+MAIZD/41PFbsnLAJYBLAIYBHAIoBFAIsAFgEsAlgEfkEEMBz6BUHCmmARwCKARQCLABYBLAJYBLAIYBHAIvDfGAEMh/4bnyp2T1gEsAhgEcAigEUAiwAWASwCWASwCPyCCGA49AuChDXBIoBFAIsAFgEsAlgEsAhgEcAigEXgvzECGA79Nz5V7J6wCGARwCKARQCLABYBLAJYBLAIYBH4BRH49+PQ4OBgN/b6tRHo6e6eUk9Pd09vN7L8QT09vVN6ejs0k2/v7evp6+/p7e/u7ZMLVn5Ufd09IGQvpFkf2vinNdkMPdTTh53aBY7QB6fu6+mFA8rVh6qnuxfR5FX3IK/n7mj6T+Q9aPnsC3kXOeBz1/bCTfX0d/8g+d2h19Df192PrMCRfzgvckmwBbmsySA8c1XPRxi96KfC1Q9BngrssxeGRPXpLfJwTT9E5IzyU0Og+kFwecgVouuI0KChAXzm0U89X3mAngrg9KWi9zL1Ftzv5GH7ugee0mB/z0+oe7D/af1Us+ntzx62r3vwDxVcM3LAyUvqGez7af3EHQ3097wo9N5/9K2B/m4QehfTEfuZm3o6qpNX+0IEnjsO+ucLx/zZu5tsj7QZkOvnQoE0eOa5/P8X2ds9KNfAC0K3/yF6+uA/eq4fOfuv+Ti9uPtzZ3z6pE/f0Y/siAbwxwLySzb+2n/ssfYQgZGRkV/Qn8GaYBHAIvCfFIGxsbEnT548fvz44cOH33//PSxhHbbA9r/+Nv79OKStrT0De/2aCLz00ktzF389T+nruYpfzlvy1ULlrxWUv1605CsFpa8VFL5dsHDm3EWz5ijMnKPwLWj2oq9nL/oS1RyFr+cunrlYdaE2fhmZrU4VKJP4SkT+YiJfgShQIAkUkBX+YpJAkSxUIgmXGHMUVI1mKWh+paw3U5+sQGWrkpnLdI3n6eDnEBgKVJ4Sha9I5imQ+QoUnqIWfq6q3ixjuiKdr0IVLKHwlShCRYp4MUm4yIg5X488Vx8/zwi/yNhY0chIQV9/gbbmbG21mXitOXi1WToKX6vM+2bZ/NmKc2ctnDNz3uxv5s3+elKzvpqH6Mt5M7+YP/Or+TNnzv929oJvZ8//du7cb+fM+Xb2nFnfzpvz1dJlM3X05xoS5huR5xtRF+BNFhKZCmTuYjJfCblHgRJBoGQsUDISLjFExVfCMRfpkufhjOfSiAvYxMVsY2WS/hK1ZXMUF321aOEXCxd+qbT422VL5ixdMltBceY8CJ3CNxDPuYu+Ac1Z9M1shW9nLZZL4ZtZsK4wc5bCrJkK38xb8s1S7bl6ZCUKV40mUKEJlWhCRSp/MZmnSOQpGnMWG5gu0qbM1yLP1zdZaMxaTOYqUviLjU0XahrNWqz6xQLFLxYvma20ZLampgLBcBmDsIxLXCYkqYgpamKKBp+gYopTImjO11H5Vm3ZN8uWzVRa+u1ipW8WLv5mgeI3CktmgRYozlqweOZ8hW/ngeRXi6zAB2PxrIWLZy2Au1jw5Zz5/1JU/MZQT4lN0TAz1bLiaNnztVzFup4yA29LY18rop81CZU/yAZRoA0x0IbwtIJsiC8q0JYUYEsOsIVdCP42eB9LA0+prruZlodEw1ui4StW9xNr+IpAmt7Cn5OPSMtHrOU9KU1vMUgDlZdoSmJNH4l2gAUu0BqPXIk1BRQ4KWqg9Q8KsKGC/OUKsKX6y+WHiOxrQ3pa03cNG33k8pbLy5bobUPwsUbuyMdc10us6SnU8BCqewjUPYRqP0ig5vGU3PlqT8uDr+bBV/XgPSN3rsq0PLgqbmwVVzZsUfUSwt3p+kr0vSUGPmZG3mZGPub4KcH6tAx9pAbe5gbeZobQxktiCPIWG/qgkhj9IPkWeMtLZPCscF5CnKdQ31Oo5ynU9RLpeIu0If7ecGscFXemsqvJMmf6EmfaEieKkiNF8WnBlh9EVnIiKzmSFR1Iio6kxagciAr2RAUHkoIjScFJvoQtzwkagOwIi1DZGi+0M15oi19oh2iRvfFie6KSA3mJA2WpI22ZEyJlZ5CJsouJigtDFVlOydlE5QVBy2UgJ/oPcqQuc6AssyejWoocHJGSPUXJDpawTlriSFJ2Iqk4klTsicq2xGU2xKU25CW2lCV21CUOtGUge6qyA3KcpQ6UJY5TcqAooYJDgWzJitZEBUvjhZZGCy0NF1jL9fYbr/6af++xtkgEOBzOX989ws6IRQCLwJ8UgdHRUeCf27dvN3UPHaztzTvdvfpYT+6pnl1Xeq52DN66deu7774DLhofH/+TLuDFw2I49J/3ZfPyyy9LHKjmThQzJ6K5M9HClSJzJIksjbhiAybHgMrAkZkGZBaOytKnsvQoTB0yUxtEMtUimmoSmdosc7yDLzs60yolxzoxVxy3iROXw0rYzI7bzI7JYcXmcONz+QmbxYn55jEbxe7xFHNfbamPrlM4OWKlWWy2zC2S4hyKj1jJS8mVpuRJkvL4SZt58ZsETuEEG3+DkAxe8iZZUq5ZYq4gKZ+fVMiPy2WGrab6JRJ9wim+wab+QSxvX1M3V4qDNd5JZuhrQ/GWkh05hjKagZhmzCYa0fD6ZENdsqEOSS6igTYJhNMi6msS9bWJ+jpEfT1EBvoEQz28oTaFrMvj4+2c6X5h7LAEbkQKKzKdGbWcGbOKHb+Wl7CBHw/aJIzPEcXlimI3i2PzzECwHp7NCkylhMWR0uO5q+Jlq2LtIv0lNhYkAQ/HZuuxWLpCoZGZhMgXGDHYeiSGFsFUm8TSJcM6W4/I0jVm6+BZOnhkqYtng/RAsJHM0+Ra6zsFMcMzZInrLJI3iVNyhCmb+Ek5/IRNgriNwog13MDlDN80ml8GLWQVI3o9Gx5B6Cq6Y4Qez34pQ7yMJdCWyAiubrzwYOuUSJuV0TarIq2zI6xWR1pnhcnSAkQxHuxAZ6qnPcnRlmRjRZTJjIUSI57IiC/G80R4jtCQxTdg8gwYHH0Tth6dpUtj6dBYunSWnglTj2aqQzbRoDI0zcwIkcHWm5Z7V6z125sTeKww5EJF1NWdCfV7Uxr3pzUfSJ9Wy4G0loPprQfT2w6mgtpBh9LaD8FKyqQOpHTI1X4gRd4GlsmtBxPbDiY07om6uj3oYrnPpTKPK2XuV7e41Za615V61JZ6/qiulniAXnjLo3aLey3su8UVlldL3GrlulrqXr/Vq6U6uGNvTNeB5I4DaR0H0tvlajuQAWqfUtuB5aBW0EFELQczQPIbhDtNbUK1H1Hz/tSWfXLJ1xv3pVwD7U++tj+xaV9C0964azsi6ioDLxV7XCx0u1joerHQ5WKh88UCJ1SX8p/RxTzH53Rhs8PTOp9rPyW787m2oLObbM5ssDm3yf5KoXvdFr9rFcENFWENlRENlZENlVHyJQj+fFrh9RXhdRURdRWRteURdVsj6n9O4XVl4WgDWKktC6vdEna1NLSmJKSmNLimNKimNOBqqd/VYp/L+e7nNjicWm1zItPy6HLZ4XSzw+niw+lCuQRH0oSHU4VHUCUL5BIeThIcSuSDDibyDibwDsRxQfvjOAfiOAendCCW85z2x7D3IWLti2bti2LujZzUvij2/mjuwTjhkSTpsVTL4xnWJ5Zbn1xuc2ql3aRW2J5aYQtbUJ1YbgNtflTHMqyOplvKZXUk3fpwqvXBFJuDyTYHEFnvT7ZClGK1N8lyd4LF7gTZ7njZ3gTL/YlW+5Os9k3Kcn+yxYEUiwOpiA6mWhxKsTqcYnkkxeJIiuxoivRYMqKjSWZHkySgI4jEB+MF+2I4uyOYu8JMdobSd4XQdwfTP3rnzf+8b51/9xVjOPSXdQqxE2ER+FMjAIQDFtDtO3eau/rXHuvkF/YYbOhZmt27KKtvSXaf7rpeRl5P0v6uuva+mzdvgV/0lzlFGA79u/+Z//Xnf/mVl92i6e4xICrIO57hHEqycNMTWeuwRDpUlhaJrU1ma1E4miBwgcgsNQpbncLWoHA0qDwNprmWzMMoMJUVn8NPKmIlFFMSSghxxUbRhQaRBQYR+QZRBfjoQlJcMT2m0CRoHckxUcs8WMk8QMk1ARe4ku4Uo28dqua/gphQwEoooieWwO6kmHyyTYSyLGhJ0CpSYgE7uYSRWEpJKiMnlZNiSvDB63S8kjXdw3U8g4y8fI1dXQ3sbHSszdSdzLTBbfAzM3JiaFuSdaRUIy7RgGGkR8NpgygggylN/4nTJuM0KUZaZLwWlazN5uCAHOzdqD4RjLBURnQmLSabHLOaEL3WKHqdUcxGo+gcfFQuPjqPEF1AjCkkxxZTY0tosaW0+GJqTI5xeJZeVIruymTymkTO6jhJuC/LSorjcbQ5HC2hUM/KgmAhM+YJdE3YGmSWOomlSWRrEjgaxojU8Vx1I7kMORqojNgaeLYqgadkIl1m7q7rFkUJXmESu5GeXEhPLaYnl9CSSqgJcN4CctgmfMBanN8a3cANemGbDaKK8ME5+vaJS9lus+myeSwzVXMrA3d3ZmSoeWK4JDGIm+DLiPeiJXjSkn1NUgOYSf6MaG9qsDvJy4XgaG9kZW1gJtMXSUE4EF+ixzfT44h1OGJttlCLydc05WkyuBqmHA0WV5PN1RSIdMylOE83RlaKU+UGn0O5HmcKPGq2eDdXB3buDes+GNV7OLr/SMy0Bg5HDx6JGTwCy6ihI1HDh6NGjkSNHI0cPjKpkSOR16cE68NHwoePhA0fCbl+NKT/gG/HTteWKvvWSpuOSquuCsvuCquecrm2PqPurVaIyix/ELoFkWX3VovurbLurVJY9my16N1qAcvuMou+SpuhXa7XD/jfOBQ2cjgSrg00dDgKueDDMUOHY4YnFTt0OG7wGcUOHgHFDByeFNoe2eWQXAejhw5GDxyM6jsY2XsgvPdgaN+B4P79gb27vTurnJtKLJsKzZuLzZqLJK1TaiuStE+rUNw+KVFbvnBarfnC1jw+qpbNPFTNcjXJ1ZjLBzXniTu3WPdXOQ1Wu/dv9+zb7t1X7dtX7Yeqf8fkinwjyKdvu0/vdt/e7X49Vb69Vb59cvVW+kyq3LsH1Vav7q1eXWWenWUeP2iLR+cW9w5Ebh1bXDu3uHSUOrYX2zblSuvWCWqyOZdXsi5lmF5Mp19Kp13JoF7JoFzJIF9JJ11JAxEvp07qSgrxSjLpchLxUiLhYgKiC/HGF+LxF+W6JNfFOPylOPzlKcE6qgsxhlMyOh8NMr4QTbgcS74ST6tJMq1L4zYsF1zLFDVmiq9lihtWip6SsGHllFYI61cIXlTdCkHtCsHV5XxQTQb/cobgUrrwYproQorwfIrwXLLwdCLvRALvWAL3SDz3cDwseUfi+ccS+McT+LD9ZALvTCLvfBLvQjL3YirvQhqIC7qcyqtJ5dakcq6msmtTmHVy1Sab1iYxriaYXImjXY4hX4ginIvAnw01OBOCOxOsfyZI/2yQ/ifvvP7r/9X/X9/jd+IQ9Kj6+/uPHj1aXV19+vTpu3fv/qkdPuzgWAT+lyPw8Mn40P2x9ltPWm48aX5WTSOP6vvvX2gdKjnVbprXNT+z/6dkvKmn4GRH/+AQmEh/DRFhOPSf9zXzyisvh69hRqw1jVjHiFxvGrORG5BOtQvQkTlrC2S6dK4WladN5evQQLDCBTQCLtKiyLfTBVpMM22Jo4FHtEnMWmFqiSitnJ1STksoI8SVAAUZRuThQnP0wnINovKJsUXQd2cErSE6xqlL/BUsg1Vc44zsI3CWQZo+aaTUEmH6Vm7qVkZKGS2ugOoQo2EboRaxnpG+Bbaz08ppqRXklEpy3BZC6Eacd7Kua6iei6+hk6uhra2epVTbXKhmI9bysyb6mhs7M3VtaDgZFc8nG7GNcaZGeiATIz06Xs/EWB+WNENdqqEOzUibaqhFMVQjG6lQiaoctq6VLcnDnxkUx4tawYtdzYzfQE/IpSVuJsdvJsTm4mM246PzjaMLCJGFxKgiUnQxOaYErocKSiqjp5SYJG4kJ640zkwjr0pkZESwAz1MLM0MeGwdAU8XWMjRlmYhNeZwtWksDSpHm8LRoXJ1yTwdEk+HyNcGEZ6RFpGvReKrkwRLqeKlHBsNC29Dt1hy+Gp6Yj4ztZSZttU0ZSsjqcwkscwkYYtJdBE1PJ8YDpdXTIzfSokqJrqt0OT5LKBYzGNJ1cUWhs4ujLAQcVSIMNTLxN+J4GNn4GOLC3DGh3lSI3xMwrxM4Go9XaiOjiQbR6KFnbHUxtjcGi+xMhTK9PnmelyJDleszRFpsQUaLL46m6/BFWgKhdoyMz1ne4Kvh0lChCQv221Pnu/pIu8rW72atvv27A8ePBo5ciLuxsmEm6cSb55KuHEy/saJ+Jty3ToRd+tELOj2pGLunIy9czIOdPdk3D25YEW+BbbH3D4Rdedk5MjR4L793p27XLp2OvTstOvbYTtQbTew3W5wm91A1Q/qr7L9Wdn0VwEbWPVXWcJyoMoaJP/TZnin062DPneOh8Hpbp2IuXkiDi4VrvnGiQTQzRMJtyaVePNE4o3nlXD9+KRuHE+4eTzhlly3jyG6dSz+5tH4G0fjho/GDh2NHjoWOXQ0Yvhw6OB+/94d7p2V9p1brbrKLDvLLLq2SFF1b5H2lCLqhWWJ+ZQk3cXiaXUViVB1Fgo7CwSoOmC9aBqfxB1FZt1b4Dadhne6j+z2Ht7lO7TLb2h3wNDuoEntmVwZ3B0o3+4/tMt/aGfA0M7AwR2IhnYEDlc/o6HtAXL5gwa3ySVfGdjm1w/sBOBU4d1b4dlb4YGo3LWnzLGj0Lppk+TaWkF9Nrc2k3V1BaNuhUn9SnrdClrdCmrdCgqodjm5djksEdVlUOrSKbWIqLVpFNDVVHINKIVUk0y6Oini1SRi7ZSuJhJqElAZX4lHMcnoUiz+UizhShzxSgK1NpnRkMFtyhS1ZJu1rDYHNWebN60ye1qNWZKf17VVYlBDlghUt1JUu1J8dYXoSoYYdDlDfCFNdCZFcCKRdzSBdyiBfzhJeCTF7Fiq+YkUs5OwTBafTgFwEl1JFdWmiWozRDXLhVfkql0uql8uBE5ryOBdy+CCGjO4DWnseoCiREZNPO1KHOVSDPFClPGFCKOLoHCjS+FGl8ONPn3njf+8b51/9xX/Thy6dOmSj49Penr6+vXrIyMjY2NjYdDy/3KHFbt3LAJ/UgT6747ubvk+78qD1efvZZ59XstP3ko+0BOwtU5zdcfPsBD6lv6Gnl0XWm/cuPHo0aO/IGsOw6F/9z/zv/78r7z6ckweNTYfRIkvNIkvNA3JJjiGaZg7qbDFamSWKpGlTmRpkNhgDWnCksDSILDUURGRIUOaplJNiZuuaywhbC3szogvBufEMCpfP2KzXtB6TZ9Vqj6r1ALWaAet0w/fSAzfQPFdYWgdtozvvkDgoSTyUuW6KNmFaifkctNKOCkltOQSSnQO0TZCxTZcLXw1LSmfnVRITSgyii/BJZTiogv1/bN1bMOUJS5LBVbKfMkyDn+JKUeRzlLi8zUcLPAOQgNLurY5RZdH1DcxBvLRoeK0qDhNENkA4EeLAksQmEIG6lS8Ko2gzKApc9iqVjaGgeHs2OXixLXimLWmYdnGYWsNo3LwcXnE+AJCbD4+arNh+GaDsFxcCGgzLngzLiTPILwQH1FkFFNCBKMmYRM5IYuYmkaOjyT4uuhYmWtyWGpsUw0zIc7VkeFsTxeLcaYcTSoLjDVtMkebyNIisDSNWRp4ljqejXhEhEmpETiqICJHhcBWJLJhpNASumQZz0HFIUzLP8Mgcj0hPo8cX0iOKyTFFpFiiynRReSIQkJovmFovkFkMT6yCO+3Wh9cOJJ0NomnaMrXkEhxTo5EJ3uClbmOhKcm4igLucpCgZpErCkz07Y0g6vVlcFb5roiqS7PXJtnps2VaLHFmqYCdQaIp8bgqjDYyqasZWyuilCoIZVoO1gaeDuRYgPZqxMtCjKdtm3wPJjvfbrE5/JW78btfu17Arv2B3cfDOs9GN53KOJp9R+KGDgUPjilocPhQ4fDBoENXtDA4bCBw+Gw7D8UMngkpPeAf/tOt6Yqu6ZKy5ZKWVuFtL1c1lEu6wRtNe8o+2WCllvNOrZKOraK5UtE7VvEHWWSnm1Wg3tdRw75jxwJGToaDjgHGpjS4FHEzkIF66CBo1H9RyL7j0RMq+9wOKr+Q+Fwj0/f5sDB8P6D4b0HQnsQwb0E9+0LaN/m2lJm37LFuq3Uor1E2l5s3l5kNm0KdRRJQJ2wLBBPqlDUni+Y1nO+0FMGEb9ps+BaLuIONeeJ2otlPRV2vduce7e79u7w6Nnh2b3Du3uHT9cO765q767t3l3bvOTyBHVv8+iu8uiu9Oyu9Oqq8AR1g8o9eyo8eyq9flCFF2wEdW31QFQuX2517yxzA4Ev1AG+0Bbn1mL75gKrhhzJ1XW8K6tYV7KYNZmmV5bTL8t9oZrl5JoM0pUMIqJ04uU04qVUEOlyKukKKIV4KZmE6mISEXQhkXA+wfgCKN74IqopR+hirNG0I3QhBlk/H21wPhp3PgoH69DscgL5aopJXTq7YQW/EWAmc1L1K4XTqlspBOdnWqgF9Kx4V5eDuDUZHNCVNPblNO6lVM6FZPbZBNbpONbxWNbhaObBGPaRZMnJFTbnsp3Or3W7tN79whqnUyusjiSLjoE7lMC9mMCtSeJeSeYg+6axQRfTWBdTmZdSTC+nMGpAyYwribTL8dRLsVOmULjhqVD9EyE6x4O0jwdqnwzQOh2gfSZA+5N/Yu7Qr/7a+z04dP36dScnpz179kCKDvzMfO/evaSkpPz8fOhjQY+wra3t2NSrrq4OhjTARmjZ2dkJPlJ9fT20R7ti0P7atWtoW3gLgAp+t25oaIAG8C4cuaOjAzyoO3futLa2wluwEQY/wHHOnDlz+fJlGA4BW+BQAwMDsBE9C5wdqkTARjhIe3v7gwcP0EPBNQPCnTt3Ds6Cnh2Ww8PDF+SvoaGhv+b38j+px/x7DgvZU319fWgw4QXPC/6EeMILKghB8CHm8BTQLegLGsBe0BLi1tXVBZU5YHeIJ2yBOMMWaAMboduNPn04AoQabQmDW9D4Q8ChAboR9oKW8HruRL29vTDiBa4BPSa80C3o47t//z5cCbwFHwC4HvQTBUdAG8Dx4VnDeeHs8OFBbwruCP34wQcDzosec3p3uIvpE8F29FLB+ZzeCLvAxcBGuOCnAwLHhMbwwYNzofcLp4ajwQcSzgvXOf15g+3wLjSePjscB43eiw8RtrXeeLLmxygI5aKVp++kHh4Irag3Xtu8ILPv/8UhaEDY2HnlWitcAPpo/tQXhkO/+t/lf/sOr7z6UnQ+IbaQEFdESIBctWJK2Fojl0h1c2dlpngZhaNKYquTkNQ4TbCGKFxtIgdSvDSN5YIVmlDXRKLLtta28sP5ppGjc4CIqJDwFldMiC0yisrDhazXCVqr7Zet6bVS3WeldtBqfPAqkmeKgWWQGt9tGctxGdNuiaWvdlQ2K62Am1ZETy2ixuaQ7cPVnCO1o9cwU/I5iYWQjYaPK8XFb8FFF+n5rNQw813MslZgmy1j8paZsJfSWEuonGU8kZadBcFOYGhF17OgGvCJOIaxPs1Ij2oARKQNms6Xo+J0KDgdsqGmCVlNwNWWyXA2dgZ+wczEldK0DdLkTYLYTbSI9YZhG/QjcnAx+fh4iAy4LiVgcBnHFOEjwfUqMAgvMAwrMAQWiio2ii0lxBeTEwsoKRtpqZm08DBDB1sVkUCZzVTls7VsZURfd66jHZUvgFE3QJgIXgJVQrIcia1F4mgREWkSuZokrgaIyFEDECJylClcFQpnqVzKVN4yukRR5LLUMUzdP0U/ai0hIY+aVEhLKKLGFVFiiyjRxWBYEQHM4raQ4kvI4TlEx1gtE5uFBJ4CjafGFWmbSfUlZno8njqTpcJkqjLZ6qYgjhqTq8bmqnF4qlyBKlekxhGrsURqLIkGU6RhKtRAWEigbgqOEDTgqYgFapbm2k62Bj7OxpHe9PRQzoYk6dZsxx0b3Q7le58p879UGVBXHdiyJ6QLOv2HwvsQWpiEBxQh5IocPhY58owiRo5FXH9B0Gb4WNTQsYjh4xEjJ8IGjgR17/Vqq3ZsqbJuq7LoqJR1VloiKXOVFtPqqpBNq7Nc+qzk4IQI3W7eVSGdaiztrJT1VtsN7fMYPhI4fDQUTjqEnDpq8FjUwPGoAWQl+kUhRHQ08ilF9B+V60jEwJGIQVgeRjSICvkT6A5QMGzgQHDvHr+OSpe2Mvu2Uuv2Usv2Uml7iXlbsRmq9mJIlhNPSp4p11YoaisUthUIULUW8FvzEbXk8VA150GCHLcpD8RvyhM05QmbC0RtxeZd5TZ91U79u9z7d3v17fbu3e3Ts0vOQgBFO316dvqCemG5A+Tds8Oru9qrG+EiT4SLqhAumtYzRPQ0HUEbBJzcu8oRdW517SyDTDmn9mK7pjxZ/Ubh1TWsmiyTmkza1ZW0muXUmuWUmgyEhRClg8igK2nky2lyFgILSK7LycQpARSRLyUhXAQ4BCB0CRXgUCxYQIiAiC5Cmlz0U4oxhO1X4o2vJpHrUk2uLWc1ruQ3ZQkBhxqzxNcQSRogXw5FIzkXoblwqH4MhybpqCaDh+pKGu9SCud8EutMnOmJWObhaPaBaN7RFMvLG/zaKpJ796waPLR+5Oim/v2rrpZEHMl0OAw2UZLgXBLncjL3ShLkyLEvAQilsS6lmV5KMbmcQr+SQq9Jpl9JpF5OoFyIJUKm37kIo7NhBmfD9E+F6pwM0UYUrH0mWPtcsPb5YB0sWe43fIf+Hhw6e/aspaXldG066MkBeNTU1EDnD/pYISEhdnZ2aWlp7u7u0Ax6k9BJ3bt3b1hYWGpqKiw3btyIdr6ha+vh4WFhYeHr6ysWiwsLC6F77eXlBY3hXegr+/v7b9++HeAnMDAQTgEn2r17d3BwcEpKSkJCQkxMDPR9oXOZl5cXHx8Pu0DfNygoaNu2bbAReAnO1djYCHsBVgGwgYUFS9i9qakJNgJiwaXClri4uOjoaPjzT+0a/m0PDkSamZkJQUNpFnr2GzZs2LJly/79+zdv3lxWVgYPGojxyJEj8ODgBewKVAlP8OrVq7m5uSUlJUDC8OzQfv+OHTvgcRw8eLC0tBQ2Ql8fQg0gChvRlsXFxcAkwCrwaOBPOP7WrVuhJfwJHxVoBjtCEia8Kisr165dC3wLp1u1atWBAweAwOGMu3btAuCBjwesQHs4AmyEywPCgc9DTk4O+iiBN2CviooKIJBDhw7BdkjshPZwWIABOB0cHI4AL7ipkydPAlDBSWHj4cOHUUQHCoLP8/nz58EC3bdvH9zUunXr4GJgI9wm7AUnRVvCvR8/fryqqgpgCU598+ZNuE14F6gJdoGfAGAjXAYEtqCgAN49derU6tWrp0+EfrZf/ITc+G60uPbBi47Q9JblJ28m7Omwz7usnNX5S1gI2izO6lu+uw4CBff7ZxtEGA79hn+Z/827yHEID738uBLjhDJiUgkpaoOhW7SaxEmJKQbMUCFzNEBUnpaJUA+y5p7GIWMYBiNPpWNItIQOWg6hBn7pxOhNtIRiemIpLbGUFF9sHJ1vGJ6j779ay3OFqnu6uleGrt9yI+9UvH2kvtBDnWG7zMRCycxVMzSVkbSelZ7PyChiJG4ycQzVcAnXi8lmp0IFhSIGoEjcFqP4rYbRhXpuKct4LnNpkvkmfAAhZRpThcJUprKVAYdsZEY2fH1Lmo4FxUBEMgAcohvqU3G6NH2QHhWnRzNARDfAUQ30yUYaLJamvRPBw4/qHUKNThOkb5Sl55mlFPAS8mlRuUbhm3QjcnWB6GIKjGKL8LElxvFbCPFbjONK8TElRtHFCAjBWCZYjy01ji8lwWCe9ELTpGyqV5C2xHwxi63EYqqaCXCeTqwALwHkyzG5mjDsisxGrDZgIQSHOFoQPRORPuQiUnjasB3Ik8wFqZG5qnS+GqAIS6jJEmqxJTosczWhzTIbLzXPCL2wNEL8GlriRpNESOfLpyYWUpNgNFEpLQky97ZQU8roCUWm/iuJQk9VgkCBwFpK46qZ8tQZHDU6S5XGVKWx1GksTRBYVTS2Oo2jSuOo0DnLTLhL6bylNN4yKl+ZwlOh8VRpXFUTnhqbryYWa4Df5WKjF+BiHONHSw9jbYgTFKeZb8u2O5DrdrzQ80ypz+XKwPodwU17Qtr3w6ih8N7DwAnRAAyozfK05DiEINC0rh+PvPmsbhyPvH48akrQPmwQwSFPOQ5ZoTjUVWEhlxyB4E9ky6S6qyymNbUdbfzjArLq3WE/dMBr5GjI8LHwoeORQ8ejhk5EgwZOgmIGT8QOnoiTC1YmNXA8ZuB4NMJLT2kQ1p+9XxSNUA0djhgC42h/UO8Or84Kl/Ytdu2lVu2lsvZS8/ZSs7YSSVuJGFExsJDoGRUK2n4Qv7WAi6oln4OqKY8tF6cpn9eUz2/KF7QUiTu2WPRU2vfvcO3f5dG/xwtGK/Xu9u3d5QfuEApCcvn17vQHyYnIB3CoZztCRD2IvHq2eXdXeSF6ln+eQiMwjoCFPACHUHWVu3aVuXSWOLQVWDfmmNWt417NNqnJotZkkmtXkutWIKpdTrqaQbyaTriaDksSqAYZPoQsa1KIqK4kE6Y0OZTochKMI5ocO4SMIIozuhxrMK2LMbgL0SAD0MUYo8txxlcTSfUp1IY0k2sZrJZMXssqYcsqUfMqcVOWqCkLlhIYQYQKHTU0jUP/DwulC66k8WHAz8Vk9vlE1pl40+MxjENRpgei+cfT7Gvzovv2b7p7acejpiOjXefH+i49aj3Wf7L0Qkn8wRVOB+KFJxO55xO5lxK5sPvlVNblVDCFTC4n064kU68kUWsSKZfjSZdiieeijM5GGJ4Nw50N1T8ToncqROdUiDbo9DQOhWA49Fu+QH8PDkE3zsXF5UfHC0EfC3gD+p3Q34XOpaOjI3QQa2trYSN0K4FSWlpaILkOep/QAHqBQCzQm4RuNPQaoU8MQAV9StgInXKALsAV1AtCcQg6nfb29nAcaAZ93zVr1qxcuRL2/XkcgpMuX74cep9wJdDjh8ZAU9AdjIqKgr4p+AZwI3Ac6N3+2b3DvyERQfTgYQH8QE8dpQiI/KZNmwBgIG7g1AFRQOThYcGThZZAp7COjhyDXQCT0ADCdqAa6P0DJwBHoW4M0A48aPBe4OHC04SN8NSgZXl5OTzWoqIiAAzYCNdw4sQJ2BE4ATYCb6BcDcQCp0BxCJ4aXBhsBwbLzs6GTxF8bKAx8DMcobm5GcgNrEgAbBSHAJYASFAcAi4CVoG34OlDG7gYaA8Hh6cPYAYbAXXgUHDx8ImFvdChNfCCzwO8CxsB5OCAcJvo5aE4BDeCliWAFzT7eRwCAIMPNlz5NA7BHT19oh/9bFwaeLz2wv2fwaH0YyNRVfXcdVcUVnb/QhwCE8m6oAECCGH/sz/wGA79ln+a/737IDhUaBwN3X3o05cRE0tI0RuNAIdEDotMRYuo7CVkthpUUDAR6rDMcHTBJA4RuVpQAwDPVidyNCg8DRORBttCXeKqYRus7ZuGjwIiKjSBughwNCCi2EJ8ZK5hyHp9v1U6nhnabik6TnE69pE4iwB9rqO6iVRR7KAWEE2OSqckraVl5DET15s6hei4hhvErual5ougQgPUKogrJcaXEaIKcC6JSziOs6nieXTotQMIMVUpLBUyC3BI29LcwIKjK0WS5XBCkoGpka6JgS5dX9dEX4+ur0/Tx9FwOGAhE5wBzVCPTtaSWRsGRZuGJzOCEsnRmaapubzUQg7QV0IRBRAoKk9PjkN60flARIaxxZM4BCOjUCiKBRCSK06OQ+CtJReahK0wtvFSZQkV6KwlTKa6tZTo7yHwdGGJRVCZDVhIHdgSTTgEHILxVyyJgcACzzM3ZAn1aGDBAZxwNehQq0CgxZHoCmU4Myu8zJpo7UCGUT32bkZu/sZ+4aTQOEpUKj1mBTVmFTl+HSUxh5qcT0spoqYUkZOKSUlQ0KKQEbqGahWsQ5YsNmaDvySPEoQLcIilBuOX5CykSWEBgIH7B48YKmSoUNnLKOxlJM4yEleZwFEmcVSpXDUmX10k1nCywQW4Gsf5UVeEmq6P4xUkiypWmO9da3001+lcqdfFct+aqoBrO0Nb94V3HIjoORzVeySqD9LJEEdlEodQswUV6g4BAk3rxvGom8/qxvHoGydiphR9/Xj40JHgnn3e7dVO0+4QWEOIwB2qspxW19R6zzZLEGyHLXJZdFXJptVdJZsWvNVZZdm70374oOeNYyEjCA5NstDgj+AQoBFKR7FyFkL1AxEhOHTsGfxDcWhoWodC+/cFdFd7dFQ4tW+xmbSGSs3aSyUdpaKOEmFbiQjUUTypzmKRXMKOIlSC9kJeeyEH1FbARtWSz0LVnM9uAUYq4LeAlVRi3l1u07/deXCn58Au74Fdvv27gIUQHAIEekoIC/0MDgER9VQhUPS0OzRlGaEmkkdXpXvXMzjkDNZQ82ZZ/XoBWENXVtGuZJJrMkm1K4l1KwhyGdcux1/NMLqaAUtjROmEK2nGNWmEq6mEmlTjGlimTOMQsnI5yfhyEv5iguGl+CnFGcpZCHc5DndJrguxIANIkAPj6EoiqS6V1phh2rSS05LFb8sWgVqzxS2rEDVniZszJU2Z4qaV4kaQ3CZC8+V+hoXkFRR4V9L5chzigi90Np55Algokn4ginMixaYhP/rG0eInrafHhxonbnVN3OmfuDsAKw/bL/UeLz+dE7kv0eJ4gvBsAu9iIv9iEvdSCvtSClOeI2dyJYlWk0i9EkeGYULnI/Fnw4GFDM6G6J8N0TsdrHsKhBCRDoZDv/NL88/DofDwcOgEQ/cOOoiAQ2AjgKVjZmYG+AGWEVg0XC4X+pfQ24ZuK2wEGwf6l9AFBxxCs6qAtSB3Dvq10McFHwBwCLyj0NBQb29vlK/QviN0TD09PeFH95/HIWhva2sL2X1wdtSzgoNA71woFMIBYQt4VtAAHCrobf8NieVPvSR4BBBksMuAiMB7gf496g4BsQCioNYNmusFwQEGACJCrwcQFwgToGj6WcBeADnQBigIHj24LoAWsAXAA7AEnBa0JdAsPGt4psCfwDboRnju6KmBN6ABfB6gpw5XNY1DABKAJXBJ4B3BhwfYBugCToGmUALJoG4M4A18bODawGCEKwfOARxCPzDwuQJPBv4EHww+k6g7BLcMlwoRgLdQ8gFYgi3w55UrV+CS4AWuFBhKcBCIw9M4BHeBtoS7QHEItsAvBbAFMA8OPu0OAVsCvMGVw7vTOAQwj+4On380pfPF19HOh1nnfmS80DQgpR0dCtt6mbam9hdmyqHIxMltAcMKzfr7Uz9dGA79zn+l/w27Aw5FFhpHgY1Tahy7hZhYSo7JxXsnaJi7LORIFppwFGlsFRpXnSXW48mMGGI9MgcZMgSZXXIcgowvqKmgwxTrsc11uJbqfEcVm2AdvzRS1HpGfB4jqchEXgCNGAfEtRkfusHQb5WeW6qWQ6yGU6yBYyRB4qHDslxiZq/qF2oUGIULTcTFZ9FiMhmOAfquIfi41YK0fElyIQfspjggq1JidJ6BS8JSruNcuniBiUAVYSEmVGlTo3DU+GJdqRhnztaR0LRFJH0uAWdqqG+C0wcWMsXhGDgDoCBgIbqBPh0MImNdPs/AM8AkPpOXuJYZuhwfnGGYkENPLWHABSNmFDg/hbjofL2oPN3IzbDUh8oQsSWQs4cHFpILHyeXfJ0A1xZfTIraRHSP1+HbK1E4i8G24nJ0nGzogZ4CZxsKlwMEokpCxmIh+YdQl8+Ep8UzN7C0p9o60WXWBJGZnlCiJ5EaSC2BfwjW9hR7F4azO8vVgwPy8OR6eLE9fUy9/Ex8A+gBwdTAMHJAhLF/tGFgolFImmHYSqOwVYZhq3Gha3DBawwhKdEn3dgySIdiroTnKCHZd2xlIkuZBNM9sdXAFKKztYCIyCwNZEgYV4PChWRIqPEAF6ZG4qoac1XwXBUiV4UuUBNJNR2s9cI9SOkhzA2xvOJUUeVK8+pV0gNrLU/m2F8scr1a4dtQHdi0O7T9QGTXoeheqCN3FDgBoYXhE7FDx6BywA8gNIlDJ6JHQMcBcib1FPkAAsW9KGg5fDS8b79f506Xtu027dssO8H/qbSSy7qnygbUve0Z9WyzAXVXWXdNyqp720/Jpnu7bf9ul5FDvjeOhQKkDct9IYSFfhaHnnKKAJCQ9iBkR6Cpp+4anLEhSBFEBVB0KKR/r1/Xdvf2ckfAoY4tVh1bpB1bEBzqLBWjan8Kh6a5qL1IiGraJkJS5oB88nmomlEVCJryhS2FZnDk3iqnoZ1ew3v8hvYEDO4JGNgT2L8nsG8PFLUL6N31g/p2BYB6EZvIB1LmkHy57YhH1LPdu2e7D6pugCK55CA0SUEoCz2HQ51lLu0lji0Fttc2mV9dy4dRQ5ezTK5k0moyqeAO1a8k1a8kwrJuBal2ORERYhNNekSIU5RGupoKgsIJzwhqzV1JhlpzxpcTphRvfFkuSJxDRxNdiMOfjzU+H0u4FE+6mkKHBDkwhVpXCdtWi9vWSFqyJWANTUkC7hAqKDGHVJmT49D/O4IIxSGwhiBN7lwi83Qc42i0yaEo1rEkiyubQoYOFYx2XJi4NzBx/8bEvVsTD+5NfP9g4v7t8Rv995suNu7MOZblfSzF+lS8+GKS6GIS7xIYRCnsmmTmVRgvlES/FC8vmRBpfDbc6HQI7nQwlI/TOxOsO4VDAEUYDv3eL8rfg0PQ3YQsOOh6on0p+HUckpGgo4kO8wCYgf7f0zgEdkFAQAD8mg4dRPQF+0KXF3gGEtWgxwxHmMYhWIcuKcAP5L+hv8RD19nBwQE6wdDFBHcIfqdHzwtdTMAh8Ad+Hoegkw1VH6A/DZ1R9OzQ04VfxwGQoB+MboG3oFP7F4ym+FN7n7/24MAS0NcHkAADB0gDHgE8CwgXgArgBFgoEBbYCO7KizgE/WnAIcAS9KSAl2hLwCFAKUjAA6qBrv/FixdhHXAI8hXRlvBMIbcNhSJ4EOhGIA14rD+DQ5CuBp86uCQ4Djgt0BKoBs6FDhNCcQjoAj5XQFDwUQS0hnXAG1iH9oBb4O3AlQBBAa0BxQEOwW3CZQN0ATjB0cCbgvZAU+CJwYmA32AvOBGwEOp3PYdDgEZwQGiJWkxwdrhfSBmFLfD5h7tDcQiwB44AjeEjh8YETZaDO5o+EZqm+OLrYv/jNT/rDqUeGQzdcomZfeFXuUPSXIhl7fQgrl/7sfnl7TEc+r3/TP/1+yM4VISPKsZHg90BPftSUmw+ITBDx8ZLQWi+wJS1iMZcQmWrsMS6QktjgCLoTBNBXKRCtNwd0oQBRaYiXZZEz0SiQZUsZdsp2wTq+aZQIlabxuWykouZySXUxBICjMCJKTAO32QEROS1Qt8rA++eRJL568D0ODJnwCF9rwB1N79lgbGGIYk0Kw9thwDDmFWAQ+LkQnZCMS2+hJSwhRC1GecUq8R1nEcXLzThqVJZ6uBvgOVC42kKzfTNxTgxS1tI1eYS9Vh4nIkhjo7D0fT1GXIcostxCMmXM9Jmm+g7OtGjUvgpGzlJObSwTH3vFLWQ1fpQnAAG3sTB1UI0inCxhfoxBeAO6UcBFxXAyCWDmCKAIrCDQIaxpbiYUoOYUkOwrRLLKJBz6JWhJfVdwpAqUGA4E0NNyNfzcmb6urIsARdZqiZsVQpCIyqQnAZFq81kOHtHiqcny9PD1BmcHxsjF0eypwfD14cTECAMCjYLCZUFhcoCgsx9/SU+viIvL66Hp6mHp4mHJ83Dk+ziYWTnom3tomblpmLjo2oXqGYXomoXpgpVKKzDVSxD1aRBGlwXFaJYEc9dSgDC4aiAoEIDiaNG42oxBXosHlT91qJAnQwWeFbyQuocBI0IXDUUh8h8Fb5M08XVMMKPuDLCNCeeW5Yhql4l3rvW7NB66clNlhfz7WpLnBsrvVp3BrbvDes5HN13NKb/GLAQklQ2dCIOcGj4RAygxXMaORkLun4y9saJHxVaz21aSGG368fjIHFu4GBg1y43wKGObVZdVVbdcvVUWfei5PMcDm236dkOG62nBX8+Lfl2dC+77u2O/XvcRw4H3DgRfv1kFFz24MkYlIX6n0+W+8EdegGHkLcAh6bvF3GZJg2xqJFjqCKHDqM45Npe7tBRZtNZhuKQORBRxxQOTUMRcNHzKoYRQXIViVqLhKCWQgGqZlCBsLFA1FQobimx6Kp06Kt2H9ztN7gnUA5CQf17g/pAP4FDfbvAI0LHEcEgIlRAR8iwom7AoSko6oa6C1WeXeAIPaVOuTvUVeHWXeHWUebcUmTXmAvWkPjqGiiiwKzJYsDYodosen0mtSGTWr+SAvqhoFwGuTaDcjV9UvI6ciAq6EUigurblxMIVxIIsLycQLwEiidefEaky4mwu8m1FZzmLEFLtrB1tah1jbh1jVnLGrPm1ZKmSZk3rjIDwQgiZBBRlrg+U1y/8nkietEpqplioYtJ7HPxpiejTQ5HMQ7FCi+s8xs6VvCkC1hocOLhvYl7dyfuwhJY6PuJB99N3L0zNtx7vfZEXVX2mTV+J5ItzySKzyVxLySzLiWb1iSb1CTRL8eRoSY4VNM+E2Z4OhSH4tCZ4J/AoSBk7NCnWKHtX/+t+XtwCH4yhyE3kHIG3V/oL8LP225ubvBLPPzIDb1qQBfoXk/jEFoIAfLfoMcJjeEt6DjCEn6hhyErWVlZ0DuETi0gEMAJOiAeutp0Oh0y5aCLDD9gTyfLwSAWMHag8wr7QkccbCjwNKCfCjgE44hgX9gI3AXdcei5Qk8XMvSg2wedWujjJiYmQl8ftsPVQh8drgoy6MAaApqCdbTGwy/v5/13tIRwATwAHsCjgaBNGxrQlYeOOzwU6NlDbx66+C/iEDwCQA5wVyApDhAF1oGgoIcNiAKfBHjQcHDwQwAk4CHCAwIOgZbwgQEwgJbwKAFUgBMg/rAdVuBPNFnuR90hOMLTFgo8U0AOwCp4vmAPwuODDw+aTgmPFdAXfe4oDsF2wHW4FyAi2A63CXeEjlyCjwQcFrgaDgUXDO3hAuDigU/gBYYYAA98eACV4WMGlwcwAySDGmUQNPg4oS3hs/dTyXIrVqyADzma4QkfvGkcgguePtFPcfj1B//P2KH0o8MRFVdlq48vW9n2C5PlFDJ7Y8vOoCO1MHfo1//D+d++B+AQjIGJKsFHlRjFlILdQYiDGmVZOOfAZVLLRWzOIjpTCQwiSNySWBlzxLrQoUcsDq4GnqMGInLVSVw1qLhtKtamCtWJgqUkiSLHXtk2EOeVSAnPNk3Mh3pxjGQklwyPVEQoIkTkGgVtMApYS/DJJNpH6cl8VOz81IOicN4Bqk4ei72DdbzDjCUOqtbeehErual5CA4lFlMTt5CSthKjN+s7RCmx7edRhQtpUGwAyfKCoU2Qy6ctNMNJhHoipraApssm6DGMICMOxgjhqDiwgwCEDKiIcBRDXTpJB2ZEDQgRJmVLUgDYNkMBa123hMUeqcvg2mKhDkQpEXGBSgzjiw3iAIqAgsApQmSAKqbYIKYEF12sH4UIB40TSskh63G2kUs4DgtpIgUY1MQw1ZSKDf1cWR52ZDFHlQVbuJCQpkxmL2WL1KWW+q6ulEBfVngQLzKAG+LDCPFmRATyosPEMeHSmEjLyHCL0BCpf6DEy1fo5sV1cWM5OFHt7QkODgRHJ4Kdo5HMWkdgrsyRKLGlihxLJY6tEsdeie2oxHZWNHVSZDgsptspkqWLDXmLjTjKeJ6aEVfVCIEcqFmnxhDqCqUEiZTAE+gzoNKdqSqJCY9VnYAUuAOh7KRME6hY2OmGBpJXxDByk9lb0rk7skX71okObxCfyDE7nyetLbK6tsW+dZt7x27/7gOhA8diBo/HDp2IHzqZMHQyfvhk/MjJODn5xDyn66fiQDdAJ+Nu/ogSbkJ5bkSJciWB5HQEM/mE9Ozx6Nhu17ENPB85C20DFrLq227Vu92q5+dk3bMdZNNbbTstFI16EWSy7al2HNjrMXI08OapiJFT0UMnYwdPgWJAA8gyduhkHNyUXLCO/glC18EKA18oBl0fPokSEXDgpIbA2jqGSI5D4A4BkPh0bnNuK7frKLPqREpsyzqhMh7g0BYJqB3coZ8WmkoHai0WomopEjQXCZrkaiwUNBSKrsH8RWXW3dud+/d4D+z179sb2IsoCNSzOwAERNS3GxGs9+6eMot2+vXtAoMIiMhnSmiJBbmqfburESiaLkPXWeXxgwCHKt26Kl27kAFRjk351nUbJbVrBFez2TWrgIXoV7NoV7OodVmUhkxUAEWTJbbroLj2JBGRAYrk9bURgUH0tCbrKyQRriQZX0lEBESEOEJTgumJLieSriRSapJp9RnMZkiQWw0UJG5ZI25eI2leY9a01qxxjdm1NZJrsFxtDmrINgPVr5IgkldWqH/eIxJeXQ7pc5OqyUBGDV1K4YKrcyGBeTaWcTzS5GAU+1iKbdu2lQ9bjk3c6Zp4eHviuwfjwEJ3708KoAhmp7lz8/FQx9ClvbVlqccyHI8miE8lcc8lMS+AKZRAuRxHujjJQgYICMl1KlgfdDp4KllObhOdCdZB6igEaV/AcOg3fUH/HhyCzjH0OwFmoGQCZMFBmtnOnTtRAgFrCPKp0O4doJGzszP0uqBjCoNMIC/O3NwctkDXFnaH4TpLly41NDTkyV86OjoMBgP6o7Av9KqhUgJgD+wIPTY4LBRIQIebQ4cSKAiqL4C3A/1U9ODQr4Xj8Pl8JpOprKyMHpNMJsM6FGOADjc6fAWcJalUCkeG3jBaxAxuAdLkwOkCWIKf6v87IOcX3gW4cPCA0PEz6FgsCD78CXEGRgLvAsAA/BPISUML/UEbeMqAAejx4VkA2wAFQUt4wUOHpwafAWgDBAX7wtMBWAWPBa20AeYe2hIaoIXU4KEABQF6wQtW4CMBJwKTBz4q08lycAEwdghYAh7xcxll8CfkZEIDlOjgmaJl5YA9wPICloMbBM6BI6NpctASmsESCA0AGE3hAyaBW4ALgM8YIA20h93h4uFq4QXHh49NRkYGNIM/oSWwDRwB8B7u9+mW4PxAMAGQpkspQHuIJ7hD0AyChsYQEA4OAlgF/AafvekTgUv2U5Xlmq4/WfXT+XIZJ27E7mj23HhUb+UvzZfTy27dc+QUPBcIEYZDv+nfzv/qnRB3qMQwutQougQxOuJgVEwRMSLbyDNUw8pGicdZZGqqxGCpCCR6Uis8R6QNI0yexyEYlwJj8XnqFJ4anrvEgLPIWKjAsFomdNO0C8UFZ1Kjc+iI61KEByIChwcG4UQXEiPzofoZJTCb4JsGs7jiI1KMQmJ0fALUfYP0nbwg9U5R5KDmE0+LWstLzOcmFZsmlVLji4gBqzTN/ebSLeZQBYugmhwZMVvUqVxNplBHJMGJuboiUx0BRZdF0AdriGagjyAQDkfVhxw5Q1gnG+BIRrpMEwMnZ1ZcqlVGjllaISOlmBy5QcclYb593LzAtTrRRcTYUjJCRFA7odgorgipoxBdiI9BVYAItsRAQbkSwxgIWgkuthQfVUhwSVXnuM+jmM0lc5VMWJo8jr6TNd3fje1kiecxVUxYKnSeOk2gZipWk8GcPwHs+ChJepzFijiLlfEWWYmWWUlWKxKtEiPNY0IlIf4CT3emoyPNxo5iaUOWWRHE5voSqa6VDd7a1tjSFi+x1OeI1E34ylTuEhJbCWZrJQmWEUXKBJBE2ViyFJFICc9fYsRVxoOVx9MAIjJEiAgS4VSZZvo2TqbOLhwba6pAqG/K1qRBgQeWmjFbXW76IThE4amKLHW9vSnLY9m5yZyKFfzd2YJD60QnciTn8swuF0rrSmSNpRYtW8Goce7e5d13IGT4OJBPwsjJRPkSWAgVEBGq6S3x108huvGTSrgB8xQhUxUl3gAQAp1KhMbXgU8QHPLqrHbsAj8HcYSsQX3bQS/gULVVz/Oy7qm27q0GIpoU/IkIwSGb7mqH/r3uI0eDbpyKghMByw2eAsVNa4qFfgqH5L4QgBCCQ8CEQESwRNIFISygoWOxw8dioFAeikM9uz07tzm2ldu0b7Xq2GohxyGpnIgQHJrWj0LR/4tD1wpFTSXm7ZW2Pbvc+vf59u0P6NkX2LMPYSEEh/YEgnqfEwJFcoFBNCm/HhhlJDeL5H4R2EQ+SHnuau/O7Z5doG1wC0/jEMpCrp1bnVqKbK5tltZuENaugSIKTMAhYKHaLGrtKkr9KkoDLLPI9VmIQST3iOTFFWDSoQxgIaipAEsEilAuepGIIF9OPogIlXye1njj8zD7apzxpUQowECpX85szOQ0ZQuAglrXSlrWSZrXyUFIrmuIzBvWmF8DvUBE4BHJa82Jp7LmYCgRSHR1OUARohp5EQWkmlyC6bk4k1PRjMORrEPx5rX50Q+u7J2A8UJ3ByE1Dgowy3EIBBR0Z+LOvYnb8pV7t8ZHOkYuVJ/PCTucbHE0jnsyjnEmlnI22vhspOHkFKs/UBCAEIpDk0QELAQ6G6x7LkjnfJDOhWBdzB36Dd/PvxOHfmGf+6eaQdczIiIChqZMNwAPAZgEEAi6uZBPBaXe0Byt3/MCwoGhSr//OL/nGrB9/3MjAJ8c4LenPz9AVgBsgF5/ZVn2vrujO5q/z71yf/X558sqrDh1O/lgb+iWi/ar9qqsaP5/DSKNVe3rtx2DehLAaWhN8D/1hSXL/YZ/mf/NuyDu0BbjmC2QLwede0MYBhNbQAxZaeAZrG5js0TAVWCZKrKYyhKJvszCiCOAwfcwCkWVAO4QVx0P8+SAOwT5VyxlICIyD7YrG3KUDDiLjQWKVOkSnouaU7SBfyYhYhMxtoAQV2ycADWpkZQ8gA1STCE5MpcYuYEcv5GWuJoSk4oPjTYICDOyddVkiBexLZbY+hn6JtGj13MSC9iJRYyYXJJroirbcSZJPIfMWwxOCxUhMaACLY5IVwiOB0tbYKLDo+qxCOgYIaidABUUEMndIRwRp0821uOw8G4evPgMq+V54tRienIxYjp5Ziy2i5vrt1oTylXHbqHEIilzUC6cDBcZXUCKKiBF55Ni8kjReeToPFJMAYyGguLaxjDEKBYpMUfwW2doHr6EaDULL1gARQjobLgeYzdnnqcLRyYxYJqqmsBgIYE2W4ozsye4+5gmxFpmpzmuz3DZmOGcu9IlZ4XzugyH5fEWUUH8AC+mixPF0tJQKNHliXQ5Al0OH5HQzMjSjmphQ5ZY4MGso/MhU1HVmKWMZ6sYsVXxXPB/1PGAPXxNI76GEV/dmKeGCEl+0yZA6QuepiFX3ZALyKrKEOta2dM93HnuLhxbG4pIYsjgaQFYwqgwAgiZ8kjVRKRp60SICuOtTxKVpgt3ZgkPrhGd3Ci5kGd+tVDWUGLZtMWytcyyrcKmq9oROvf9B4KQsUAnEkZOJI7Acgp+rp9K+B1KvH4q6fopWMJBAIfiho6E9e716drp0g0nrbZDfJ7tNoBD/dXWfQjqIEKYZ4dN305EvTtg/ecFIGTdVW3bs9NpcD9SR+Hm6Rg40fCphKHTzwi2TCl++NS0oOUPmrKMUONIni54PH5KcSOAi8fBIAofOBDQtdO9o8qhvdymo9yqs9yya6tF11YEhzrLzEDPQdGPAtLTUATuEGoQNRcLm4qEzcXiNpjXdbtT3x7P/n3+fVDFbn9w7/6Q3n0hPXuDexFNohG6AulzSBKdfEwRahkhRLTbDxGYRUjdBbQAHYJDndWAo15dU4IhRvIJizw6UWuo3Lmt1L4xz6Juk/jqOj4UUbiabQpl5WpX0epWUeuyJ3FokogyUSKC0UQgCkJEcih6iovkUCSfg3Va4BHJy81BrbmpcnOJRPCFLiXAdiAok2uZnGY5C7WsM2teZw5qWmfeOCU5DklBjWulTbCUQxHqEYEmE+d+8IhEwEKopnEIRg1dQCooME7HmhyLZh2MlZxe7duzL2+8q2biZs/E7evjkBcH/AOOEPwsCgh0+/bE7XvjN++N3bo//t33E9/f/r7zYuO2VccynA/FCI5HmZyMJJ2OMDoF2XGhiB0kh58XhRhEcmsIxSFdDId+83fnvxeH4Od/SFqbHk8CfTIAJEhJgowmMCjAboKf8H9/YQPAIfhpH9yhP7XPhx38vzUCYHbByCK0kgT6gpQ5cLrA3vmzfZXnQvr9k/H+e6MtN55cG3nc8LSGH9f03jtR31N15GJiyVGj1dd+hoj0spsTSo+fOXse0gLhR4e/gOgwHPrN/z7/23ZE3CGYuLMY/A1DpNx2ETF8nZFXnIazj7KdzTIxdzHHVJEPs5RKDS1lhhyexjM4xEVwCOiIyASjRoXKV6cI1Ql8ZSPuEkMOpGktJJov4rkutQpV90zTDdsATgvM3oPUZEMFNlEcVFkoICcV0FI3m6SspcevoIbHk+09tJhiBbpQgW+tauuDC0plxK7nxG1kh2SRrQOX0WSzCXBkDpS8U6HCMBgOTBKqxRPo8rnaAlNtPk2XS9FnGiM4RIPK2vqTQtDIEEc21KEQdbk8Yyc3VniiODVXlFJMTygxhnS4wLVqjkkL/FdrxBQBsFGRuU0LyJGbKSEbyAFrCAHZhKA1pNC11LC1tPD1VCidF7uZGg9z1xZQIwqo/jkU6zScie8ybbP5enwVA64ukWfIldEdPMRWjmyWEIdMYivUY1gYS5xNXQLFkXH2WSt9NmYH5awKyl8bUrw+NG+Nf2aqY2gA18nB2MICjCA9rkiHyddmcHVYfBxHiBeY0c0suZZ2XDMLOltoSOXq4NmaBmxNfbYmjqsNMuDoGHF0CTwDioBI4ZNoAhCBKjAi8fQJXF1jro4RTxvH0cDJiYjE0+BJDZ2dWd6eAi8Prr09jS/B0XkwCZIG4BAMLiKwlFkSHQ9v09R4aX6adNty8YHVkhPrJRc3m9cVWjRtsW4tt20tt24vt+5AcWiPhxyHYsDGkQPMNMM8x0LwLiq0zQ+6cTrpR3Qq6ebp5FtnUm6dSb55OuHm6bjhYxFQTaFrp1vPTufenQ4wUxAQUV+1zTQO9eyw6d1p2/fLBNQE6tkBOGTTu8t56IDPjeOhgEM3TsePnElEcWhwCoqAhUb+P4Gn9JSJhKQLDsvtsuETCcPHf8Ch/gO+nTtc2qvswcDprLDuLLfqKrfoKpd1lZt3bjVD9VNENO0XvegRTeXOidq3SLur7Pp2uQ/u8x3YF9CHsFBo34Gw3v1hPftCpnGobx9MBSuXHIdQTUIRgkaQUDcFRXIuQqEIZitCiQiFIqTognyeIsChznLn9jKH5iKrhlxJ7QYoKMe+uhplIXrdKlr9alrDGlrDaiqwEKgOMYiQcUTyrDmEiOQ2EZo19wwRIR5R2jM4JJ+SCBV5SpSaFFpdBvPaSm7LalHbOrPW9eYt66WomtZLp3GocR2sy6Zx6GkiuvYMDoFBBOOInsYhUU26EM2UgwoKZ+MYJ6JMD0bxT2Z6tu7c8F3DqYnhrolbIwA/Y7fvjd2+P4lDyAgi0IOJWw/GbwMLjU08eTx6vbPvRNWpNcH7os0OhpocDSEcDzE8KTeCfjkOXQjSuYi5Q7/pm/Pfi0M/1YGGXibk8EAH9A/pqwF0Qf/1L+65/reyAXZff88IwIcc2AYyD6/U1FTsOeyXd8J49TW1rLbFmd1Qbk4hs0clqx2X3eyUc6a4+uCFi5cgNxL+//prqoZgOPSb/m3+t+4EOBSWjwvPN4jMN4L5WKM2Gvska9r5LrZ1UXK0VZXxlwqYSmZcdUcrY2tzAx7gBxRG46gZc9QRd4gLuVVqUKwM3CGoyMwQaTLMtKgSdYpEmSJZRjJTIpkr0G0X8T0UbSJV/bKgLAFR7g4BC6HVCPDxpTD3K1IYOrWQkZHHSl1vGp1O9Qo1ElktY/AVmMIlUgcdnyiTkHRWcJqJWySO76hIFMwnsJVIbBUkTY6tzuBqsjjaPI6OgKXLN9HhUvU4JMiUg8mF9Ggw4xBORy5d5E8jPTqMKaLrs7mG5tZEj2DT6NUcSMODGWPjYHLVXH2fTJXgdbqQ15dUQo/JIweuNvBI13OM07EO17AO17IN17aL0LWP1HOOMfBKwvtnEENW0YLXMtyyyLJUgmm4oa6LprK5uqbEQFdMMjCj0W05Yg8zph3TWII3EBuQrCg8D4FdqE1gonvaqtDsNdEpSX5BftYhATYZyb7rV4ctz/AJDpU6uTOtnGhSB7rQhiqwpPKkFDNrtrkNT2DOFkt5ljZiK1uRUMqk8PEGPANdHk6bD9LXERjo8w3JEgrHgmNuay6RSSxtLCztZVI7CdeSQTcnGAtxelwtXa62LldLn6tpxNOkiWAwGNHRmeHiCllzDEjJE0iNTUU4Ch9m2gUcUuGa6/n5czOTrUozLHdlmh9bJz2XK7taaNlUZttWaYd05avsOqrsOqtsURzqOxD4LA4lXT/5g26cBp4BpUwp9eapH3TjdOr1F3Uq5fopZK/bZ1Nvn4UdIV8uduREZP/BgM5dHj27XPt2ARHZ9++07d9hO7DDph8cITkLITi0y65/Sj+PRtC4Z6dN9w7b/j0uI4f9bp2MuHUm7saZhJGzScNnEA0hy0QQANL10y8q6fppUKKclGCZiNhKyNCpaSUOAQ7BnyfAJkLcIZjjtXefd0e1U1uVbXuldWelTWcFGETI7EnT88NOQpHcKZpWR9kzeXTTQ4ymuWiyPPcWs64Kq/6dzoN7vQf3BwwcCOo/ENZ/MFyOQ6FyhYBZBIz0Aw7JoQi1idBCC0/J/xko2u0HM7eiU7h27QAc8uyq9oCK4aDOKtf2rY4txTbX8sxrNwpr13Fr17Dq1pjWrWbUZ5vUZ9PrV9Mb1tCvARFlI0RUD2ZRFhWISA5FqEc0VVxhioieHlAENhHM0yoXrFAvp1AQAQ6lUK6k0q6mM+ogRy6LByzUvl7asUHWtkHWul42TUTNcihqWi8DFgI1ydUMS7lHhGbNNYKmiOhalllDpqQ+U1K3UlK7QgyqyRBdSRNeThVcTOaeS2CdjjE9EsE6lmjTuDXjTs3h8f7WiZsjE7duT9yCvLgH43e+G7//cAK8IKj+hOj7iXugx+MPxiYej088uHW38dzl4hW7Ii33BDIPBpCOBBgcC9A9Eah7KghcoP/fHTofpHsxUOdSIFZK4bd8ff49cejv2ePErgqLwN85AigRQUkJKPwAo6S27DiwvGR/cN4Rr80nAvOOJhftL9h2AIY2QbEQGFsFo5j+gjQ5NFwYDv2Wf5r/vfu88spLobk64Xm4yHzjyE0E/ww9G38Foc0sC+tFzrbqNsJlEtPFVnw1Nyu8rURXwFZjIHWiJ3EIsrMAhyCxCuormPA12GY6HEs9to0uz15P4KTHc9LiOKrz3VRF3ioWocoe6TrR+eAOIVUKgIViSwwQFRvGFhnFF+KTCkipebSUjdTYleSAGLzUXpkrUeKbqVrY4Vz8qM6BRIcgIwsvHRMplI1WIMDcOEgRBWTmHBO2Noutw2Xp8E11+DQdLkXX1FiHbgB6GoeQP+l4fROyngkD5v/RZwr0LVyIfsnM+HweTNEDcw0lFjAgbS8mh55cwE4p5EatpbvG6lkGaApcVVh2S7gOqiCOvQrXUU3oqmnlZ+AYYuwSRXGKpUmiKSbhZJw/VdWZuszaRN2ao23N17MVEVwsaV42xk5ifRuWng2L5GYmCnN2SvALzgiLTgvzD3QRCqiG+sq6WkvFQpOgIJe4JP+QWFfPMBvnYCsbfwtzL3Oxu1jkJBRasehsAwpFg07VolP0WSyKxELAsuAZiml6ZlRtKYiiJSXhzMkm1qYcKUNibiITU61lTBsrno2DmcxZwnNgkyxIeiJDLbGhtthAV2SgL9THC3RoSPF0Q6kNwc6J5uBkIrOh8M2NGSIciQuTEanxzHG+vtzMBKuyNKu9K2Wn1ltcyrOsL7Fu2mrXVmXfsU0uOQ51bnfo3uXetz8QSgX84A6dTL5+MmVaN0+nPq//F4dOpwImyfEJRanEm6fjb0Jhg8NBnbs8u3e59e5y6ttlPwDYg+AQAkWARgA/CBHtAm9kUigXPQ1FKDKh6tlp270LZN+313X4iD/UUbh5Nv7G2aSRsymohpFl8vWzSaAbZxDyeVbJ109PauRU0sip5BcEG5OGESKKh3FEI1Bo7khIzz7PjmqHtm02HVXWnVU2nZXW8gmUniYiaWe5eQd4RD+h9jIJqrYtYlStUFmhRNK+xbyzXNazzW5or+fwAb+hg4GDB0MGDob3H4wAHJoSEBHM4BT0HBFNJ849PawI9YhQoelzqEckhyKv7h2eIJSIOitd2rbYNRVa1m8S167n167j1K1l1681bVjDqF9tAiwkxyGTa2tMGrJpwEINqxAQmiai+kxKHZI4Jy+uMFlZYdImerro3DQOoUR0CYgojVqTwajLZF/L5jWvFbZtkLRtkCIstMFiSggUAQ7JJWteb9G0DoSw0DQOoUTUJNcUEQEOIapbaVa7QlK7XFKTLkJYKIV3LpF1Os70eKTpwTDexTVBN89Ujw0ACw0jLHTz7sSt+2AETdyBanKPJh4+mXg0OvFkdOLxk4kHD8fvPx69+2ji/iMotPBkoKPzQPmBJM8d/py9vuTDfoaAQyeDfgqHJkspTCfLYTj0e743MRz6O3dwsWvDIvCrIoBOBQvVLAB4oK4DjG6C4hBQsAGWkJUKKX+QIAcVLMAs/Wt8IQyHfs8/zv/OfQGHwjfrRuYbhm0y8l+h5xCmLLCfwxJ9LTNf6Gmr5SpRtWIudhSqeVoZ2go0RWxVUxYycQ2MGgIWQgaryHGIzlVni7R5Mn2BDU7mSbEPMnWJYLlGmTpH0VxiSM6xRi6Jen6ZBlF5xNhiAqTkgaIKDFFFbjaI2ISL2oSL3WAUnW0YkqLnEapu4bxEaq9m44Rz8iA6epCkjvp8W01TmSqRvwTPWgrpeTCZKRmmPGJpm7B0WUw9rqkez0SPR9Vlk3QYRto0A22qgS4Fp0NFpAvryLyrMKCIgqMzcDQmjsrUgZlPnQIZUdlmSTlm6XnStM2y5Bxp4kZZao512kabqBUS12C6pTtBaIvjyHQ5FjiWTM/UXNtUqsWUaXGtdIT2eiInHM/NiO5H0vNnKPsLl/hYLvF0WObuqOrhpOnlqunnrRXgo+rlourpoOntiA/x5sSFWiZHOSdGSF2sDQzUVRS+1F7y1ZIFX6grK5oyqC7eTp5RXnZRHtIId3GYOzfYjR3gwnGzJPMMTU0UnaRL3WTKfNoyGlGHwWTwLaWmdjJje4mek0TLWaLtJME7mVGt2HwzA383oxhv3QAHXVszYwspx9xGInGR0p0lOrY8ZWu2ijVb1ZqpLqNpiAngKRkBFIm0hZaGVvZkmQ1ZbEXiSo3oAn2ouA1VBN1c6anRZkWp0p0rxcchUy5fWltida3crqnKoWU79OYd27c5Qj2Ajm0OMJinb78/1AmQ4xAKQqlygcODaOQ0KG3kdMaN0+kAOaBbp37QzdNpN8/A9rTrZ1JBw+AUnU27cTbt5tm0W2fSbsHyHCwhZS7pFtQ2OBTSvdsLAAwMot7djnLysUWBB1nusoMt03raJprkouk2u+165UJxqH+f68gR/xtyHALymWahZ3AIiOgZ/cBC10+ngEbgTp8XABKCQ/JSe3FQZXvwcGD3Hrf2avspHAKDyGoah57yiICIJtWxFdDoaU1iEuBQK4AQIliRtJZCG8vuStu+HS7D+32GDwYMHgwaOBg6eChCjkNgEAEXwRIS56YMoqc8oukBRWitBbTcgtwm+nEi6tnl3b3Tq0tORN3V7h2VTs0l1g2bJfWbhHXr+fXruQ3r2dcQHDIBQaYc6g7JDSI6SkQoDiHKpNTKcagOwSEqgkPoOKIfhhJNFle4kkZCiehyqlwIC5nUZ7Ib1wia14naNpq1bZK151i0bbJs3TiNQ8hKywYAIVQIC00LRhChQisryHEIUUOWtCFLVp8pRXBoueRqhhjFoQvJvNPxzGMxjINhjMPxVh3b1z6BIUPIFENgCt2fuHkPcYdgjNDdh/K8OJiYRq5RmNn+8eiDR2N3v4cRREhZhRvDt6+cPr8haVeoxQ4f+n5f/NEAvROBOjDX6gvu0OSoIflbk2OHMBz6Pd+aGA79qu4m1hiLwN88ApAUClAEI+7Q6b9ggBPUS4AlMBJ4RwBL8O5fnDiKuUO/55/of8++SCmFAoPwHAOfFVp24UslbovYsjkcwWxL8WI/Gx1fqYYzV8nLTNPHSt+SqyxgLWMwVcgsoCAYl69pBMP0OcgUqEyBlsBMXyDD8a1xVt50j2hhSIYsPFMasVocuZYfuoYRvIYctpEYUwBlCQgReUZhuQZBG/QRrccFrtMPWK0bskYnYq1+6Eo9/0QN15BlDr7KbgH6PqFk7yCKjYshX6bOEKtS+Ej1Z2MYqsTRICET5mjTWMAGumyGPs9En2+C41H1mQQduqEWBadF0tci6+uASPq6JCAivCGTSuKy6UIRU2zOklqw7Jz4fmG2ccs9ErOck7OdEjMd4jMdo5c7Rqe7xKa7x6a6h8W4hka7Bka6+IW5eAe7eAU5eQbaOvua27kLZI4MM1uqwIbEdSDTPU31fATK/jYqQd5aoeE6YZG6YWF64eGakdHKEVEq4WFaEWF6EWFGUdH0uHhRchIvyG+Zgcb8WW9x8V8E22tR9GfOn/UvDTVNgUxmG+htFubHDw/ghgeahgebhgVTHW1wVBU/Z41jxYITRYJIVxzdaBmZSBaIzSROjqZuDiQvZ7yvG9Hfm+bpTjHnOtob7isQN+7hbl9N8bLUlvKp5jJzM0dbtoeToYeThqeTmpeTmruNhqNU20aoa87QF+KNeTp0oQ5XYsg3IwpkJJ6UyOAbU5i6plxtC0t8eKBgXZKsbLn0wDqLM/l2l0qdrla6X65wv7DV/VKZR02Z57Uqn9bt3u07vHsRdyjy+sk4JDEMsYYAb1ZeP5M1fCar61ha46Gk5iPp3SdXD59be+PcqhtnM2+ezQINn8rsPpreeTS978TK4bPZI+eyh85mDYLOZw+dXw3qP5XZeSSt9XBaz8nMkbOrb5zN6tofX18ZWFvp17gjoG23T8cej+49zr17HHt32yMUtNu2B+WcZ7nomT/lDaDZtLrAHdrvNnIs8NbpqGl3CEBoSC65O4QYRM+yEPyZfONMCghloR/J90MyAGE7Qk1IHh0UVzgKQOLXtculfbtdO8yetN26S14xHCkaXmnZDRPLViEe0bSmiejpFbCM2uVqA3dIrtYtZq1bzNuhHkMFFJZwHNztMXIwYORQ8NCh0IFD4QOHIvoAh+RQNI1DQEQ/QNHUIKIXSyw8N5ToB5toF1pZwbtrp2fndreOKqeWLTYNhdKGXFH9RjkLrWM3rmc3rWc2rmVcWwsUJB849JTqs6n1UF9hmoig7hxAEeDQSlotGERPCf68upwMqkkHFiJeTiUiUJROvZJOu7qCUZfFblojaAVTaJN5e46sDVgox7ItxwrUusmyZUrNGy2aN1o2bbBsWm+B5stNC62sAOXmECFZc9KGbGl9tqw+27JulUVdpvTqCklNhvhymvhSqvBcItSCYx6ONj0QxTu3JuD2xT0Tt3snnsCgoMfjMDroxj0wiMZu3Ru993D80fjE0/Oej46Nf/8YxhSNjtweH749cf3maHtr187So6n+1QGCXT6kg364o0F6J4JholV9SJlDhZbYRoXh0B/1HYnh0N+8d4tdHhaB3xYBYB70hfIP+vpth/qde2E49Ef9c/3XHQdwKKaA4L9KxypkMc9xDsdqAVe6WChabC1aGmyjG26p5SdSDrbU9rPSNWMpcZlL6ExlmKAGxSGo4EzmqptwNQRiPTNzI55Ez1SiKXIycgo1DU4Tx6wxT8iRJOXxEwtY8QUmcYVUwKGwXHzAOpzfal2vLC33FRruy9XdM9S8lmsErNIOXaMXlo0LWa7nl6gdmGQQkU6PWc4OiKHJHDQZAkUyZwlRPjeoMdRvkOMQYg2Z6rAYuhwTXQ6kydF0OWRdhrE2zUiLZKBJwmnSjXEsGplnamopMXOwsrWWWVnKLG1tbAN8feOiw6Ii/L18na2dzG2dJe4+lr4BNh5eFnaOIis7sZmFQGTGs7GzcPV09A30dvVyt7G3s7KxcnS29QlwC4ny8w10t3O0Ekv5LCGDLmUynMy4Qd6skHCCZzDO1h1n42zs7k2PiqXFJuj7BWg5uWjbOFA9A1nBMfzIeKjQ98k377iKPjtRQKnZLnQzmz/76/cUFBQpDK7E2oEhsySbm5FkUpKtHdvL28TCmkBUSgtWu1Zl2FmNXxumQ9aaTTA0NjVliaQStkzCsJTSbKxNHJzZ9i5MISfAVe/yNtPOHUoXi3SDLBaJTHXFYonEwpJvY0e3dyS6exL8vPGeLgQnW4q1hYlUwJAwTYQUEz7JhEvmCEwEYrZAzOEJuSyIGofIE5Lt7bh+7uJwb1GCv2hdvG3Rcpf18ZaJ/rwQV1aAg2moMzvZT1SS7nKqOLRjP4BQ/I3TMSNnoofPJNw4l9V3ct2Z8uSCDPc4P1GACzPAhR3nZ16aFVB/YH3fueKWI+v3bY7ICLEMcmV7OzFCPdjZsQ4HS9LObc+uWBOSGW2fFm6XEeUYF2Du50B3szWJ8JFuSvPfnOYT6cZxk1I8Lenhbuy8FLsLFSHt+wL79nv073Xo3W0jxyHbZ3Bot13fbvv+PfawRO0glIK6d9t17bLt2WMvX7fv3+9+/XgQ4NDtcwk3zyVfP5c6cl4uWDmbIseh5J/CoRtnU26cTb1xBpQGepaLnsah2KGj4Mx4d+12bK8GFgJvAcGhpyaKnSSi56DoRTrqKJe2bTVr3QqTC4HMWgCHyqTt5TALE2QPug7vA2socPhQyNDhsMHD4f2HI/oPR4IGDsHIK+AxGEoEiXNwJZM2ETKUaLqswtQ4ouncuacGFD1jE/Xs8kHcoZ0eHducWrfaNhbJ6jeL6zYJGjbyr23gNm7goDjUtI7RuBYMohdwaDWCQ6AGuVA0AhyqXUkDjwgQaFpXV1BqgIWWk69kkC4DDqUTLwEXLafVZprWZ3Ma1wlbNpm1bZa1b5bBsm2zRdtmy7bNVm2brVtzrVpyrJo3WTZttJDLsnGDXD9JRNKGNdJ6RLLa1SCLq9myK1nml1dILi0XX0gTnU3mn4xlH44yPRDDOZZh37lnw2h//cTDOxNjYxOPxsZvfyfHIaggd2/0/qPxJwgOwVcxmEPIFzL892h0/M59hIWGbk+M3JkYHHlQc76uZPWeGIftfow9fvjDAfrHkeFDGA79ud+AGA79zq4etjsWASwCPx8BDIf+3H/E/4yjv/Lqy1G5ZNcEdZ7LHJr5tyxzBaGFqplExU6kHG6jF2+tEylTj7TR9bPQFjMXs5hKVJYyCeoocICFNAkcTSpbg83VMjc3lErxUAyNxldlSFVFrnpOoWS/ZJPIbGbCZmZigUlCITUOKlbnk0I3Gfmt0fPK0gYQcklTdU5Vhel6PDM0A1frha03jN5IiNtIiltHSVzHSN3ITVzNC4ilCG1VyNxFRI4SkaMCheyAhYhsLTJLh87UMWXosul6PLoel6rLo+mzSfp0Ix2qkQ6bRrQQ8dwcbAP9fEKDgsNDwqQSM2111QVzZs/9dpaumo6IzeND9euli7/44uNZs75UVV3K47I4TPpSpQVff/np55988NFH782e/a0uTp8jEBgYG82c+c2/Pv14zuxZWnp6HLHIwBg/a+a3//rko08+fO+DT97/ZuEcPTqNIDCbr6H//pdfffDV1/9arLQMqsKJpDO1tD+cM+uzOXPmq2rpskRsN18NOn3e3LdKEhf07NZurtIKtvjXwm/eUlysqK1joIfTV9VYqq61VE1zqZq+thGDSWXyKMYLssIUWysUe6oUN4Utpah/TtQzoJOpHJYJnU6iM8hUBoXCZDD5QjaTFuykWr/dsLvq07qSxcGyL/km6iKxUCzm8wRctljItLBk2FrTrCSmMr5AKjCX8c1kXKE5RyAR8cVikURgIRNZykQyqbnUwpwv5HD5TKm50FomtLcQ2ssEDpYCR0uOiyXDycLUTsqxkfLsZUJbc46rJTvRX3a0OGLgVDqSaQZEcTmt6/jK6vUB4W5cWwnJSmJiI2VaihkWQpqNiJoS6rp1Y3JmrKuzjCTlk0Q8Ko9P4XOIZjyyk6XQy05iJ6IKmTieqSHPlMg3NeSa6rOYBFM6iceg8E2MmGRtOsmQRjamkwyELMN4P/7JEp/ug4E9e6GutG3fHgAex949Dr177H9eKAihbbp3O/QfcL9xIvj2mejbZ5/FofOpgEY3EKXcfFFnU2+emxbCQs8RETDS1OAiSJmLHZQPHOrcZd9Rbd2JyKZbPhWsfO4j4CKr7m2WiOQ2UXfl8/qBiyqk7RXm7RVmbQgRAQuZt22VQVWGvh1OMGpo5ID/8KHg4cNhQ0fCB48AC0UMHIkCDcLyUITcL5qGIsQjAvXvD3mOiNA/p/0iORRNJ8759e/1g5lke2H2pB1ubZX2zVusGgvM6nOFDZt41zZyGzdymzZyGjewUBxqWmcCBhGqZw0iOpRYaIAqCygRIVlztLpMOiwBip4S9RkiQliIcjWT0bCa0zTFQh35lu35lm15lq2bQVZtedatgEObrVtyERxCiGiTVeNGRNemiOjaetlTsri2zqJhnWX9Wqvatda1a21r1tpdWWN3ebXtxWzr85my8yukZ9PNTiULj8byDkRzDiZKrxRE3q3dN3Gvf+LJwwmYeBNS42C80E0YOHR/7PaDse8eT4wiP0siiXJTRDT+6Mk4pNIN3ZoYuDkxgCzH2jsGjuw+sTq6OtRslz/lcIDByUD900H6pwNRdwitqYC5Q3/wVx+GQ1hfFosAFoE/NQIYDv3B/2r/BYd75ZWXAzNJZn5LKLJvibxZJkIlkUzbQqrtbKYRY6u33NEgzUEv2kbHXazCN11kYqqEFNqW45AxR5PC0WRztSUifRuZsVRiyOFrUzjKRL4S1XwZ10FN6q3pFmMQvoYak0OL2UyJyiVFbiaG5xJCN+GDN+AD1xsGrAXhA9fhg9dDYTcizOoTn09Jyqen5plmFLBTc9gRK+guITiWhRKRq0DkKJO4GiQuzAMLOXLaJsBCpkiaHJeO49MMQDw6XsozdbSU+rq6BPn4+Ht6ujk6WVlaWsgs2Cz2onlff/vZqzM/mTHvXy99/u7bX3/6+ZcfffD1By/P/XTGF+/P+OidN7767NPPP/jHNx+8NOfjGXM/mTH7sxkfvzvjnX+8+fknH376/qvffjRj1kczPvrHS++9/+5H//rs3Xde++qDGbPen/HNOzO+/mjGP9+a8c47b3/4wbsfvPXSF+/O+PydGf94/aV3P/rknQ/e++SDl6HlzI9m/OuDt/715VdKGlrfzvtCR+nlAys+u77j666t38Rbvakx95WlC75QWfylnvKHdN33uIbvM/Q+JGp/o6euqK+Do+jPWh2yoK1ifl/lvLzQRVTVD6mGuqYkHaGJsg1HyYG3yI632IylymMYC02JoU5Lr23X6at8t75obrD0E7HpMgszqr2ZvpOZnp3E0EJkYiY2sTAnuFsbBNhqhjjr+joYOFpRbC3FVlKJky3Xy4nu5UBwsjKxsZJDkZnQyUbkbcf2sGY5W/HtLYWO1hwvG2Kgo1GICz7EheRpTXaxZjlYCa3N2UEuwj2bg7qPJsI4n64jiZuTrDyt8I5SvLu1sa+9gb+Dno+9oYsFyV7KtRALrMx4tuYUa5GWh42Bt72hm7WBPRR1EBLFQpYZ30TKM7Q117MQqFhwlzmZq7pZqFmL1aV8bT5DU8ZRsRcttREtlfI0OKa6VBqOSdcNdCTvzXVr3RfYtdcZIEfOQo49e+1R/RQUoW/1gacEXLTHceCg540TIbfPxN45nzjlDqWNnEeE4tBT2PNT6z/g0DQXPYdD/YeDu/d5dOy079hh1YUU+LaexiE5FE3iUM82S9AkFKFo9Kw6K2UdlUBEZm3lklbImtsKaAQcBdaQ28gB35HDwSPAQmANHYkATbLQ0WjAIYSIDiM4JCeiSSjqPxAqVwiqgSlNA9IPTtHkOKIpHNrl0b7NqbnMqrHYvCFP2JDDawAK2sgBFmrayH4ahxrX0kHPEhFSWQEZViTHoSmbiF6fBTj0jMAyAhyaJqKrUI87Cw7FadkobMsx78iz6Cy07pCrLd+qJc8a1Jpn07oZBDg0qeZN1qBpIgIoksuicYMFQFHDeouG9VZ162yvrnOsWe96ZYPn5Q2+Fzf4n1/vd2at9+nV7iezHI+lWx9KMt8bI9wdY3Zytc/QsZLx4WbEGoIZ/SAv7sETBIeQOgr3J6CsHODQk0kcmnaHJnFo8OZE/42JfljeHO8fvt9Q17pn67GsoN3h/INBpOOBBmcC9c9gOPRnfvlhOPSndgSxg2MRwCKA4dCf+U/4n3NswCHPJGOO8yJj8UwCdy6VpySUaltZ6LlKtePs9LPd8FmuRtE2Wo58RS5zEY2pRGKqGrM18BwtsIZMuFoSgZ6tzBgkEeJYXE0yS9mIrYjnKxJFi+kWijIfLf90Svgaetg6cshaQvA6o5ANxmE5xPAcUsRmSsRmamQeHZawHpNPSSiiJhXRUooYacWs1AJmzBqaZ4y+mZsyVbyQwFlM5MKQIS0yR5fG0mUw5TlypvocEwMOzVDCpjhZiAPcnYK9PX3c3Byt7aRicwGHzzFlMU3BNRHo6GjOn/kPZ/PF6cHqPhYzF37x6vuvv/Ltx687cWcu91vqwPxy/qevfPDGS/M/e8WF922m/+INEYrpAYpso08//eeMd16ZoTnvtSj7hQnOC+ma77/39ktvvvGSqsLbwdbzsv0Wrw9RDrFfoLLwrTdem/HuGzOYuC+SvZd5m81b8u2bb73+CjRmGn4Y5aLsbb5o8ddvfvTu2599+uHc2W/42XzZXDb3etV7N7f/61j2Ak/Bv3QVX2fqvZfkvnBHptbhDXoV6VrRDgpM/a901RUpul9kByxo26rYU74oN2gBSeUfRL1FNvxl2eH6e9bgj27S37lKJ8FL1ZKjKmBohTgq1m/T6yn/oK5gQZD4I6nJt3F+pOI0k60rmBkBxvZiHVuxTpQnrmI58Vwe4VyR8fZVxumBRl6WBGdzUlo4d9sGs8o1plFeBjbmFJlUYmnGDPNklmSIilKEMe5UZzPtaC9iSRr1eD7jQin9dD51ZzYjLRAsHYKlBddMBI1FJ7ZG9J9evSPbxVuqay9Ui/QwLkimHN9MO1dCObCRsjLIwE1GlAmZEi7FTqydEqS/ax3leD71yCZKUQopyEnXnIeT8vWjfBll60SFGfp5iSq71xqeLKTvWk9M9FrgKf7X8gDFPeuMjuYZlqTrBDsps02WUsm6TLJWpCfneHlwM8zQutehe69dL4DQPgdQ7z4HAJ4XBduffqt3r9PgIa+bJ8PunIu7fQ5wKAUQ6PqFdFQ3QOfTfgERQe2H9OtTBtEUEUEGHZovh7hD/YeCuva4d+y069xp1bXTqnuHHIeqbWHZvR3WIXfOchqKJp0i1C96Sl0wvqjKorMK7CC5QVRu3l4OdGTVU+04CNbQoYCRo6HgCw0cjRg4Gjl4NBLxhYCF5JJ7RFDOATwiEKTPIWbRVPrclFM0hUNTlhEYR4h3JK/EHQDq3wuF5nx7d8GMQ66tFfaNpbKGQnHdZl5DDvfaJnbTJnbzJgSHEMHYoXWmjetMnta1tYhZJC+rMFlxDqk7N2kTARqZvIBDMJoI0ucAihAuqoOpilYzmtbzWnPEHXmyzgKrrkLbjiLbtkLblnyb5nxbVK15ti2bp5Rr25xjA2qSExEKQigLNW2QNW6QNWywrNtgU7vRqSbHuzYvuKYg5kpR8uXi9ItFGecKUs9ujj+1IexIpve+FIfqWMs9KU61W9K/azo1cXdo4uGDiUdPJr57Mn73ESTLoe4Q4NDEd1BNbnwqT25iEoxgfBGUnhu4MdF3Xa4b4BSN9w3crbtYV75mf5L9niD6IX+jE/76pwIQa+hUEA5zh/6M7z0Mh7DeKhYBLAJ/agQwHPoz/un+c4/58isvWfhr0izn4wVzCdxFFO5SrkTbyhLnYaUf52C42oOw2h0fZaVhx1FgsxZToaobUw0mAAVRuZo8vo6NmZGzBRGWQr4uAxnSo2zIgjlYlYw4CkThYqGLpnscyTuF4Jao4xSv7hiv5pai7bfKKGQ9OSKHHplrEpVnGp1vElvISCxmJBczUotApimFpjEbaN6J+lKvpSYWC4z5C/CcJVDRmwDlEzi6dJYu5MixoHwC01gqYrs7QgECT28XF1uZjMsypVPoVDKdSqHTqDQ6jWLCoLA4JkuXKCgrvFuUSWs/aHp5q7E56YuPXp1BUPnw4Hrd3l36x9fq8HQ/fPfVGQytNw9vMujdp9W3d2nHPsOiVF3Vea9+8NoMb+EXTVXEzmrcptAlCv96893XX/K2+LZuq+HgbvWBXcuubTcMtZv1yfsvgfW0OcGoezepppToK/zyvTdfUvjy9dwY5da9gsM5NLLGJx+8/dp7b7+urfxu5Rqj4X2Leote6i95c2iX2s4VKsFm/6xKXda+Dde7TbG3SqFnm0ZLJTE/SpWu9yld+51V/gvaypb2li/O8Z9PXfqSI3/O9lXE5u34jqolvZULeiuV60oIGyP07Tjzwh1m1lXpdld8VFcwN1T0Tojso7OlNLikjj2i0mSSGenjFYE6F7Ywu3bodZbP7q6c17Ndu7aYtjZEw8tsZtlKevteUfcu6pZkPQexppVU6GJJ3hRHatnObqzgZ7grRNjMPFXMad9J6Nyu3FE+t2vr/J5q3XMFpAQfTUuJgbk531xIz4i221MQH+XGsOIsSvTTOpJP76w2Htim1FO1sG+H1rVy2uoQA1veEgdzlfWJxJptph07NDsrFnZVKMHIqGM51GBbRXvBnFKomHyA13dQd+igTtdO5dZKxc4dKg1bVc/lKl/bqt25XaW7cm7XNpVj63R9pfPJBgrGhjpMqv7yKKvaPcGd+1x69tr27rP7GRxCWQgaACb173OUL12Gj/jeOh1+G3DofPJzOIQS0VTKHJo496MCZJrUzXNp05oqtwA4FNN3KKBrj9vTONSzwxZmkoXZY+UCIrICHEL1Uzg05R3JuirNOyrM2iFxrtKyczsMkXIbPOA3ciRk6GjYILDQsciBoz+A0DQOoWYRIgSHUE3ZRPJhReAUTRtEA7C+P0yOQ6CgXgSH/Pv2gjvk07vLo3ObU9MWy/oicW0+X45DnMYcdlMOqxmgaCNLLmbjBtPGDYxr602mxGhYi6geWOhZHAIiqlslx6FnDaLalfTaFUBEcoFxtApqM3CaN4na8qQd+RYdBVYdhTbthXZthfYtBfbN+XaoWvLsWvPspomoOdemCZRjDUQ0hUMICCE4tF5Wt8GqLtf5aoF/bWlMffnKhp35DXsq6/bsvLp7R82OyktVpadLNhzakLJrRcjWONf9WaHdh8ue9DVN3Ls1cf+7CZhf6N6j8TsPJ3EIKS73YOL+4x8qy0HOHCTMIdMNPRy/8RwO3YXSC+PDA0MXDp7dHLsrUrTbn3TI3/B4gMGpQBDuFOTOTVVTeL6UQrDe5SDdT995/c/9hvhvPDqGQ39qRxA7OBYBLAIYDv3nfXW8/PJLAjdVgmSeAXeeMUeJxFpmKtCQyfQgiynOCb/Ok7zWzTjCQt2GvYjNVqRzVShsYB5NCleLLdSViXFOUryjxFDG1+NwtGhsdSi6bcRWNeQsM+IsIYuWiVz0XCJILtEG9hHqliFLzfwVJP4KVmHLHGI13VL03dP0vZYb+GYaBa0xjt5IScihJecyknIZMetpPqmGUt9ldMu5xsJ5eP5iY54qAawnsIY4+iZMfR6XYC3jerra+3q42VhaMBkMAh6vr6evq6Onp2dkgCMaGxPJZEMqWduUriXg4ZcpLVSY+Xp2pHJLtVr7duUE5wXz35/hyPq2rlSpd+snraVLA0WfffH2DC/Bu9cqtQZ2fX1j3786ts06kacjwX+84KMZ6wMWdGxd0Lf1yyNZShSld+d++EpOzOLeaqVbe74Z2vFZx7b5hfGLl8x601Dx1RO5xt1bZ/ZUKOeHLJr3/qsmam8dX7+0Z7fu3lVLtBe+9sHbb7z/9luaSv/ctsZoZJ9CX/GrQ6VvD+9ccnLD/IOrZ8PooP7K2dd3LhqqXjy4XWmwGsYLaUY7fsvWeWlNwPy2rSp9FUobfeea6b1UlLi0pUqrHU60bV5v1cKe8oW9FYq1pfppnl9H2v6ztkKzp/Kj2s2frXF97UjWnO6qJYPVSmc2anlxPnWgvXGuwLh7m1rftnmDO+YObF/UV6nYU6lxbrNWouN7qwNnt20z6qlUOrVRw1U405xvGOiou2sVDk59JW9pou3b5UnzOnbptVfM7awEzess/6Zz6zcdVcu2Ldey5S2wkvLMREI7KTfQzdpBbBzmonokn9hUubSrfPbw9gX92xb1ls/vr1a7UkqMsnl/dcj82m3Epgqlnu0LhnYuHNy+aKBiQd92rR0ZS0Is3q1Yqd1erdxS/N7Qzq9G9kKoFdq2fN619fORnfMHdy7uq17YV/HFQOXXbVuUCmOUyZqfkgh6eENdS4HR3s0enQd8evbZ9e+3793viKrvBU2/1b/fEXAINLDfdfio760zEXfOJ9y5kHLrfNrNCxk3Ly2/cTHjB50Hj+hpIUl0P6rnfSSosgDl6U4lglfTvd+3c7crjB3q2mXTvcsaZoDt3WkHAhZCnCK5eqqte6utp6HouZXpwUVdcneoAwRmUTVUj3AZhOLah4NGjoUNHYsYOh45dDx68FjM0FOa9ogmV8ApOozouQFFQERQnhskz52DJeBQKGoQ9UHVCoSFfHt3wxysrq3ldtdKZHX5wto8Xl0upyGH3ZjDkuMQAkKoUBx6Ssxr602vrUOEchEiedbcZOJctskkFMlT5uoz6Q2ZJg0wUiiTUZ9l2pDNalzHbd4kbsuTQXZcZ5FNZ7FNO1hDRfathQ4tBSCAIke5HFry7QGKUDVvtm3MsQYBDsmz5sAgkl3bIAWPqGGjdX2uU0NJYENF4rWd6xv3l107sr/++OnaY+euHD5z6eCJ83sOnNy27UBR7s71K6oz486Xrb9Vc3J8pG/iDjLj6gSYQnJBZTmoozB+/c4EFFS49d0ETDEEHhHk0QEIPRydePB4HKZnhQoK4A4hyXLXkeXQHfkMRd897mvrOVZ1ZLnntkDmbn/y4QDjEwGGJwMQHDqFTEakAzoJy6cLbWM49Fu/b38PDlVOjGchmlg5Mb5iYmz5+GjG6FjK+NjKibH1Pf1xy1cejUvsiE/oi4jvjQxri4k+EJ++Kje36NbIqvHx7PGxNWOPV42OZY0ju2eOj2WNTcARVkyMwvqKsfGM0dGVo0/Sx55kTIyvHB9fMfZYforxzNGJjEdjmcjGMTh18cTjixNj18YnroyNnRsfPT725MT4+Okx0JOzE6OnJ8ZOTIwfGx87NvHkxMToCWRl7OjE2PGJsZPjYyfHxo6Mj28bG88ZnVg1Op45NrpqfCxzHNafrBx7AsdfNTGRPTGROTG6YvxJ5uiT1aPjK57AyljmE2gwtnJ0NGscmj2G6185PrFidGzF+HjS6HjS2HjS+HjixET02FjE2HjY2ETE+EQkovGIiYmQx49CxsZCHj8JeTwe+ngi5NF4yOh41OMJZP3xeNjDsdDvkY1hDycivpsI/24i4t5EyN2JkHsT4Q9gfTz0xoPwO6Phj8ZD4cgTE6Gj4yHffxc6MRoxMRY1MR4xOhY5NgFq//eUEMN6/lgEfiQCGA791n+e/337AQ6Z2i8xEs3HcRca85YR2MpUrprYTMfD1hBwaK07cY2LUZhUzYK50BTcIfYyOlfDBCal4etIzQwcZUbuMryDCCdmazFhKBHU3eZCHp0GEJERZxnNTN3MHe8SSXGNMnII17IMUhF6LmI6zWE5zeO5LRJ6K4p9FaWBS6xClR2j1f1SDKJWUpJWM+NXMYJSSTZBWkxbBWPRPGPhYpJIjcjXInJ0KFwDGstAJDFxdrJwd3GwkkpNKHQ9HT11DXVtHQ2cvoaxoRbRSItqrM6kLTPnK3naqSaEGK9JlTIJqnM/fSnUdlZ9+dLObQvyIhYSF82IdZjVUTGns+C1nq2zV7p8pvqvGVlen7VvW9q59YO+bR80b/nsaolamPRLisKMvRmL+8r/NVj2z/r8xfb498iLXj24GmyZb3u2fthZ/nFH1deH1i3laL1nSXj92la97uJ/9Jd/uz9dQf/b19xN375WqthepZgf/rnily9/9M9/fvzuB3M+fy3E+quuKoXrlZ/crPzixPKPtsW93VD2dVfFF70VMw+vnLnO6509ad90ls/prZq1L3upPXlGlvfs1q3K3VsX5/p+HS56/Xz+gr6qL7rLPj2Y8Wm225s7kz7rKf+qp2pudcrnSfYz6itUOsve7Sh5/+qmj/u2fj1QMbM+b0GK48dMtVc2BH3TXa02UAHnWrg98bPcwI9PrVXoLF/SVaVSGvlRkuO7F/IUe7fNqytWirT7VMqal+i99EKhTmf5giOZXyQ5vHJ43dz26kUtW77dk/pRtudbpRGvt5d92V858+wGZTf2Z1IeSWZmyWGwRWyuNd8wN07nWqV6V+XnPVULdiZ8luP93rm1C3oql7RWqFbG/fPIqs87quZ3Vs2+XKBQEPpBafhHTflzBivm1BfNWef31vblczq2fdFW9HrftpnHVn21I/nz5tKvO0re6S37sLFk9taod3fFv9Ne8lV/5dwDWUtZev8kGmkY4w0pRurLw4StUC3toEv/fofe/U4vaBKQXsAhJ8ChkaP+t89E3ruYdPdi6p2L6bcuLQcceoaInseh5+johz9vnk8H3ZoSDDpCcOh0Yv+RCMChrj2uXbsdutEKeLtsYSZZOREhE8Ki6t2J2ESIU1T9g1P0HBShyXJyFpLCAKSe3Y6DB7xGjgRePxY6fCxi+ETU8IlomPV16HgsENG0AI2eJqIhdDQREBGkz6GjjA6Fy/PoELNoAHGKkOpzz+GQvIiCd/cO9/Yqp6Yy64ZCs7o8AVhDz+HQTxORHIfkalj3g1M0NT0RkjX3Ag4xrmWZXlvFalzLbdogbM017yiw6Syy7yxx6ACVOrSVgBxbipyaC52aCxxRTeEQEBEiwCFwhwCH0EFEUFkBcKhhg6we0uQ2OdYX+TduS2nel9t0dMe1k8dqT12oOV136VTDhRN1547WnDx49vCuQ/srqveWlp4oL2k9ceD7juaJGzeQ+YVuPpALVmDSIfm8Q4BD1+9OXIcSc0BK3yNQhHhH3yNluEfujA9CBYUpHIKVkbsTdx4is7Xeu/Nda+2l4uXbo62q/Ez3+ZOPI0SEVFY4Gah7MlAbw6E/8Evy9+CQ48S4xsSY1viE2uiEypNxrdFx9Sdjyo8emuzfGaBLqXzrk/Y337r72hvDL7/Z++bLQ2+92fn2tzven2O5eJmk5qzG+Jjm6Jj2k9s647dhRWdsVHdsTH3skebYY60no2qPYX1cY2wc3oLja4+Pa42NKo8+Wfp4VPnRE/XRx9oTD7XHvtcceyR4PLpmbKz6yZPSJ2MbR8eAskDrRkfXjo6uGR9fB6gzMbFhfBy4CzAGICdj/MnyidGssdE1o6OrxkbTn4wGPh4VjU4YPBozGB/XG4PTjSuPjWo+HtN/NK43OqEzMaEJ9zgxqv94TPvexOLBW8tabqg13Ve78Ujr/ijuzmPdW6NK975XfPhI7dFjtYdPFj54NP/eo3n3H8998Piz29+9f/P+P28/euv692/fePRG7/fv9j58q/7hO/UPPmx79Fbf968NP3xj8NEr1x++2XfntbYHb7R/91b3gzd7HrzRB+sPXm+593rjnU9aHv6j4c7rjQ/eqrvz1oVb37Z+997lO++2Pny777t/Dj95s/3ul0MP/9nx3TuDj18f/v6VJ2OvjI+/MjZ26JnC9pM9VKizDHPRDAwMdHV13bhx4wmM9PtNL5i+Zv369bW1tb9p71+xU2Nj49q1a+/BPGbyF8yZk52dXV1dXVBQMDw8PDIyAvPqoMWj7969CxOPQoNfeHQ4Zl5e3sWLF39he2gGQSssLOzs7Pyd5arb2trgLrZt21ZZWQmzA/3yC/jPbYnh0B/4L/ZfdCjAIaaTMt5sIY63yJC31IitQuKo8cTaMFNorIPRGjcC4FCouaqMuYDBVKCylzC4Kly+hsxM39kK72mJdzfHWUHWHFONzkZqvhmy1Y3YUGgB5ktV5djoW/tS5DiEdwzXtQnWMPNeynZcSLeaTZJ+S5LOJMtm0a3ncuwXSlyVHAK0AqIIcUmmUUkMj1Bjrt0yomgRjEEiCVVpIl26yJDCxbPFDFsnmb2jJZ/PMdA3VFfRUlfV1lTX0lRTMdRbSjSYwyF/Yyv8JtJzUWGW7tkdtK5T3JFL4q6TtoG2Wgqfv2RG+PR0rnLX9kWHsxU9TGfkR3w7sGPW9Yq3hiu/LYv80kzn5b1piJdyed2HxzJev1Y8s61SdVPgV57Ml85tXDBc9enQ1rc7yhbGmr3nRXutcYtWT9mc4xn/OLPm0/aKWZeKlgaLPkh2eLtj2+KB8tcHKj85v2meBe61lW7vd1Yq1hcrRlm889U7L33wj/f+9clXn737D+3ZLx1Y/vlg5cyOgi+XS18tCHito+JfPdtmH17xjdjgZdVZM4T416rTvgT/p7ZwabzsjVUeX7WXL+suW1QW9nl+wDvNW765vu2D89mvh/JmyPRnREhmXFrz1tC2r86v/3i910u1JQt6t/7zwf5Pb+z4rKf0g9bSxSvcPmNqv25B//TkJrWB6nnATkURH5rhXxMSPk9ymXt+o+LAdqUza7+NtXqtPOGz5rJvWysWbAz9wpH78cbIRY3lKh1lc+CkERYfnszT696vtzv9Ux/2DHvKK2lOrzcWfTmw5bPa3KXerA+FdF1zsYUJjWVKo7pI9Q+t0++sBGz7cn/6t7bGr1qSPs/0UbxUZNBYoXV24xfXigCTvmoonRNh8x7kKJqTP94U+HVb2eKWLV/uSXtrf9aHreVvdZa/c3LtHE/Wa7bUlw+v/qZ3++zOsll5QR/zNF72oL91avX8/spFFzZrCA3fwmktNjLC6+mqu1kQLm4L6j3k2X/Auf+A69PqO+DSd8C574DT0xo44NS/H+Q8eMD9+rGAO2ej719Kvns5/c7l5YBDty+veJqIbl7MuHXhByEDip7WU7CE4tC0wCyCIt3Dp+L7Dod17fOR45AjlPbuQSZKAhxCpo5FZ48FFupGbCJEKBH1ogLgATSqtkL/lOfRAQ5JEW2z6N5h278X5pD1u3Es9Pqx8JHjkcMnYoZOxD2r2MHjCB0hmvKLAI2AiBAdiZQrAqmygOqHAUUIDkG+XP+UOwQ41Av1tbe7tpXbNRZb1OeLazfLM+U2c69t5jbloslyzxhEco9o2iCCdda19ZNQhBCRHIogca5hDQMZRLSaXodM0orUVJDLpGEVYgo1rOU1bpI0QyntQpuOEseOEpfWEpfmYpeWYli6gpqK3RqL3K4VuTYVOjcXOIFB1Jrv2JIHcgA1b7ZDkuVybSBrDnGHNlk2bJQ1bAQWsqvN824oT2zel9d8bPe102dqz9VePNN89kzbqZOtJ443HT3ccHD/5T27Tu/efujE/mOtFy7damsdHRqEJDfEAroF5RNgCb7QfUiEQ3LhwP+ZFKzfmxi5P3H9/vjIvfGRu+NDt8eRmnJyHAIugoFDw3fGYawR4BDMknH3ZvfJXQcyQ8r8hdU+9IN+pOMBRicDcRgO/eHfhb8Hh3wnJogT45TxJ5Txx+TRUZPH49zvHwn273JQWHLmtU8GX//43suvf/fSy9dffuPmjJcfz3jr+1ffGXrrH+feeIOhNE/WUMd4Mk57MkGbGCWNPSGNPyKNPySOjRo9Gjd6Mk6cGKNMPKFMjMHxQYSxUeqTR6zRRyZP7rPGv6OBxuDPh8yxUdvvRzcBDo2NbhkbKxifyJkAFnqUOzGeMza+cXQ8f3yiYGI8b2J83fho1ujDDeOjGybGcqHlE0Q5iL80FjD6vdn4KHXsCWN0jP74MXVslDQ+bgyaGKdOjJs8GaM+fES6f4d8+57xwPfkjtsmdd8Zn7yvfWRA2PdA51Cn4cnb+NrvtBuGDRoHaR23CY0jJu3f6Vy8qXpy0Ojaff2GW6Tm+/p1d/Qab6hduk3vvL9s1wj++G2N/bfwzY+NL3TZ1w2yanqozXc0TtxWOjey6Op1g6FH8063EwceqV8b1rk2aHz+ptGZGwt39hnXPjA+d4dac1/75ID+lfsqV4YNer6fub+Z0HJv/rE+nYbvlFvvvvXw/qtj3/9j/MmRF3AIOvHQoU9OTra1tZVKpU5OTlu3br1///5v6GQDDpWWlgKr/IZ9f9UuQA5FRUXTOPTw4cPo6GjYsmHDBrgXOzu7VatWAVEACHl5ecEd9fX1/cLjw42Xl5dfvXr1F7aH6PX29lZVVfX09PxOHGpoaIiJiSkpKYH4/2Yi/YWX/TdphuHQH/7v9p9+QBg7JPHTptkpGYkXGfKVDLnLCFxVllDTTqYXaWuwypWw2gUfLlO3Yi+C8mwMriJfoCIzA1gy8rEjelsZOYt1zFmqTFNIooMxRRoGLHUDJkwNpEIRqwmdjeyD6K4RJNdII+cIPSAi60Atcy81joMSRTrXWDwHL5pDkiwwkSpwLJdYOGl5+hmHh9IDgynWbno0yRK8YAlBqEY302NJCUwR0cyK7+LhZG5hjjM0XKy0ZKGC0qLFisuWKamrKOioz2GTZ3lZzy1aqVezhzFwlj58Rn/w8MLeXV+2bf2opVxpuaeS1uzXDBa9tTtTra1i8dVChfU+Mw5lfzVQ/eV3ez8ZqfzXsZVfJMpercub112+dHfc5yttZ1zJV+ratuTgii83+b9RX/DN9erPblV/2FMxpzDg3bUur3Vv12guXbDB9R8lwR/2bFNsKlucH/zRtsR3u6q+vLXrveHtH18rnpVg9frOlC/6gTQ2KMqM/vHh6698/P7HM7+ZN/Orrxd/8er25K97Kxe2FM5MlLy+J/WDvu1fdFQsyHb/SHX2y4vnvK+5+LVM309ay+a0FC3M9XxvvcfH7aUKXVvm7oz7+EDKBx2ln1zf/m7Hls+qk77cka6wf8Wc7tJ/DVR82lj4eVnY6w1Fs3tK3hypeL2n5JXhqs/2pH4t0H+NrPVRgP2y2q263du+vlr8r1DLN0wMvpSwST6ypQdXKXaXzW4vXRgpfXO5x/uXi2d1Vc/bnf5lsNmb1Rnz2qoWNxbPTbB409zg7Uy/ryoSPy5PeCcn9KOdmYpnN8/vrfyqt+S9mhxFd+YHXIqWRCQ1oTEZVIKfrf6FQr2uilkdW7/JcvuQj/vMhmfgZamxImBJqvuHWxPeaSr9sqvyi9MbvuEZvGFKUOKbaIbZzb5UsKSz/OsLG/55Ys1bHRWvtlZ+VJowh2/0moT20e5VC7uqF9cWzo+QvUdSecOB+dmR1eoDVUo1hepC3Ov66gsNjYg6utoSls7BAu+eQ759B90GnlX/QdcfxaEBBJxcBg95Xj8ZdPd87L0rqXevZNy5suLW5RW3r6yEJQiFouf0TB4dmlN3YVJIot2k0m9eAMGAInCH4vuOhHbt8wIc6t7j1CMvBY5MhYRMHSufCglwaAqKppwiSKWTa4qL+uTrCA5tt+zcJkNUbdmz22HwgOf1Y0E3T0TcOBE1cjJm6GT8IDIZ7qQGT8SjQgFp+HgsKpSLhkFHo4ePRoFQjwiR3COasonCBw+EywcRhfTvC+zf49td7d5W4dhUagXWUH2esH4zv34Khxpz2c257JYcqKbwHBSZNm1EBXl0SJWFxg3ARQBFk7lzDWshd850akARrSGbdg0RlOGGVDrAJ37jJrPmfKu2YoeOLS7tW93bt3q1bPFqKvVpKvVF1Vzq11Ti21Ti01Ti2VTk3lzo2lQg56J8x+Z8h6Y8u0a5O9SUa92UY9mUY9GYI6vLsa7d7FpXEtm4Y13TkZ2Np8/Wnbt28Vz76TNdx093HT3ZefhY24FDjXv2Xt2x68KePWdrLjbd6Bl+fB0Y5i6YQhO3Hk7hEPhCd8eu3x4bkU8oBDMLgQZvTwzA5ELgCN0Zh6S44buIYMYh2A4sNIxMxjo6dOsxrNz9bmJ0bOLx93eaL5/KX7k1zLrCm7nHh3zED3/CH8UhrVNB2ieDtE8F65wJ1jkbrHs+SPciliz3W78efw8OhY59xxsd5z56wh//jjfxiPPwiXhg2MraYfdLb92f8er3L7326JXX77/86sjr/7j50j/uvvTOk5fffvDKK9+98kbuG+8YOVma32+VPOlwHK1zeHjF9vtzLo9PuI7X2I5dlzx+JBobEz55aDb+vdnoI/HYY9HEOG98As4lHn0iHX/CHB+jjI8xxx8xx8fNxx/FjT+GhLetY9+VjX1X/uRx2dhE4cRE/tjD/LHvc4F/xsfXj45vGp/IHR/bPDGWPzFWND62ZWy8ZGw8HzBpbDxh9InbxBPRxCh3fIw9+oQz+kh2/zte3xCjsY1X1+xc3x1TN5x17damvgeJQw/MO0fo1/q4DcOCy7esW2/ZttwS11wX1N0XtD2iNw5zOoY5TQPmnQ9MLl/nX7sruHZPcO2WsOURq/aBqOku+8p99xvfG+3tt2q5Z3rljqT3QWx968iTieM3vwvtukc6NGjaeMe44aZo6Dvjcz2Wgw+JV/o5LbfMW74X1dyhHblrevq66PL3oobvBPUPGBfvUq6MmA08VtxRZ9b1cMmuQdLJe7yrj79uHlj43ZP5o2OnXugIg38CLOTt7V1fXw/WCsCAi4vL5cuXR0dHr1y5Eh4e7urqChsBOaDBihUrADmcnZ2XL1/e3d0NVhJwCJ/PFwqF0BJAKCUlZffu3WvWrIEtXPnLxsYGQCUwMPDECUhXHL9w4UJCQgLsi14IihOwxd7eft26dUNDQ2DsgMkDDAMkc+TIEeAT+HP6aFZWVnAx58+fj4iIgKtFDwLXBhe2Y8eOsrIyQCAUh+DdtLQ0c3Nz1LeB44B95ObmFhwcfObMGYClW7duQYOmpiY4wqVLl+BGrl+/DmdfuXLl/v37YSO85ePjIxAI4AY9PT2vXbsGG8E4YrFYsJHH46WmpsJx2tvb4ewQnGkcgjuFOMAZ4TajoqLggrds2QJxgy3ff/99VlbW9u3bDxw4AOQDRIf6UeAI1dTUrF69eufOnXD230lWfxPa+X8vA8Oh3/rP879vP8AhtxSiNEiT5byUYrnEWLQUz1em8VTMxVpB1rgVroRsF3yEDMYOLRSyF4n5S2zMNNys9H3tjX1sjZ3NdK14agKWMjI3K4JDmkYsDUPAIZ4yXaom9TR2DKG6RRA8Ig3cI/XcIvVdwnEOQTgLLx2unQrDchldtpQhW8ayUOZbqVk66Li6G/l7k9zc8AKZOpG/FM9TNuapM6V4Syeek5uFpZUYb2S4YL7CrNkLZs+dv0Bh9pIln+movW3G+igjbNmFbeyh09zh47ie3XPby95tK3y5PX9GT8GM3oIZfSUfl4TPIiu+uujTGauDFJsrVNvKvz2/8Z9NZV8M7fzy+8Ozhqo+ayr8/Mjyt7u3fNGxZWmW01dSnRnHNup1bl9YX/TJpc0fd2z9/M6er+7v/6a38otL6z84veqtnuolZzctciK8FcT7Z1uVWmfV3JrcjxpLPuyqfP/+wS9v7P5XZ/lnR1a+XbP584Fqhe0pCvoL3nr75Zfff+ejRQuXKixUWPjl69sRJ2pxY8GseLPXj6z+uq/6q2slCyOk7y386o15c2crzPlHlP0HjaVzO7bM3xL0wQaP91qL57YVfb0n6b1TWR93b/mwreDlvspP/4+9t4CLctHW/4cOERUVMShFAVEE6e7uDrtbEZFuELC7FUE6xRYR6e7uriGGoWvqv94ZQHTvfe+5Z997zz2/v/N5nP3OO2/NyGbm67PWs+qjBRrixOqiBbsT17dGr22M3vIpkKUxhq81kr4tgqotkgb9hu3bXc5jBmyGqpvcz0tUJ0o1v1lXFL7xlBm9obaYlbnNMcvdb67xt0dv7Ijh8zvA5mjFmhUi3PGOv/j5uleX6fJfcHa8F8x7LnRah8ZGmfWZK0/hK56Ot9taEgWbEnfWR6/vjFveFc1aFrzztMFKEy0pW9t9enqGRrrqTsflK+Lk2pN4K8M53WxZTFS225gb2pgpHDTjNVOmf+G2uvUNf3vips+31+pILTPW09TX1Ty7jz8rRLQtkbPq9fKil4ztiQwN8ZseO/Pqyq+w0OV9e3dH23uRohDBc2Yr1KXYj5psTn0i1/t2V/nr3Ray9EqSQhoauuoamhAxl/j0Qneme+93u19wiPzwLAjgZ0GnySwEltGZvjQ7TK7raPGVsfKboxV3RiqAhe6PlD+Ae2zZveHSPyciMiDBU3cxJdBl9JN+WEklN7ElN4eLrg3k+XenubQn23V8OdP5BdwhBIHmx8UuTIadXwPryU7RQu3c0Z6PPwR0BEV0He8Ptr072Pb+YDtslnymP80Bk+2OyfHG5PgO5vgDCKFzgvp/VSCZiBAoGshC1J8JROQPODTvES3FoYXCOTRAUaonGvTNHZ3i1vfVqeeTfVvS6aa4o/VR+2vDbSFfu+61Zd1ri/rX5vWvEXeIgkN/RkSUbiJKxAIiMg5RquYMaxAcMkIMIkice6xT+wikW/NIv/apac0L67rXhxuizjQnOLYmubW992r74Nf2IaDtQ1Drh2stH24gen+j5d31prfXGt8ENST61cV51ca41kRdro2wrw2/UB9+tj7sZH3osfrQI41I+vaBplf7GoL31YQcq4q4XPP2XkNqUn1OQXVBXVlRe0FhT3Zhb0Z+b1pu97eM9s/fGt59qkz6WJKaVtXeNjw3QYCMBOL4DAFModFZpNRtbAaJksOOE4ZGAYfmp6wC9sBkod4RRGjwi6CIDpBpkoSZROroEGTCEvsxeDRmtm+IgBlF8hgmJ3Ho7ra0D8m33OKd9ry9qJdir5Z5WTkPcrdd5PKQ3iHAIZl8V5kCV9lCF7liZ7kSZ9nfUQr/xIfn38Gha/jRk7jZY1OjR6YxZ0l4OyLxcPp3F4aNGOqVo/TUY3TLsVQrO2lWd1MzY6mZOumZemloe6hQfbT05bTLTnGuM399/ETrkYtN5ufajJ0bdK9Wq94d2PNk+t7V/mT3yb7TuOnzpLnTBOJJwtwZ4swJ0uwR4pAbtjawLd0fW+iKH/ScxbnNDnnNtAT1ZH+Zxr4nzUYTpuNmZ94SZ2MJc1F4XCQBH02YiyDOhRPnIom4aBI+ikiMJCGKISIiLwM4EaFw7goBf2lqxq5vyK21/XN7RzF2pBOPG8DjMLNzYwTcFJGAw08PEScimzve9IzGtGLdqzAOeT1hHaPfsSOxre0xbX1JTeg3dT0Rte2xTX3R9ejEpqGEBnRSQ19C01B83WBC/UB01VBkbXds81xw9eCLBsyTdszbpq7xsZmhydn0xt6k2qFPLZjUnrHkjqGvfTMhtUNPaoael6PDqjrjm7sjmscSOqfe1o++bcfG1qGTGrHv27ExjYNvOyZj6ro+9o7Ht6FTOodSBicfN/VcqG+um5r65Usq2BoACeBIUAq04Ps68AOgAnz7P3DgAKzPzc09ePAgkEZOTg6Awf3794FGLl++7ObmVl1dbW1tHRoaCiAEVAAwA/ADX/2BSeApYAkPDw/gBHgI4AFEBGVswFFAMsBglMsAFoKzAD4BogBy3L59GzAGeAAq7oBeDAwMvn79ClV8cBA4FDAbHBbOkpmZCaAFV/7HL9xw5MOHD4PT5ejoCCwEXEd5UXAKOFFGRkZYWJiNjc3379/hsMBggGewQWpqKhAXXCcQEeAfbANAAq/3/PnzwC0AWoBhBQUFsCVcG7Rfw/ZXr14FYAMSAysJADIvL2+RYcAsgmuAy7t16xZcM0ARABKsgbcULCDgKOBMYCGgUHif4QYkBu8qeGv/KT/8P7bBbxz6J34z/4t3gTGsHi8NLtxUOeQhY31R0vCYuLoNDFoVsbSSdDioeOu0xv3Tqj4HJE+bCB6z2Hlmn+Slw/KOR5QvH1Y5t1/hkKWktYmosbGIlvFudRhGhCTOSaqaiGtYipkelT3qqHnGXeuCh6qdp4Kdt7ydtwLCRZ6qp13VDtur7D2vaHta3va07N6zcoftFE5fUj5vr3r+vOrBI/JGVlBrJ6phKa5vq7j/pMl5+8N79pjsFhbi5eTazLWZh4tz6xaOndtZjLVWPLyyvTxZtTdfvvfbttYYtuoX9PUvqFpeoDpeorqCUZ3BqJ5XqO5QhvRbXHsVGXlXoC5abaxLlO1IZO//yN7zfn3Pu02tsWs749d2JazuebO6I3J5XaSogwmHHC8qxE+s5S1fR9Iq9KeN3dAAE7+uI4G9M5G99x1H9xu2tjd8X+4K6grTGYhRlUSKtSdxot+v7f/E3pbA1p64ructR2fCSvTHda2xKzuT+B9e4hLgoGWgoWJZtoKHc/MWLp6dnHQfb21pT9xe83pz4AH61IfcnW+56mKE3Pas3MbJyLd1s+AWZr+TaxoTBFoS+CNcVz46z1oXCU7Rxg+BLJn3VrXHruqMYxr4yNmSuLPtnXRD3I6ON9yt8VtKQ/ij3VlqYwQaIxl637IOfuLoTVxRG7Xt+jkuU5XlLqd3lsftbk5YVxiy4aQJrZGOhIW51XFr8aTrAl3g1URt9Tu4/ogm6/t7chDq0BjOVvR0ZU34mva3gnGBO82kqBz3cWcHS3QkbOqMZu2Oh7eOv/MN5/CnDeh49vKQXSf1WA00dtva2hga6ZsZaToeV6xMUGp/y1cZweNotdxQbaeNtam1hdLp/SJnrNfFBm5tSxToSuL5eGOtgcwKYz1tA33tM3v5s0LF2t9wV4SwlLxa3hq7rCVh2yPHrYYK7HsMBN/dE2l7u7vgpdBZEzZtOa7jZnwpj2U6EoVKQ8XNZekVxAV1tA0OHTpirK0cefdcZ7pnb5o9+vv5v9A59HeKzoL6vp/theUMe0y++0jJFRggO0pmodGKh6MVj8hE9ACIaEGIWbRUw6UAS38ibMndEUR3Rkpvj5TeGC6+OpDv25Pu3JFyofPr6a7kk+T5SMd7yAYR3C8djrQUioCL5kvpFuiIErfQ/v5Q24fDbR8PQ91dzze7gQxnTI7XcK4fJvfKYC6YQlfROddAfyAiCiMFDmQHUoiILMQmIvcUQQyddz9kcy8xiACHQP3fPQdSPfpTXHu/OHZ9uNCScLwh+mBdxN66MJv6MOv6MKv6MMuG1+YNr00bQ02bQk2bQ0wpRLQUiv5YQbeYtVD3wqj2mRHgUN1Tw7qnBnWPgYh0q5/oVT4xrnxhXR16rA78nyTvpk83W78+bEl92vr9Zev3kLbv4W3fI9u+R4Fav0e3pEY1pUQ0JofVf3lV8/FJVdLdioRrFTG+FZFuwDy14Xb1YBaFHW98DfVyCA7Bfe3rU9WxXjWfQ+qyM4CFygvbiwq7cwv7MvL70nJ7UrO7ktNa332tS/xQ9vZTaWFx2/DQHBFHIs4Q8OOzBAAhiI+bnIOUbdLULGlsijA8hhvA4tHDRBi0ivQIkVkIDKIBcrICRCaMIxl0CD5BZd0AlgAg1DeI3EPVHKQvIDEMGGx5UUnE0w9+5xMuGn+x08x0UM13UipYIKK8JTgEBlHx72S5f+rz8+/g0GMi/vxk16mRryeG3vvgBoKmJg8+u/aSinGEhnmClrafhqF//apOg+01ptvrTAWrTPnKzLYU2gjmWPDVmfJHWe8IfKXyKFbAz3n9s3cSDx5u9bu85lmsSFislKeDQMDrC74lj51zrnuXvLpSExKY/8Ql6+Grgbd3nxy+aS7qcUTyUZrr3YKbwZWBzz8ecj0q8jDYKrowJGW8+uNwRnDBrbjSlyG5T2PKg19kXHuSeetVTcKbyRawjxJwpBgCKYpIiiaQwESKhQUiKR6HfwfsRCLcn5m91tiWioafSNI0kYgjEvBEHIEAwuPwBDyyNDuHw83i8aN4fNf0XD2YJtOzsGoONz1LhHiQOczEXEP/WE0fpmV4rH8O3zUyNTSNbxuebcRMdkzPNY5iO8bHJgiECRyhbnT6UeNoQCE6q3OiZXyyf2a2fY7QOTw9PDHRP0MsmcC9bMA8re0pG5rqGZ2r6Zl+0zrxoQ0zPD0xSRjBE+aIM9PEuSkcnBkwDT8B1wnXRiDMTeDwzbO4sNqmduzIL1+pAX7ATklMTPylQAv6YbZv325rawssJCsrGxAQABACxAImBmyZnJwMDABrAIcoXgrcwFoBHIJDwTK06/j7+wP8UCirsLDQ0NAQaAQ4amkxWFpaGnAIEA6BQIA6N6AdcKUoRwOGAWsFbrAAB4FDQS0ZpQsIQOU/wCG4YBUVFX19faj9a2pqokAXXBilgg7OBVcOfg7gCvg8JiYmACp6enpwwKU4BNcDIATA09zcDGx24sQJCg4BGgFlwQFDQkKA9/4Kh+BFASXCSeEFwitCo9EuLi5gEwEFOTk5jYyMwIKuri4cCm6qqqq/cajrecoPPf3S/uhj8903NTdiiv1DMt0fvI2KS/qfYEEZGZl/6tfj/393AhwKiDLwDNa6fF/tbJDafkcFvQPimhC3bSFxYZ/i1ZMa986oBx2WdbUR9Tgk43dSzfeEmsshpfN75A5bSlmaiBlD9ILJbnWT3aqm4ioIC0mqm0sa7JPac1b5lKv2eQ/Ni+4q9u7y9p6y9l5yF72V7LxVznuqnXFTPemsesJJ5biT8gln5TOuqnZu6hcc1Y6dUbDcK6FrLqJhJqpjKWNzSO/YKRtNLSW+Lbw8nJxbebi2cbOJCy4zV195w1mo4I1WR7pCbdKG0nD68mCqmheouqeopmeotueorheo7mCEiACHel5TlzzjcrZi511JbSDDnP5CvO/txomvGzAfeWoiuN740laFrB18u270PRs6gSPr4Q4L2VWcLCj7vRxN7/jR71ePf+XqTeTNuM367ebyppj1mI8cQ+/ZGqJ4nzly7eRACXCgkm4JdL3dMp68buAd+DMbP1xlynu8sjN+zVjymt6kVWWveS5brdiwDLWKGcW2nGYNKz37KmZhLpr313nbE3dAeZ7/Poaka+ydSVxNMfwBh1i3c9Hwb10vvZP5oQNHY9Tm6kiBJ/Yr715gr43dUR/JneCz/FMQa3MMHHlN2p3l/ocY3fevdNvDEOpE8/3uqjhv1quHqCqihRpjVtWEr8x7srI2jK01YevH21vPWy4/v5ejJE68KW5D4Yt1F60YTbRFLEyMzu0V+3p/Z0cMV0O4gIMFh6kc2wtv5doo0b6ENZj37H2Ja1vit/se2WAoSf/EXaQuTqQ9CkIaNmY84H7ptO7+adqaUPa++E1lr4RP6S83Ueffb6u930Z1r4WK3SHJvHD5jreCtRHc/kfYzLT491hrnj0kG3VLJ+OlVlmoSFssZ1cCZ9odTgu5VdZGGubG6q7Htxe9FmuL5Sp6tiL3GVtrzMrWeP4HDnyGCuts9QXf3tnV+la0EHDImE1HlvukOd+3x1JtCYJFoeKmsvTyYvxGhibent7m+upht852IpN2LvWnXfgPdb4//RxF6PTz/VmXMAWeI2WB2PJbiDVU8QBYiCIKES1wEZhFf6mlXIQtvTdSencEGpBKb2NLrg8VBfbnenWlOXaknAMcQpK+F3ColwxFf5wVi0ARuXbul+YisIwglQ5AqO3j0fbPJ7tSzqPTnQazPYdygIUCh3KDBnOvAg71IywE90EDf2ITBQ1kBw1k/SAi8IiW4tBAhjcIWomAi/rTvAZA3z0GUt3RECv30b4drKGYI/WR++rCbesQFrJsCLOk4FDjAg61hJqCmhdsov/QLDJqQKLnjOqfQ2QchCUY1yFQZFT9xLDqmWll8J6ayDO1CR51H243foOcg/iGrA8NuV8b89Ia8jIb8rPq83Pq83PJyqvLy63JzanOya7MSq9ITyn/9q70c0zp++DypPvl8YEVUe7VkZfqI841QENRKCRuH2gIOVQXaV+bdKsmNak6vwxhoYKe/IKe7Lwe8IVSszuTM1o/fmtM+lz55n3xl+Tyulr09BiBBDg0iQMWIgLYTBPmg+PmwDKCuUOT+MERHHoY8IZcKQedQiMEsIbAFAJwmqFsDFviSGPTkLgAfUQEcr4cEUayAjshBXWY2ZaWnqyU/Jc33zjvf2en991eIxcMIkf5PCfZPGfZ3zj03/JR/XdwKBKPP4nOMyz2ONXpf3smx34szdJu7xsU/SyKDktD10/LWC2zLvscX74XT9rJdZ8ubEy+sCnqDGvMSY4mL+EYw/VeKiwFTluyDvDGHuXIuCD43Y7vuxN7hPnKSm/xD3s54o3Xfj+z+stR9nizVV/2r85wXX/VeHVaEN+XfVtq7HZ/P7066RjbhzNs3y9uijffmOO48aX+mujzUu99t73WY0g5wP52/7rvl9d8Ob8x7Tzbc2u264GWb4a7EgjEOPCFSMRYsuKJxEQiKYlIglq7RAIhiUgEc+lRd/ed2roX9S2xLT3vewa/D2KLMaMNw6Pt2PGu0Qn05PTQ7Owwbg6Lnxslzo4TZyeIs5OkGWh6GydN5/cPOBU2nm0c2Vc4sK8cbVs1cLx4cl/+4J5CtHnxgF4++kxxT/noxCR+OroDY1A6qFs3crxm5GTx2JmCoeOVmMPFPWfrMEfqh0xr+xWLOw2bRs2q+kwym+zqx/cXDNxsmWwZn8NMzw1MzfROTLWPTTaMjleNjhaMYD9gRqL6xm7U9juV9NpVo93Ro+2EX6Pl4Ju6g4MDfLmHb/bwhRMeQr0WWD0vX74EFwXcDLBrYCV8gwcDZBGHAIEAKgBv/kEcgqiGCxcugMcCgAFFaItGCtgscAQ4BawBmgL7COygbdu2ATsBn4iLi4OV9F/FIaA7oAuAKzCIwN4B+4XiQcnJyYEzAwgkIiICxWywAayEQj6of4MECKh/W4pDgHxAPu7u7mAiLeIQMBKUuoEtNjw8/B/jEFy5pqYmgBZ4R7AXUByU/MFrB9vq06dPQGUULoI3EG7wzvzGod849N/ye/t//CCAQ0ExOgGR2r6huh5P9c/4qZsel9I2FzYxEz+5R973uNqdM+o3jssHHJK6cVL55hlN/6MqDrayR80lrI13GxqK6hiLQfSCmqkYgkOIQSSuZSVpeljukL36WcQaUrd3V77kJufgLn3JQ+aSl4K9l5Kdl8oFT+XzHspn3ZXOgDyUz3upXnBXOeWgaHtU0shaTMdMQsdC1uqgzt6DxgqKEtycmzawb+DesIFvE6uiKIPrCc70cIWWZPn6xM2lwcsKn1IVP0FVv0A1gACHnqJanyPuEKJgVPcrVFcIqvolx63TnDvWM4pyo2Ku7upK5BpMXIVO5Mp6xOtjTZ1xnwOduB6TwNwbzx3ptUVmK/0qWpSJPH1VFD/6zSpMwqquOP4wh2X3TrJUh/H0JawcSFxRHy7gYcPBzYqCLe86bGx5s60/cVlfAlt12JYrB1Fx3mwd8Zv645m6E9lTH261VmDmYEKJ8VHL72IU2Uq3bgVAFHViAHdbws7KEF4fG/pgJ6gN42yN3xbislZeiHrHFkZjeaakAB5oFqoI2+l/cNnVk+trYkUaovnCXFeGOrHURXH2veON815mq4DS2U1to0Ab683WFA9VbRtfXqYpDd/aEr8h+/GaG4ep0+5taonjrwznf3Bp7SkTuoxXwk1vNleFb7x5ns1Gh3ufibz/2d0Fr0QgoiD/Gf9+jZV60huvnFEufiXdH88++nb5cBJ7TajgMV0Wa7WVsTfBNRLqimd/47PylBbKSp7O2ZIeaKc7jqPoheAJHRYrTa7LJxSdTkmePiB50mb7p8fSTW92NsXwhLhxHdBdf8hM+Lr97sLXSq2JcvXhPI2Rq3sSucqCBc4YrrbS3rHfTOKu467aaAmIbfh6Y0XyrTWtsWyt8Xz37TcbyLNb6wkk3doJ7lBR8I5zxqt1ZLhPmm1OeSTRFi9Q9FrCBHBIXMDIwOTihYtGWooRd893QcB0hsNAut2CLg6kX+xPs/uZjn7CIXTW5eFCr9Hyq6OVd0Yq749UItbQWOXj0cpHIxUP51mo4gGWrOHy+8Nlfy5M6T2KFnAIrCHI7L46UODfl+3e8f0SjEXqTD5FmQCLZHzD/V/gEMU7mq+mI3PRYgVdx6ejZBY60fn1XG+a42CWJybXbyg3ALK8gYUGcykgRGYh5OFVuP/FJkIYaZ6IApZ4RL79mT6ggUyfQbIoUDSQ5jmY5tH/zQXpGnp3viXhREPUgfpI24Zw64ZwK1AjIsvGMPOmMLOm12bNr81aX5stENEPm+gXp4hiDTUiIvcUvTBsfG7c8Myk7plpzVPz6udWtaEHa2PON771bkp+0JwW1ZjzuT4/q7awsKaotKa4qqa4prqktrq4rrq4gaKqovqKovryovqywrqKgqrK3JLKrOzK718qkmMrPryoSLxVEeNdE+VYF3EBiKgu5Ejd6+N1sW4NX17UZX8vy68ryu/KL+jLyevJzOlMzepIyWj9/L3xw9faxPclSe8KMtNrOpoxc+ME0hQBRgwRRqYRHIJ/GoZ/7SWQBZwzMQ1RCgRwh5C8BHKlHBBR/yhSVgcsBFtSNkYGEOEgiY6AHiEACPUMk7oxiHqxhJ4hQlfPZF1125fElCCHpIsmny9oZV5SzbmskOsom+MoDU1EeS7S+S4yUCz32x36pz8d/w4OxRHwp9rfGucbXO47cXcKAuYd7R9dek7FgqVmHWSgG6BhqNzOVuO6PdqO893hbS8t16S67rqhuvbt8c3vT6z9bMH9TIQp33ZzliHfV83N6RYb0g5w5x3ljJBbk3NwV5YOR7YCR57Vtg/mPJ91ObMsuertdz4TZ3t3bNtHS/Hv+js+KrJ9kF2bb74l25YvTo279JDgJzW+V/Ls6fv40+R58jXWpxqI5NpufSvF8VmJL0ye28NW8HX1lzckEjga8WQlkJeRNURiPI4QOzuXADYRrMHjI4mksFlC6Oh08ODoy67BF+39T9r773cOPewceNQ58Lij/3FH3+P23hct/SHN/ZFNA4kNAx8bBj83DEU2Yc+Wo4+1zNoWjdlUjphWDlvkj2pljmrnDhvXzmpWTJzvIIQ09pdiJh/WYvbXTJvXj5vXDBlXjimlt5u2zJo0jJvWYw3rh3TrMaqlA6bN05oNY+LFXYfQM8YpPedz+m9Xd91rGbzTNnSzfehqx9CV7kHv3n73XrRLb78LesiuG+0zNeNHnPUljrch/4P9dAPYAB8DEAJ6fuB7P1RwQd8OFL9BmZmRkRFAEawEZgBvBKrm9uzZAxuDQQScAKBCKZb7R9whOCVUoAkJCYHLBNizeAVQSAYezqtXr+B0UH4G28BZ4LzQSwOkBM4J2FCAE/8ld4jSOwQEAsVpcMGQQQd2HbTlAB1BSR7AHjASpQbvr4rloJkHvCPwc8CbAg6k4BBYUpT3BA4OR4bGIdgdQAvejT8Wy4FDBXsBOMFBIMgBYA8K5ADGgPHAjqPg0O9iud/Fcv/07+d/2Y40tFQBUapXItUDI7WvhBrYX9O0OCmhbbHT2EzsiK2cy1GVq6fVbpxSvHVS4e5ZtesnVd32y50yF7c1EjU2EtMx2g0tQ1AmpwYgZAaBcggX6VhLWJ1UPOmqc94b3CHVi+5Kl9xkHd1lHD1kHTzlLnkpAhHZw723op2XwnkQWEa+quc8lY/ay5kdgJjv3Tpmcmb7dG0PmUnLiXOsY2dnY1u/ioVvA72R8oqYe7JNKWotH7ZWhzKXP6GqeISqeIgqf4CqeoSqf4pqfIbgUPMzVOsLVFswqv0VqvMVquMVqjFkRZQXn+rOlRtZUDftt7ckbO2IXNYTx50YsNVUhDrBl6srlqs7gqY1hv/aaW5uNtQyWpT4ZurvD7b0xK3tDKVtixb2sWY+pspa8EKgNZylO3p58XPBvfKs65hRtNSok6YsZVGCzZGM7dFs+c+271VEXT/O3hjN1xpK3x7LGeHDL8FLJ7QR9SpQISvG8omvkrgAy5bV1DH+W1viBNtjecOcl4e6MNdHczbH8haHCPmf4Dioyfz4Mk9tuEh3nNC3B7v3K1L5H+WqihBujhN6cI7d05olP3hnW7xgRbjgfXsOB8tlzy7zVofvbEvYkf5w4+0T1EWhW1vjNmTc5zyvQ3/n9Nq6GHHgitT7my9bMEYH8dYkCjfE86Q/44chRVfOCny4K1kXs7M5flvMFR410WUGKrvP2SqmPVbpi+NCR1IPxK/7fptPezejjfbmuDuadfG7OuI3JviuPW9I73+C++Pd7S3xPB0xbIUvt53UYXE/tj077kh+rPljXxVb3XX3PXYVRUk0xvCUh+56bM954xzv90di7fGiXQmiXwKZsh+tbo7hbYnd/vaGsM9xzlsOO3JeKrbFS1dFCD2+sDzCi6MldnVrPPe9i9z6cmsQHLq9C3Co8OWOs8ZrtGV5TyA4JNaWIADJciYydLK7t2loaOtq66rL7Y66b9dNwaEMKCEDAQvZL2gpES3FoQsD2Y7YIp+ximujlXdHKh+MVCK+0HgVGYdgmSwKC1GEKb//Vxr6FYduINZQvk9PlmtHqj2CQ19/xiEgomSEjkB/9IgQHFqwiRaJiIxDxzo+n+n5fmkgy30o13co9wom7+pQ3jWyYMYRRdfIdIToj1VzAzkwFhY8oj/HoUUiIuOQR/93t74Ux+5Pdm1Jp5rijjRE7UNwKMKaDEKImhBZLOJQC+AQcNHPVXN/rJ1rgriFl0ZNLw2bXho0vTBofG5Y/8yk9pllzYt9taEnGmIvN38Mak191pqd0FyQ2lBUWF1SXVnSWF7aWlbaXlbaUVbaWVbSXVbSs6jSkp6SUkTlJV2VJW3ASDUF5TU52dVpnyq/RFa+e1QRH1AR7VYdfrHm9ZmasHP1iQFN32Pq8gtLC1vz83pyC9BZeT3pOV2pWW1f05o+pdS9+1yZ8Lbw06fi8qI2TM8EFAwRsNMEzAQRCAdwCL59Lf57NCxMziKBCmhgoWFgm0UcAnwCTwm2RP7xmjKSFbqPsFPzONSNJXUBEQ0TuofxcN87ROzuHS0vLn394IPb4Xd2+ikX1TMvK2Zdls3+jUP/TZ+TfweHkogzF1qf22TLnKlQOlthYVllfSM3xId9ayc9+xj1ijnq9eiVawu1tt7fs+OZBX/MCZ7nNgLP9m5POid2dy/Pg/2ij20E75/i9tnHf/sQb+DBbdeOCfvu33TlwOqbtnx3rXlu7Ody28t188TOoONCV07xu9uyPTTdHmbIeVt17T0Trkf7tt2w3nb3kMBVK84AU+67B7YEWawP2L/h7hm+G3vXXdnD67GX98Zh7ju2nLetN98+yn/oBOfTpkSEfMACIiGKJxETiESAIlgAyyiOSIiCtG4CHtYk4GdioQGJhHtDxL/H4xKhAYmAD8ETX+EIwbP4lzNzL6ZmXk5OPZuZeTE9Ezw182pq+tUkopeT01f6sZc7MVcG53zR45e7MU7dY+fbsPbtw3YtgydaBo+3Yxw60b7oQZfeicOdczatw/vbh83aJ3RrsBbt00aNw8b1A9YdI+ZNA/sasfvrR6xaRixhuaX3ROfUqd5Jh6lpj9k53zlc0Bz+zizhEQ5i9AjPcHgIFn+Gm3tFwMN1RkJu3hwOTY6f/uUG/TbAQuBRANuAbQLf9cEbga/s0PEC9WBg6UBpGdSYgTsEAACxB2BxANVAvBu4OtARBIxBOSBEBQA/AMbAMuwOlgtU3C3W4EH/D+wITTuAN4sXAMuNjY3QFwR1ZWC8AIQAnlGIBRgD2oco1XFwEDgUHJBSegdoAY4WeFZ/fC1wDdCKAwF3sAscHFqDTp48CSQDfg6shGXYEa4BzgJroPoO7C9KLZ+SkhKwE7RFBQUFQdo1eDhQ1wdIAweBijso/AMbB8wxsH2gowmoBkrddu/eDdcMrwveE3CBFi0vKJDz9vaGjATYESwgymXDewWcBg/hCinVhuAvwTsPN8iQiIqKgkv6nygH+798zN849N/02/p/8TBkHFIBIgqK0goI07t0XdXilKi2pZABpClYS9sdkPc+rhR4Uun6aaWrp5Q8DsqesxLfbyxiarhL10hMy1hCA6rjTJFZQ8BCqlA1Z7bbYJ/EnnNKJ921z3lrkW0fRXvEHZJxcpd19JC75KkAHhFZ8he95C54yZ2HniJflTMeSgfspPVtd2iZiJrYaNoctBCTlljJtpZl2fI1K+gFuGgu7N2QHavR9Fm67PXqwkc05Q9RFfdRlfdQFXdQ1fdRNQ9RNY8Qd6jxOaLmF6iWYFTbK4SIQM2hjF9u8pnLs61lQJ0w5Wh8I9YF3S9vBB/Zb5FcT/XwPGd7rGB3LCsgxynj1WzLUAz0qE1sVJDE3fOWrzd2VW2kxCFlWu2dy77cE2qLY++MZ0+5K6AmRMdCRwU3VQnmby93tSSsg7GkH24IKPChzhux10bvbolghXKv66c3b1mNkhGgzglT6UjRTQ/V1pVl27SC+t5l3pY3u3rfrIN5pvmvePKeb2iO52+HZqFEiaY4iY5E8Z5EkfYE+YDTfPJbUVdObq6PkWqJFb99ms9Cmjb8imh9gkxLvEDrG+Ai4Y7YXZ2xO+uiJB9e2HheH5UbLNTxZmP2o80nNZiPai1LeSzXlrSrNk70petGj0Ms2a8l6hIEmyHULkmkLmF3cyJQlkB55C4HGxa5XevNDfUOmqu+8pbsiBfsiWZuj+Z+fnmTsuh6a32ZBx5a5dEKbXHQpLS1OlqoNkG86Y1gR8L6rjiO8tdCzlbLr53navhs1vRWMfaGtIEs04X9gh8eKddFC7XGbulMhJGyu5tjBTvid5SFyjkYoO6dX1cTJdEWy9/xZmdz4q6WN+KdiWJtcbKfbu0+o0/30o27NXFjSwLvHTsuPTIOvbkt0vJWPP8l/AWt1ZDhgd6h5MdSzXGChcGSplJ0UiJ8Skqqu0V3y+3eHnX/Qmcm9MA4DGZeRJSxyEL2CBqRGak/Hero5nEIDcVysDLHEVv8Ew6NVSI4NFb1GHCIImzFw6VEtOgU/cJFv+AQtuTGYGFAX45XFzQOpdp1QOPQ11M9KSdgOCy4Qz1km2ipgIigrYgiCh39SFygGESfoFjuOJTJdXw93wtlcjneQ/kBQ/mLLPRfxCHoI1rsIMry7c9C3KFFjwigCHCoP80D/c2lJ9m+/f3ZlsTjTXGHGqP3N0btaYy0boqwJoPQPA41hyMGEbhDIOggQpqI/lgytySJuykYsYaAhZpf6jW/1G98AR6RaX3wvvqwM41xrq2fbrWlh7XmfWguymgoKa0urS8v6ygr6y0tQxcj6idrsLhsiCxY+KGSsv6y0t6K0u7KktbKwprqvOLqzLTqb0kVH4PLEm+VRXlWhDtUhjnUvbnZlPGutrCiuLAjL783O78vM7c7Lbvja0bzl9SG98nVSR/LPn4uy8mqb28YnBqYxWNm8IPjuIExAmacCC1AZMj5cZuaQdIUkBztBRzqRdwhZPQQHrGFcETy5vBnFsEhfB8W340h9mABhAjdWFw3Ft83CpHcJMwovqu7J/Nr1gPvdy62H+21vzkoZ1yWy/qNQ/9Nn4x/B4eCx9JP1J48kCu1P4d/b9HOY52Wrg3PT+wximVi76NZPk69rB/FVL+COWP7mvfCG6O3r/u0nfvjds6QLWucxTll1YQO+qrvfbTL6PEOpXt8asHb1e/vMrsr4/Z+z520gHtfrt9673Pty/Xrn67e/Hb7Qebj66nX7qT6eVw33n9IyDnQ5OFH79tfb1xLDrrz7fqtTzdufQi48+nK7S8Btz8FPEu7HfDe8+bXoNvJvg++BT38Enjr8y3ndw9jxtBvELbBJRBx8URkAfSGSIgn4GLxs7CGcp9IIrzFkyjUlEAkvYHmIiIJYCmRgE8k4RNhAyIugTAHiscTEvCERDwU2lHICmEtyPuGwIbYOTyshLSGCCIxBEQgQgj4axLpOYEYSiS+wONgtOttAvERgXCDOH2TRLgyh3fBjnuMTATNzF3F4W4QiXdgUBIBmU77AsYozU0FE4lP52AO7MwLADMCPgyPi8DPRRJmogizMYTZJCI+iTj7iUT4SiR+JOA/4PCDfyiW+we/LgMVAA5BuReYIf/V3DPYHiIKwPkBfwYK0v7BM/4vbwbIBJYOhY7+9AaFfOARgatDeRY4DSgIPKJ/cKgRvAMAYwB+UDf4v/zS/s+e7jcO/Tf9tv5fPMwiDvmHq3oHa5wLkDc5vkPLUlDXTMTCXOKojZT9fmm3w7JeR+WcD0iftRI7aLLLwlBE33i3lgmwkJSaqbSaKSQowLih3Womu7StRM2PyBy8pHrSQ/O0l9pZT2UyDilcdpVzdlcAXfZUcPCSJ0vhkqe8HYJD8me9FU+7K+6/IKVrI6RvIbnvoImMvPTyFatYl7OuYqET3kznc5av+I1y/TvBnMcMefdQRfdQpfdQZaC7qPJ7qMoHqOqHqFowiJ4gRIRAEdhEZCKi4FBrGG3e4012xog7pCnF+v2lTOt7yepYSXsr9i2sKAer9aWRsh3vhL88ENMWp2dlpGJmghlBKKcDqytiJdrfiyQ/lFERpBLewPDUbXvjW7GGBNEHDtw7OVGMdCgqKtRWTsbnfqL178Qb34rfvbBx2yqUsSRr6hPp1qSd+a+EzxivX8eCEt+GygmV70xWzQhVMlRYuYKJ6qzN+oJI6brojW1vhMCGuntuWfozocYE0ZbYzW3Rmzrj+doSxN5d26Erwbibm+rKScHaGPX6WNUbZ3Yp8VOdt9ma/ESlIU6iBUKxI7i6o7Z2x8t9vCa2V5HlkAZdTphs6zuhz/f496uzmCmsfuAsXhQh2fRBKfWl9CljxvvOAiVRSi2Jwq2xG5pjOFritkCJ2nPXrcq7GFTlxC3NLa1N1H3OShaFKwColISKX7JYoyolYG2iaX9QPum2cl2sRHPM5ra4zTCbteUNf2P8lo63O6vjFPyOrLp6Zm3zR92O99JR/jv1pZbb6okE2slkh8i2Jgi0R7M3Ra6DyLuKKKlb57cqCVAf1FmfdEu+MV66JZ6zORo6hTg6E3cWBsu77uMxkKR67rOj+f3u+kRR/9M8mrJrzXQFom9I1n9QT3kuuU93rbIk70GT7W8fqDW+Vc15qW4kySwtKqCoqLpjx05J4W1R9y4g7lCmw0Cm/UDmpT/Ivh9w6IfOozMu9AEO5TqNlPqPVd0cQdyhh6NVj4GFKDgEyxQtcNFSKHo4XP4QU7ZUYBw9gFK6xWK54eIbA/kBvVme0DjU+c2uK+U0eQjscTIRIVAEQlqJfggenuz8coKSxL1IRIutRGAWdUKZXPKZ7m8X+7PcMXn+wwVXMfnXMPnXFwUGEVkUswjxiH6plwNfaDA7aBDul+AQTCuC4a2LOIQsQKxCGsxjde1Nduj6eK7tzYnm+MNNMQeaovc2Re9pirJpirRujliUZVO4ORARqCXMnAJFi1wEaASJcz8UbAzWUHMwxRrSb3qh2/RCr+G5QUMweE1gQHm0fnrUkZHYXpDRXFJaX1pbXdZSUd5dVoYuLRsoQTS4oKGSMkxJGdxT1sBT/WShS0rRJSX9pSV9FSVd1cVtdYV1dbkFNelfyr9ElSbdL4nxL4nwrv3wrDErpaawprgIEhTQmZAml9f5Lavtc1rjh5Sad18qIUEhPaO+tqJ3uHMCPzhHHJgiDozjof4NhgjBiFVKCRyFiAB1JmfwkLW9BIegdwjBIYqPBIVysA3FIAJ3aHgS3wt20AIO9WBxUCwHLARpdRMQWDc+1VLf+DEy9bbDOxfTjw7qqZflM8g4lOskne8sW+AMxXLyUC+3djn9/+LHxf8jp/o7OOTReN6qRMI6j988Z5tR0S7Tajnl7/v2v3c4oSr2lWnlEA1tPx09lo56bDkzmhpq55YN0axpYFjxhm29OC3jJk1+uU/agsWinPnb1hVtXZ8pwvNN/njj7TezmPf4uQ+zM8m4kXe46a/4qW/E6WTC7HvcdPLcxHdMT1Rt6afB7nQ8PDX9GT/zCTfzcRZZ/kqYAn3Hz6XjRz9PD39Q204NAAD/9ElEQVTGTabgptJws9/w0+mE2Sw8Ph038w365gnADIRkIiGFiCynEomQdgzLKSQirE+FewI+hYD/hsOn4OaScbNfCHMpRFwyEf+JRPyIiPCRSPhAIH4gEt8S594TcZ+IeHj2GwnZF46WjMd9JeK/kgjfiSQo//oI+5IIH/DEt+TyvFgSARyqODw+jkBEghxIEO1AeE0CwoEZslOIbUWYI3MXIYFISCLgv8wRv84RP+HgUonpeOI3IvELiZQMuWfkc30nwlkQZZOIOURCHmQPEHHZhJkc4vQI8ddiuX/wuzLgEPTYgOkBwPBfxSEwQyBuDhLbwIRZTEr4B8/7v7YZ+EIAe2BV/dUZ4VVAuxF4SpQN4E2AcjtwqP7BdwN2BCcNzLf/H7pAf/WW/sahf79PC3LvkKZ/hLr7C8VLd+QOu4kbHhHSstqubSZqZCphayZxxFL8jI34+T1SJ60kDpjuNjcU1jfcpW0iRvaFgIVkyDgkrmYiqmUhYrxfYt85pROuWqc8NI66KJxwlj/vpnTJVcnJRdHVTdnFXdnRUwlACHQZ7j3lL3rKnfOSO+2lcNpDaf8FacO9olYHNDS0FFeuWsPCwsrCSCvISXXfdUflW9WKSO6c+zRZN1GFd1DFd1EldxEiQqDoPqIqMg7VPUFK5kANgENkj6j1JRmHQqkrXrDdObVyxwaqTatpnI7wR91QvOckrLCLaQU9SmnHiqvnd4b4iZyz2rRtA2oZIy3zMgYmepSCMNNtR9HYG3IuhwQ2r6Fav5zGSnPdIw+RJx6i5sqrVi9D0dPT0DHQLWemttDa+PKK9Cs/cUtlFjCg+NfRXdq3LeyKeNC5bbJCLIw0qI2rUYHnBOJuyvqc3iq8lYGJgYqfh9ZuP1fkNZFPDxR9jvDIC6AsVZjvOm798kA4/5XYx9uCgcfXGUrRbNvItHPziv362156K4T6yu3V4BTZskJRfPMRY97nbrvSHssUBcvkPZV5bLfZVmm5DP8yE+V1T/2V4+9JBVzYbqCwXl9p+xGznbeddkfdVLzjLKory2Kqss771I6owN3ZL8XzXu1KvLrVff9q9d1McuJbjQ1MTIwsjPQ0D1nKP/LSeHNL+a6DuI7Uah1VeVtLc1sTZbv9u4N9pLOCFYtey6U+ELlrx37Rgv6Jm+BzP9mDOiuO6K+Mu62ceEvUeT+Pquh6SwP1faYybieFw/23574ULgrb/eaGoPOBtapiTCoy2yz1Fc5Y77rrIJj8eGdeqHBOsEiEz9YTBisVd7FpyHB6XVBIuKsSeU3uiNlWZdmtehpinmclw2+oBV4SVpdeoyizw1hXwvOc4it/xYCzYtICLFJiwnJyShDCLrFja/TdC33gcmRe/gscutSfcRFwCBwhsi4gyrIfyHMZKQsYq7oFODRaNY9DY1VPQH/AIcQmGl4QpuLRcMXjJXqE4BCEdJfdHy27NwoxdCUIDvUADqU7d32z606BXG8Eh8g6QUajnwTeEUXdC+lzFIPoZxw62fX1fF+642Cu93BB4HDh9eHCG5iC6z+JTEdLiWixcA6pkUNAaB6HECLKDiDrykA2zCOCYUTwBpK5CMEhGDfk1IWUyZ1sSTjSFHegOWZfc8ze5pg9LdG2zVE2zQtE1BJh2RwBRGRBwaFFIqLYRBT9FQ6BNdTwXL/2hUld6KHmeNe2Tw87MpI6CvObS+pqStsqS7vLS9FlpQPAQqVlgz+pdKgU9GNlP3hHpWV9IDIODZSUDJWWDFUUD1aX9NUUN9fkl1VnpZcnJxQnPSuMv1+dHFOXm1NR0ADh2jkF6Iy83lTEGmr5+K327ZeKd5/Lk1OrS0u7e9vGZvpniQMzpP4JUj+Uw40S+keJkJeNtA8BEUEZHLl3aHwaCdr+GYdgS8QdghAFwgILwcZTeKi4wwEO9WAI3YjwPcNAWQhiQTwDNBfhIcsbO9pQUpP0/HPgiaTLep8vKaU7ymU7y+Q6yfzGob/5Qft3cOh8lblh8U69vG2yqdslMhR5kviWv9y+Pk7twLtL7kct/FhXFtGtxNKyY1auHWNdhWbYlEfLeZ2RTYmeerUWz9aPCuxVorRlXPQZ25Z9Fd6WqubQdu0dvjUbN1VAxOeR5kpIs+V4Qj5MsCHhikj4QhKhhEDMJxCK8MRiPA4e5hPhfq4IP1tKxJURZ4uJM6VEfAkRX0icySdO55JmCgkzRbiZLMJMARwBj8sjzhYSiQVEIhyTIlguhAIqEqkI7okgYgmJBHnMUBMG97AMT+WTYBsCXFIOAUTIJRIRkUgUwZYQQ1ZEJFIERyiEi4TtYS84BYEIe+WT5grgagnEPOQhMX2OmI4jpBJwqSQCDEtNJxIyYRk/l4G8HFIpkVROIJURSOVEUhEeX4CfKcbPFBDnioiEUnixpNkyIq6cSKwgEKBzv5JIqiYQKkhzZfAUYaaYgCvBzxXjJ/Jn+kfwSF7C79vvd+D/wjvwG4f+5m/pf8HugEP+4Vpuz5XP3ZA46L7L7Mx27X2CGpZCkLWtZyxmaixmY7x7n8nug6bie03ELJH4BBFtIxENYzF1U7CGZNRNZTVMpNWMxbTMxQz3StqcVDh2WfOsl+4JN9X99pIH7CRPXVa46KTs7Kzi7qrq5q7q5KECROToqejkqejggeAQuENnvBXBRzp0Ud7qqKKplSY3Lzc9/TImRsZNa6j8z22re6dcHs6ZfY8m+wYq/yaiotvzLITg0ANUBbl3qOYxqvYJEi4Hqn+GlMwhRPQcaSJqeYWqe7Us1mONpgjtSkYUzzpaET6mHdz0q1ioVrIwr2Gm2byGVnAj7abV1KzLqBmZmJhZlq9asXwVMxXfOnoxHqata+lWM1MtZ6RdxUS1ZS3tNg46NiYqCM6mp6dnYV1Jx8Cwgpl62wZ6oY0M65ZRQQUdEy0V+3IavrW0m9fQsDJQ0VIj4lxFI7SJgXcdDQszinkZPcsymo1rqXcLMEoKLhPYRLthDTUnB7XQZho1cSZD+eXKIvRCXFRbuZdv3cwrKMC/S4hTWWytssjKnVtW7eDfJrFbUlqEV0NyraUah43aahN5FllBGknBNcrSoqqywoaaO3SV1yuKr1OR2qmvoaKrImmqKaSnsEFdgl1y50Z1xV1GWiIW2pv3G6zfq7NCS4pOYfcKdUVhQ319U2MrdVVtZSUlE0MtG0M5ay1BHVkeFantZkYmZibmZkZ6tmbqB0wlj5ltO6S/zkyBWV2cVUdpi7nudm1FXnlRDgN1gX2m203UVqtKrFeREjU3MzY00jEzUtxvLHTMeL2tFquuHBOcS1l+u76ejpmxubmBqrWe0EFDzv16ayxUWTUkGWVF2dWV5Ax1tcwMFKx0hAyUeZWkBNRVFLU1NIw0xQyUN6uIs0uLcqupyKurq+qoimtIb5ISWiO6nVNRTk5WRmkL7zbx7bwxd8/1Z/sOZv0lDg1kXgT1k7WIQ0MFbqPlgWNVt0er7o9WPQIEGqt6Olb9jKyno2QowkLJHHhE5AXQ8LyeDFf+ELYKlqGy7uEY5HQjRHQX3CF0rn9XBuQoOAIOwYwjwKGeb8d7vp0gL5zqTvlFYB8hWiAisInmPSJKKnc3YhzBQeD6XTH5/tiia9iim8OFoBs/qeDGcMGNRRyieET/QSvRfHMRTCWan0eEQBE6w6s31bXry6W2d6dbEo80xx9qit3XHIuwUFO07TwOARFF2bREgqwAhyhqDbcA/RUUIWj0yqQZRHaHGl4aNAYb1r00rg2xrY++0PLxZkdabEd+ZktJTW1Je2Upurx0EGGeX8mHzEV/iUO9JaW94A4VlwwVlwyXlgyXlQyVl/RWFjVX55VXZqQXf0ks/BBZmfalOr+0NL8lr6A3Kx+dntP9LbMtOa3pfXLlu0+ln75WZOU0NTcOj6JncQOzpP4pEnqcMlaVAJFxA6MkLETGQb4cDhHSODRO6IccBcxC79AwshlsD8lykziEiKC4Dv79Gu4noQdpCuEfcgAdvhc7B9YQZgLZDNoHKN0HkHI8NjBSk1vw+uobV5skO7XUy0qZTmQicpHNd0FGD4F+u0P/xKfm38Ghvfn7JNJFxFJ2roviWxktTvdyF81DoV1fD96eePtuIMf+rscpI11t1pUHmdn2MLFqMLPuZFzGzs1MY8u95r02YzEfUzYH/ZfN61L1DGr8b46kZ+IHywmzJbP4MjyxmkiswuNq8LgqIqGGSACfAlRNIlaS4ClkzR80V0P8zwWH/UVVJOJSVZNIiAAzfhb0i5SSAEgQlQA1UUQilJEIFURCFeWwPx/qlyNTHlaQVU4iwo6/aPF11SKvd4lI8y+2moivIuFriLgqAqkKj6+em6sikRrxcCXDH8dLYwY/vhn9kkEsTJ39GD98t3+u/f/C9+Df1/D7HYB34DcO/RO/mf/Fu9DQULs90z51VdrqsqD+iS2a+7aoWfKrme9QNxPRMRHTNxIzNtptZrTb1Gi3saGoodFuXePdmuQpQ+pmMupmsmQcktEyldS3lrI+pnD0kgbMGoKuoSOOchYnd1oc27H/tMTp8/KO9ioejuoermquHiounsounkouHgrQSmQPOIQQEYJDJx3U9x7RFN7Fz0jPxEBDs5Fs49S916kJ25R1kyr7OgpUADh0A1V4E1Vy54c7RMGh6kd/jkMQq9AKfUShTCVPOC8YMG9gQTHSUjPR0bIw0DIzwJkYGejA5qGhp6amo6WhZ6CnZ2ReuXL1hvXr6GlR0BzEQEXNSE3DTEPLTEfLQEVFg0LRolB0KBQ9FTUzA8O6tWuXr1gBf4VUsJIKRY+igntqKKEj3yj/oaaCFdTwX1hBQ01NT8ewnIWVmZGZmQlusEy/Zs1yttUrVq9ZybFuJecGFq71jNwbWHg2reHl5uLl3ca3TZB382bBrdzCArwiOwREdu0W3imxU0hIbJegxK5tEiK84qKckrs3y0qKKMoqKsoqKMvJKslJqSspaKupaaupaygpaSkp6CjL66rIaasoaqqp6Ghr6uqoaGtI6miKaqrt1tVRMjIwMDIwU1VW3y4oyC+wVUFRWl9f01hf20hfx1BP19TQUE1JSVpCTENF2URf21RfxURHzlRX3lhPSU9fzcBQy8RI18xI19hQx9hQzdxE2cpYz8LAxMba9tjJU7Z79hrpq+trSWupiepoSerpKerraxkaGVuYWZubmBrqaprqqhhoyGmpSmqqievqKOjr6mlpaAP/qCsra6kp62ioamtpqatqqiqpqCsqaijJ66grqasqKSqqqShpqCoqqijIqyopKMjKiYmIc23YKLF9w9sn5zF5vkPZkLd2aTDLAbjoZ0H5HIJDC7JDZ9qhkZRtj9HyoLGqO6NVD8g49GSBhRAiIuPQE2zl45HqeWGrH8+r6in2J1Fw6NEiDmGKrvfl+HWmu3ekXqbgUO+3U73fTpJ1qoc8BLY75U+FEBEMbIWqOQoRdZFZqBtYKOUCOs1pKMcLWxiILbr+5zhEpqOlBtFi4dxSLiIHKlyjCJlWlB3UnxXQn0kZ0urbl+bRmezY/vF805tjTfEHG+P2N8cBDiEsRMGhpWqOsm6OskIUaQlOEWIWARFB7Ry5m2ipR0TpKUKi52AwUTDMYzVsDDaqC7WqiznZ9N6vLT2qvSC7pbSmrqytsqy3vGyorGy4tBRbWgr3mB9c9OeAtOgOUXAIXVwyCDhUXIItQaAIIaKKopbK/KrSzLyS9IyK3KKygoai/I7c/N6snO60zPZv6S1fvzd8/lqZ8r2qoKi1qRmD6Z+dxeDxAzPEvglS3xgyU5VCRP2juIERAnaCNDKJCDNGgvFBCAuRcagPyZcD2kGICAwimL4KVXDjMKcIR5qBCS8QQzeHDCDCQhjdBK5/ZLZ/hBxVB74QpfKOUrNCII4N9eQlJ990SLxs8vGSxncgIme5XGe53zj0dz44/w4O6aSc4vustilWiuYmP/Utceq7Mtve2p7ve3m4PEjz45mXPal1xNnm8bGUouInEZE3Y8Jv5n6+WPEWghe16+9ZVz882/zy5sj3aEJrJglbS5zpIOK6SMQm/FwjfrqFBJptJRAbYQ2R2EIgi0RqJpFaiKTWPwi++/+iDhKp8w/642ZtRNIf1U4kISL8EJwUrgTUQCRAejRFjURCE4nYTCS24onzGxP/5KRdJELngtpJBFAbidhKIv2itoXTdRBIFHUSSTB/dPFVwCsCtRLwjXPEehyhAYerxROaSbjw0XTLEqM9JVsDu5RfYw7c6VJwbd3QMp31+4v473fg/8g78BuH/s6v6H/NvoBDl+6p73PbpXeSV+Mgt6rtFnVrQQ1rYQ1LES1zUR1TUV0TUT0ThIJ0jZFYbS2IkjOBKDlJNTMZNTNZNRMZcId0zKVM98vvP6N6yhniE7TOeqqDNWR0WEB/7zbzQ7uOHJe6eFbR7ZKal4uGuzt4RCpu7spubvLO7nIOHnJ2XvLnfRTPIDikpW8kw76WjR5Fw0yHMlNZkxWmXhGxLe0qVcZVVNY1VM51VB4YRIBDt1DFt3+ql4P2IaSDiOwRUWwixCB6gRhEMJW15SWqLYS2MZQ93JlDQ4h6DSM1Cy0jMzUTEx0zIx3TMiYWwCI6GgY6OiZaWM/EsoF9DSfHKrYVdMz0dHRUDPTUjIw09MsYGJnpGGjJRARNQ/RUNKxMzBvWrWNfs2oZ4BsZgehQdHQ0NHSwEzVA0zwR0VLTMtAx0QBYoWhoqBjBVWKiW7Zy+erlLKuZl7Exs6xYvnLVypVr1q7hWLeWA5L0Nmzg4OLcyMPNs4V3y2YeGLjEzcPFy79lixD/tp3bd+wQ3LF18zY+Hr4dgkIiO3eJ7RYRFxOWkdotIyEuuUtcdMcuKVFxRWl5FVklZVkFGTHx3UI7FSSktRRVNBUU1RQUFeQUZGUVlRSUNdRUdXRUtbRAGloamjKS0uBEbVi/ehPXqh2i3ArK4jo6mgZ6BgY6eqryCtv5+LjWbxDeLqiiIGegrWmqr29ioG9iqGtkpGsENXZGRmbGphbmllZWFpZmxtamZnvMbV2d3W/fuuPv63v88AETA219PU1dkL6Wro4m8A34OdKSUjLS0gj2qKprq6traaiqg+8jLb9bWExcRFwBuUglZQUF2EZISHiXsJictIKSrKKynLy0mMROwV2iO8RkxaTlJWVkxCVFdgjzcnKvZmVSl+bJjHEazvMaynYg6zJwERmNLg+Asi/3Zzv0Z1/qz7KnCJ11EVHO5aFCz9GKa2M1d0eqH45WPxmd94XILFT9bGQeeJ6A+YOtfjJS83Sk5hlyX/0UrKE/4hB4R8gUV8QdujNUdK0326cjzQ1wqDv1Ym8qzH493Zd6qi8V7s/Aw55vfyVgJBjYihARGYpOdn0GFjrV8/Vc33cgPQ9snv9I0dWR4pvDRbcwhTcxAD8LmreJChAcggq6IaiaK7g+mH99IP8aorxr/Ug30XXQQgYdskAZVYTODkQMomyYROTdk+rW/tm++e3pxoTDTQn7G+P3NcftbY61bY5BRGGhVnLVHFlgE5FxKMqqNdJqgYjmu4kWW4koC5A71xpqBjjU/Mq0MRh6iszqw/fVJ15sTrnXnv+1taSqobytqry7vLyvtHywtBy6gwCEyCz0S7Hcrw8BhyhENN87VFw6UFg6VFiKAZuorHSovHQAYujKi9tLC+pL8qrL4L6grbCgKyevKyu7PS2j+dv3+pTUmu9pNQUFLU3Ng0ODs9OjRNwwHoeeIvaOEyHqAJkONE4aGicMjM2isQgRDcIaSo3cELFnEOYIIVwElTsDoDFcH3YOKuIgaA7Za4I0PAUgBINciUA+4BdBE9H47OzQ+Cw0I03hf4qqI5fwk+amJzsaCsIfxDjavrmom+ygmuGkkO0okwcGkatcgav8b3fon/jg/Ds4pJpwdtUrZZZH4qgrO2ivyTE91tSo95LIOs7zVOV4+bXMmZYuwgwaj+snEPuJJPQcrgWHLyPM1hInq0nDjaTJZsCe2ZkuPK4bN9ePw/XjcTCVpheP78bP9ZDRqJNA6iISu0EkUi8RUd9fitgHPR7/uQh9xJ9FIvYtCE0i/pVgm14igSxSL4EI6sGTkAsjq2fhqtDwMgnEv9TC5fUiu/xB8BpJpD4QHGRecKgfV9tDxHcT8Z1EXDeR1IGI0ApURphwaX3Jm75dt549aEQyesIwsH3X3tL1lWPZ/0e+Cv++jN/vwG8c+id+M/+LdwEccnyoechb3OyioOm5HaZnRM1PS1qcljY7LmVySMJwr5iOlai2hSjUwmmYiqrN+0JIgoKqqYyqqay6iYymqbShjYztceVjlzTOuWva+YBBpLz3nJjeXn5Ny636Njts9omdOirneF7Fw0nTw03dw13N013Vw03BZR6HZC94y9t5qh8+rbZzJze07TBTU4ltYQoPFK+M2ZVyjT7jOioLrKGfcQjcoWKyKO1DYBD9EYcaoF7uBdJBhNy/RDUHM1S82PTw3FqtnTTbVlNzstJvXMnEtXYZz7pl3OyMG1fRcqxi3LCakZedSWADgxQ/vbY0q+hmWq5VNJtW0m1cRc/DzsyzloFrFRX4SxtZqbnZmDavZRbcyKQswqgmtmzrGqp1jNBfRL9xFR03OwP3WnoOViiZo+JYQcW1moF37TIuNvoNrDTrl9NxLKPlYmPawsG6ZR0LLzvzBjbG9WxMm9aw8nKs5OVYzr2OZdO6FRvXc2zasIlrIyfvxg08GzZs2cS1hXMTL9dGXh6gJO71GznY17NvAgLYwsvHv0Vw+zah7fz8fFs2c3HxcHNywmZbeLYJbOXbxsfFzbVx03reLdxbBfj4twtsE+CHXdZzbeLi5RbcuV1UQkRCavdu0Z2CfDw8G1dv5FjGs4VJw1DA+ojkbrl1gjvXi4rygx8luJmbe92abVwcKpJC2oq7DNSl95kbHNtnc/rIwXMnDl08f9LV+bKPl1dQQMDNa0HXA/z93d0DPb3OHD+ipihlqCl31NbQ0kBVV11eRUFKTkpEWmT7Tr5Nmzes5N/CISq8ZZcAr/gOflnRXTKiIrsE+Pk2buRcs5p3/drtW7iEBTZv38q9mYtjAzsb13r27Vt4d27bLMTHy8e5gZt97Zb17EK8G4T5NsH9to0cm9iW83EwXTqk0PjNdzjXDZN9aSkOIUSU4/gDh4CIFoTOvoTgUJHXaOX10Zp7IzWPgXMoODRe8xwEy9jqJRYQ1M7VPgeRiejnpxBqIrtDEL0AOFROwaGrvdneHWmQsu3Q/f1iT+q5vrSzfWlnyDoLONSbeg7URxYsLKUjcI0WDCJoJTrd+flkT/LZvlT7wUzX4Ty/0cKg0eIbIyW3EBya182hJUQEdAQUhIDQEs0TEaBR3o3BvBsUKFoUZVpRf3YAOsuvN92zM8Wp5cP5pqTjDfEHAYeaExZwKNamOdamNXZPW+xewKFWBI1sWqIX3CEyDi0UzllQ8hUWE+fmuWg+dM6sKcS85TWw057m2BPNn7zas8OAVBrL2msr+isrByqqBsoqB8sqhsrKMWTBwuDPgjVLNVBWDv1FFChCeo1KSpG4uSIInSuFPqKBUkRIvkJJcU9xUUdRYUdhIYwb6srO68jIBBaqhXGrKSnl+flNzU2DWOzcHIQgTJPmhmfn0OOEvjEEhwbGEKQZnYVqt7mB0bk+DB4ZNASDgwYpIgIOASMNjxNHp4gjU3hAnV4MrmsIGoSIvVik42gKh8xyXQxgmCXMjU7NYieAkRBXiJI+N+8OIfELhJHhpu8f3165GH/J/L29VqqDcuZlMIhk893kC90V1i5n+Bd/hPwbnv7v4JByyBmaAHHGG7sZAnevvKPCcE+OI1aPP8zErfJZzmx/Cw6HJeCxBAJAzsgsbnhuBkskYEikIRJhgjiHIc4N4YgYHA5DGB/ETXRPDTWN93XPjQ8S8QN43CBhdpA4O0jAY4hEEHS1g0ZIpDEiCeZd/VGjeOIvgvP+meB6ftII/EyRiCAYkbOoMTjRkoewHs47QSAuCJZJ43BGyESEHBAiEUsigeDyRmGZvPIn4UnYBQ0TSCAMAXlRv4jyGkHIoYgUwXF+XC2GiB8i4AZIODgR+W0kDhJILYSR8w33lyVu25qx0aSUO6Bjd1CPuF27VP0UtD79vv1+B/5PvAO/cejf75MBcMj1qfa5G/JH/SSP+cod81E87qV6wlP1qKvyQQcF23MyJkcldPaIaFjuUjHdpWoiBr4QlMmpmcqqmsgg1pCptI6ljPlBhYPnVU+7qF/wUrfzVjnpImd1Ype29VY1M34N0x2GZsL7bMXPHpd3tldzd9YEj8jLVdXdTcEJyd2Ws/eWRXK3XTRNzCTWc6xkoKVbTk99zoYjP0Iu69HaL1dQmTdQ4A6BNQTKvT7vDi3iEGQqAA4hudsPySVzC+4QpYMIIaKXSMQcZCqATdQUwlzyYsPTS6tt5alleFAiG6nEuank+FBau1BqQijRTSjRjSjxTSgVPtRFU6booB3eh9iMRKlkuFESXChxLpSKIEpfjEqRDyW2HiW+kUpyI0pvJ+qB3ar4AD57Q0bVLSjx9SixDShZbpS+MI2RKLX0JuSh2EaUJBfKSJJWT4QaDiUOa2AbHpSFDL2NPIPCZipRDtSuDTQim6gkN6OUhKh2cFLxrGPl5ODYxLGRd8NGfh4eMaGdoju28wIYca9h517Lxrt20y5OcS2xbZJ8HHxs7JtY2dcvZ9+wYu2mlZsENmyV2MopwsXKu2Il70o23tVrt67llxPgleRbuWUNC9fK5Vysq7ewce7YwCW0fg33ytUbWdg5mDdsYOTmpBMSZjGyFXC7pXs91OLQJVExhZWcm+k2bWTi3rhiC+cKQ3WRez5Hb3vs2W8obKjCb6ElaaomIy8iILtbQEtFVktdQVFWQl56t5qCpKKEsMzObUK8a0S3sp3ep+brYKOvuHXXFlb+Tcu2rGPcto6Jn4NRXYLX29722c2LR8zlxflWwpptHCzcqxi2rGXawbVSU0ZAX2mnyJaVWzjo+TgYtq5nUpHcqqu0A1Iltq5n2MzOIMQJXU/bNCR5dmyi52en3bqGducG+r1aAp+enenP9R/OccLmXBrOccDkOGJynEBDOWQcmtflgZxFOaDBL8p1xkDKdtWtsdqHFBxaZCEEh2oQ8pknomrEF6LgEIWIfiIlMg5BER34S2NVML/1Prbs9mBhYE+2Z2e6U2eaQ0/axd60871pMDv1LFmwcK7n+zlgpB9E9LNZRO4jOtOVjKiTXCY3kO40nOM1WhgwVnx9rOQmuEPY4tugYbIWuQhTdBM0VIgA0i8i09GNwYKbg/nzGsi/0Z93vX/eL7oKsQroDN/uVLe2L5ea3p1ufHOkKeFAc8L+lvh9LfF7WuJsQa0LaosFgwhhoUWBOwR9RIutRMg8IsChBSiCOa2gxlAon4P0OcvmMJv2yP0dMYc7ki52fLveXfCmrbyivqKnqgJTUUnREKi8YvAvhCmvWCqAJSAiuJ/3kQCH5kPnoAFpwUoqKR0oLukvKOrNL+zJK+gBaygzp/17elPy16rPn0sy0qsb6tDDGCRjFoGWOfguNjOLlL1BLdwIUvYGNW9TUO2GQ+IQ0FgIiCP1DJG6BilC0AgDKQsz5J4i+AoJfUejM12Dcx0DSI4cGERgCpHDF+YHlIAnNDE7MzxBhI3JJATrfyKimZmh6vK0ZzcTPY8nORh/sVNLd1DKcVLId1cs8FD+jUP/xIfu38Eh1dd21P5S1P47aN0FGT130QUIr3ulaFd+M3+6p2F0fHBqchw3M4afGyMSxsHaI0zPEvFTeOI0kQQrR/D4YQKhbartfVXwy0zfa5/O+icdf5kZmFL7vqq3Cj2NGSPiJ2HEDYk0ThYsTIGJSEAEJZa/CH6OfhH0nQFo/6I5IjiRvwipylwqiICnTAnGEYk/iUDAEUgUzeFJczgSHkecwxFn8US4GLgqCBBBnvr5aOSH82ecJRJnSPOCITu/CMzRRc3AMfFEiKBHLoBEhB0pgt0nSXMzeOT/uUk8cXwKjyaMBaEjuN4Jr0hi3/JtzYGq7Ve65K+hFdtmIAzi9+33O/B/4h34jUP/xG/mf/EuEKXgE6rr/kLd+bGKyxNNl8c6ro/0XB/qu9zXvXxD68IVjePuKtZnpXX27lI1E1Yzg8lCUtAyhOCQMVIpp20hY7JXfv8p5dOXNew8NOy8VS94KR13lDE5LKRmvlXVVEjNRETbWMTMUvTwQalL51TdL2t5O2t5QxMRhG6Te4cuecs5+qics1OVl+NbwcJET0O1mYMu8YFMeYzwlwD6lADU9yBUOhmHKAYRpXcIiuXAGqLkyy3iEEJEP+MQUi8HvhBMZYV6OQoXRTBWvV73NmDt7RMrPayZva2ZH55dm+i3NdKd++phVi9rxoC9jGH2rIUPN7bFb6kM4Un0Zr9zbKXf3hWBh1aEuGz6eFPg1eV1QQeZvW0Y7xxnTfJZ0xi5ofsNV8mzdZGOy4P2MfjtYbx/ctWHKwJfrws9PLXK15bBby/z4wvrv97Z8f7q1sdnV1zZy+C/h+GF3cr0+/zZjwSC7dY4GTCc1WJwMmG8f259TJCY4z4e0S0MgjzrdwoIyUpK6GtpWBoZGevpaGoo6pko6dko6h2WP+xl4v7s1AkfS8294ruUNwhKrdkpv17GgN/inKb9rWNH/K00jsnI2Aor7hEztdM6cXXvAR8L9WNy0lbCspY7dY7JHnY3PuZporlXVFR94065NRLK7EZ7hOx9tIOCza9HGd6I0boWpucUpL7vhISZtbitrdql89avHjinJQblvPGJeXjU87TSPl1BUyV+K21Jl/MHHtzwuRHg5X75ItzdvXrlureb+/lj7uf3Pb16rvDz3eaC4NQYn+uOlkeMxM2VBPZo7vQ5a/g5zKulIATTkFCd/ijy7lmXoxq2GtvNlbaesZR97Hss9+294i9Pgq+d9rlg6HVW/7bH3tS4a7kf7r66ecrngoHHad1nAccz4oJSo7zuupu6HlVwP6L40MU4K9wOvuhjcj0x2Q7YvMuYXJAjJtcJNETWIFlkKKLgECw4IAu5LphiX8hRGKt9NFqLmD9jtYgvNO8OLRhBFDvoP8ahEcRKejxaAzgEI1zvD5fdIuOQR1eGU3e6Q2+6fV+6XV/6hb50yIUDXSDTEaK+7+fRZFFsoj84Ree6v57tSgYryX4o2x1b4D9WfG2i9NZ46e3RklsjpXd+qOQOtgShIxAFjf6UiGDlPBEBFC0qD6IXbgxCN1HWFTRYQ1+dWqBr6N3JpjeHmxMPtCLa35KwdykLUaCoJcameQkOIVxEJiKKQbSIQ4sx3NBT1BwOnUXWLeF7WqMOdsYf70o81fXRuSv9QU9pcmt1fW11f1UVthLRcGUVBkSBoj9Do19wCMAJhKykuEa/FNctrikuGSgqRucX9ubmd+fkdmVmtX2DlqEvFV9TKoqKW9H9kzAREQYqIjhEIBFGERwC7IFGINLIFJKvDXEI8M1udAYHHUS9w8SlOITGkmBIKzlKDtEsmAITU92D050Dc91DBMAh+K43/9WTjD0QTTeFQ3AIiuXIGETJ4v5hEOEIU13dNZ/epD30e+u2/42dTsol9Uwn1TwPtSJfLXZWxn/xR8i/4en/Fg5Fnab22k3vLMLkIcHsL7XmjoJ0vM3Tvvd5/W09k1NYwswYETeGw8/iZucQcCASCGTCIOCnCTPj+NkadNGdD/aXw7Qvhivsu7/N5jqvdeCWg9cljl3XDEm/1zDS0oefHJwdaxhsK2jJbx5sHgcQIMAP08zMHFAVRLXDHSADAX764GcQqAOOjZAMnIAIszlx8BScEH5uyX/wQCUEyOSgrCPfyDWYf3Kb9yN/fgZ2w0PI4QxQEQ6OAseDP3giHk5Evhj4A88gp4BXSD4wbAVx00AxC+1v8xdD3pSAnyPMwv9YAIdTBMI0fnaGODNJmJwA4admiXBMuJFPA/+BFzZHJMBbCH8IwF842BHyoCdxMymTVZfbLtsP6Zh2KnJmsqsUbDeqEN5Xx1k38WvvEIzBgbGnMIZ1chIwE7nBGngIt//eUGwImIYJrS9evLh//z5ML4WFL1++wBDS/xNfzH9fxL/iHfiNQ/9+nwxI0Ha0wZUIXb9wHf9wPb8wgythRgHhxgGvjXyD9d2f6Drf0zvlrWp2Yre65XZVU2E1U3GkUs5YGrGGzKT1rOWsjigftVM/56J10Uvjki+4Q8pHHKQNDwipmG5TNdkFQ1o1jcX0zURtbCXOnFBysdP0AiJyUndxV4QoBQdPRM5eaoeOyG0X5GBioKWnptKWWV4Uq5zxgP2LP8JCX/1Q6YEIC1FwCAwi6CAquPWjgwjBoQfkkrmHqEqyR1RDjpibbx8i18shodsARZCpEEbVHE5f93pl9SvOihc8lS+4619tanm9qTlsY23IproQrqZQ7u5wjoHoFf0xDH0xy7pi2FsiuerDNzdGbGmN4umK4+6M5mqL4G6O4G6P3tQbt2YokQGbxDCYuKw3bm1r1KbWKO6uGJ7+eJ6BBO6uaC542BLJ3RnL25/Eg07k7o7hbo/iaYvi6o5ZP5DIjkniQMfzNIdtrn3N2xTB2xHH1/tZKiNEZa/uOg1ZIRsLy722Ngf37dljaWGir2dqqnvR6eC15+cDww5dibQNiLb1CbVyeWRsd1Xz4nVt1wfGXi+tfML2+EXv947e6xph7Rpm7fF6j3fkfs/IPW5hti6vrJxfWrgGW3mG2vhH7L0Ssdc3xNLzmbHbA33PRwaBr8xvRFhdizYKitO+Gqd+PUr3bqTt0+iz4QneCUl3kz8/z/r6vDj1YdX3W9WpV8uSAws/XC1NftxZ9XV8oGFuDD2DHRofHJrGjs2MjM8OD4/3tnVWpjfmRTbnPektezRY9Qxd9qo153n99yet2S/6SkKxteHY2tCR+tCxhjBM9eve4lctWU+aMx73FL7CVkdPNMSP1ccOV0cOVIYNVoZhaiLGmmJGGyOHa18PVIUMVIZia8JHakMGyx+3ZV9rSgtoSw/qyQ7AFFzBFvhgclyGcxyHcx0WcWgpC1GIaAGKEC7qB+W6Dhf7j1ffGa97PFr7DFhorPbFRO1LRHUvx2pfjta+WGShpTgE4IS4Q2TLaImeAA6NAxQBDpXeHCi4QsYhx56My30ZDugMiLOjENG8EBZKO48G/YxDCBF9Owvq+QYVdOe6U853IwkKl4dzfUaLro6X3JgovT1WcutPcIjMQotaUko3X1O3YBaBcQSwhAiICAwiqJ1DAuhyAvozfHq+uXR8vtj64Wzz2+MtSYdbyCyEKGFva/yeRWuIsgCFc6CWmJ8NoiVE9DMUWTSGAyPBCNc9bdGHOxNO9b491/veruerT09OcHd5enNNS00tpqpmtKpmpKoGW1U9vFS/oFFF5fDPQgylpTi0WEpXWj5UQhEyrXWgqKS/sKivAHAorxvpGkprSk6u/fy5IiuroaFpcBK+rC2OTAWuGZ+BqAPAHsAhqH9DcAgZqgrlRIjzg+uFpGxKpRziEREAhyAve3ECClTGYScBh6Y6B2a6hmCKK0JKZByaz5CDb7iAQ8hc19lf57pSwGgWP4seggq/mqSIbzed3jhZfXLUS3fTzvfRKfTXW/sbh/7rn7p/B4e0n5+gvriT+rwQ3cWdzK4ifC91twXrHH/vXoRt6pseHcRPgZ8zB7SAx+MQFwVS2HHwwzSNmx2aGyjtKAyKOn/o5q5993gOPOI1DVpn4MNq4rfKwGO1mt1qKy9Rn8ijIZlXX33zsbtlbmYvanfDKDHtZTembhY6zPBgzyBMAXiAMANQNPJgfpgVpcoSR5ibI8zN4ubgKbgAZCsAJAQs/jkcgqPAK4HMRDjeHMAOUuMJ/0YAP/5kUwheG2Iokc9FoQtkB4TOlrLQPIWR/4MgDnKRJPwIDts8WFPUkvK5ODIh63l+S3L7WP3gdD94sfAyAXsICHORi0rhReKIYMK2z1W1zOS9G/uo8e2QaobEabSEQasYS/LyFd85OQv5hUs2FI39ikMTExNv37599uxZezsSOgdX0NzcHBwcHBcXB6cAhqmvr09LS6urq5uZmQE7GCbzNDQ0ZGVlVVVVUSaKtrW1jYxApR4J5vA0NTXBG4rFQi5Lybdv39LT0+GwyN/Ekhs8VVpausiWsBccDVZiMFAniLxRcOQU8q24uBiuAdZ0d3dnZ2eXl5cDs8FDOOPo6CgsdHV1wSwgWIB9CwoKYJQqjHmF08GFwSngCN+/f4frp0xKhV3ggBkZGZ2dnf+9pPevQIn/F875G4f+67+Y/9V7AA4FRhkGROr6R2j7w32kXkCUXmCUfmCU7pUIHd8wXe9gA6e72gedpLT3CqiaC5JL5sRVTaTUjaU0TaX0rGWtjiofttNAQhQ8NO281M+4Ke8/L6m7Z7uamZCa6W5kTquxpJaJmImF2OGDsvanVNztNL0doYlIxdVDwcVD3tVT0dVdw9xcnGM9Cw01CgYBuRzZVhYtkRxEB9bQN9AVVFoAKuvqPBEBFCElczeRlLkiyFRYaB+ihG4jVXOQqQAe0ZP5QAWYQTQ/hogSqxCMag4BUbWG0LaF0rWH0naE0nSFUneGUneE0XRF0PZE0A1E0A1GUA9GoAYiqdBR1H0xtCB0NMNgFN1QJA0mimYomnYwlnYwjmYojno4DoWNQw3HozAJ1EPxtMPxtCPxtGNxNKCROOQhhrIyjmY0Du7pQVhkAZ6lBmHj6DDxjAMJ9Jh4uqF4OnTSqsZ30i6HOFUlufZYWu0/eGDf/r17bK1NjCAKW+PQMaOAR4duxFgERGldidLwCVfzDFZ2fizn+lTBO0TNP1LbL0bbO1bLM1bTM07LO07HL1bfP1bPJ0bbJ1rbJ0rbN0rHN0rPL8rgSrR+QLRuQLR2YLRmUJTW1Sidq1F6QVHwV69zBVbG6N6KM3+ccDTsveu71LvJacHZWVElebHVBTGNRUA4LxuyHjXnPkPXvJ0bqiRO9uInhufGJvHjc3PjuNlxHH58Bo8dHumo6ChLbMl90A3dLJV3EL+lNmS8Nmy8/vV4Xch4XTC53uzZeB3ARvBYDTwVOlH3erIudLI+dKI2ZKL2FWw/UR8yXv9qAtFLsl5MNsB98DjsW/VgqORab55fX54vOs9nINdjKA86alygNI6MQ46YPCdMnvPQHzSPQ2AT5Tn15zmhc5z6C9yHSwNGyTg0XvecfKLgyTrk7MgF1AXDRY7XvQCN1b1YrJT75eGSCjoEh8AdgmK5BRxy78506s1yRGde7kcmw8J8WASKFoWMhU2/0J/2kyhOEbmz6Hz3twtdKRd6v18ayHIbKYAyuRvgC42V3R4pBWsI7u/+oqU49Bdo9FMRHbhq0FM0mAdJ3BAr5wsJCh1fLiEsBNZQ0pHmN4da3xxoe7MfUeK+toR9bfF7FvUDjaCbKGZelMI5pGqOUji3EMBN5iLrxnAbYKHWmIPdb073vbuA/ngJ/dmxLzUIXRDZXZnXUN1RVTdSWTteVTtaXTtSQ1Z1DfbPVT1SXT0KqqoeWXCT5gHp5yI6zCIOIa1Epf2FJWjAobz87uycjvSMlpSUuk8fK1KSK0tLOtBoqN/50dsDX8UIY1OAPQSyQQS9QPNx2FAtBO4Q4FDfMAHcoQUcgkA5BIeAdcjOEsAPfnhyDgIVeoeRQUOQxACZcvCNj/w1D7nhiXNjM5P92LmFtqL5HWFfcio3fBOe6cNMNLcOFOZVxDz/evXCBzfLDB+zggCT4iATdlamf/VnyL/f+f8ODqlGnGXyk6Nx2EXjKMwaJLU72mTXMzXHjMAGPLpvZgz8nznwNoAXcNOIlwLEAH/BkKDdUnw/3snr1aHT95QP3N2h5Mio57vG0I9d+RKDvgeb2qUV0scYTb1491/dYXOF7+QdgX2BAjoO7Lr262xdRG6GXWzqK5+GmjvEIiHMTk+PoAcbiyvT4xLfB4e+Cw57+/J1anxCTU7OYFfbFBhUUMiGJHUgfg4CRojZMo9D/+nXzF9tI8RWmp3B4+ZmoE4OzCiErmZwc1NzCD1Mz83Okb/RA3dRjoycjAxpf7Cf4Fpm4Zs8xbvCTHR9KL4fEGfsHq594pbo8du77J8qeYbCv8fZlXWmT+BH58BAAg9qbg6HxwHdDc61Zfc9+TzsGTHubFlizBzGsymFSzx3E08cO/Pz1fRxWxhiuTa+WZ87+GuUAuBQZmYmeEHAJHClABK5ubmAMe/evQMWqqyshIctLS2wpqysDIgCMAmgorW1FWgHGGZubg4WgHkAgaKiooCsYBvAEngKtoFjwsHhsH+FQ7ANeEQAYHAiABWYVQonhTUwFLWmpiYmJgYuDwAMqAbuYSUccHx8HDgHztjT0wOnBrYBGIPzVldXA/nACwEiGhoagoNUVFQAOAHLwVOwFxwEFmCMLJhUwFeL7tx/+jf+e4P/oXfgNw79+30wAA75hhr4hOh6h2h6hWp4hqr5Rmj6Raj7Rqr5R6tfidL0C9f2eqVz/pqi8XF+NWs+VfMdambkDiJTBId0rWRMD8jvOaVy6ILaMQfVE46qRy8pWZ2Q0LaGzYTVzcBKklI1BnaS0DUTs7KRPHFIwfGMus9lLV83FR93BW93eW8PZRdHDR0t4eUstJBFzbUSFR6oWBQq9NGP6osvwkI/cGiBiP4ShxabiMg4RPGIQBQcogxmBRyCMUStr5DxrJ0h8+oORXWFojrDUJ3hqO5wVG84Ck1RBAodieqPQjQQhcJEobCRiGBhKAY1FIsIE4PCxKIAiihcNBKHGotFTcQggoWRWPLKWNRoLPJwDFaSBQ9B8BTsCwcZgKORj98bS9v3Zdczd0FlEVZzQ709Bw7s2b9vz14bczNTfV0tEzM1Jz/zm5Hm16GeLVb5SoSCT4is61MJp4e7XZ9KeofI+0ep+MWo+MYq+8Qq+8apXIlVD4xVDYhVDoxWCYpWC4rWCIrWJsOP9vUozRtR4AKpXY/SuBalfS1KD4goMMogKMr4Zoztw8STIZ9c41Nvp+RGZBe8LStNqa/Oam/I720u6K3L6Kh4316eONiSNo2px00MzI5PTo3iZkaJk6OEiVH89ChhFjs10dfWW/O1reBZV+EtTPkdcEvGayCcAPjn+Vjd83m6qAXGeDkGvFH7aqI2GDReC+ABAgIBAQWFwj0sA58sEBGywQQYONWPMKXX0cBCuV79+R4DuUA+kCmHCJs3z0J/ikMASABCFAEO9cNDwCGYwVpzd7zuCRmH4FyvFnGIDEUUIoJLncchhO4ogERuIiIbSvMNRcB4iziEKbnen+/Xk+3ek+Xcl+3Un+XYn+kwgBDRfNI3hYgAhwYoSv+Ji6CCDoyjHjIOdX+7iE6Hwj/vkcKr0DK0BIfujJTc+0XY4rvY4jt/0O0lThE0FF1f1GABJM5B1lxAf7ZPb7pH59fLrZ/OISz09khz0sGWNwdaKSz0Zn873CM4tPePOERpIvoTIoqkJCvMqykCJrciLNQRf6L33fn+Tw4DX5z6vjj3pl1HF8d1V5fU1/ZW1I1WIDg0sohDFCj6RQggLeDQAhFBcR0IS7GMlhLRD3eofGgRh3LzujIy4atP/cePZZ8+lGRn1DU3DE2Mz2ddUyrlSDO42eGxOUhHgDahnmFC/xhCO4A00EEEs4MGx2AAEaF3CQ5BKxH0F0GjA9JCQYL2IcLIFDJ6CDsFlXKEQYhYmEH8pfleDTg+cW54cqx3aLJvGMBpPokbdpzP48bhhsanezBz3YNz7Z0DRVlFYXc/B55K9d+fF2hTfNX6Nw79Ex+6fweHtINPUJ3azGS/c42PDIvrjs03pNVCDK6X3asF728OKr4QgwQPLUP4SRx+Bo+fIgKRzOGzy76EfvO988Hu9CMV25v8CpeXG17h1HZfp2THqn6Jzdib28B9vcWVTUY+q2yvrz16l9PUi0PuJDASq/zR5WrHOVxuH2ztLJ0ZHixJy7zm6mamqLhr5ZodNNRC1NTbqai309DyU6GEmei1hbdfPLI37/v7sRH4Qjwxi5+CArNFHPpHvvb9gjFITxGg++zMHA6QvLe6uOBD9OvH1/yvuly+7uRw29UpLCgwJSqqqap6bnwcPCSkhg5+6oGZfthRlGJBeALxhQjE2T5Me/TXBw6P9E482XEhVNjQd5meN6OR3yozXy7N85zHAjVj0+/3T7biEC8KcaNmiONfR5LOFCoFopXdOmUV8rbwfF2vUMavVyEmFMFJF8jMEsquWLDLuU+vHQdDiX66AW8AJwDqAEgMDAwAXQDMAJy8f/8eUAeK2YBDwHj58OEDsAfgClTWgRUDhwAaAUYCzID1wBh5eXlAPvAs7JKfnw/IARwFBwHI+SscgvVwBPCa4Ghg4ID/A8twPbAvXAlg1Zs3bwB1YJuEhAQ4GqwHQALaSU5OhuuBG7hD8NcBFASnpvy9AETB9QMOASDBhcFewEXgWYEdNDg4CL4TABUQHZhdv3hW/8hf/e9t/nvfgd849E/8Zv4X70KOUtByfqLm+Ejp8mN5xyeyri8V3UMUvcKUfKKU/KJVgIt8wzWdHipbXOBXt+VVs9yuYSGmaSapYSapaSalYyFtYCMLUQpWxxRtTgAXye89LWd8QEzTUljdXETDXAKoSdVYUtVEUsNU3NBC7MA+GbuTKt6XtK64qF1xVbzipujnpup8UUNFQZCZiQYyrLdvQH18oJHzdMsHH9RnH6RSLgVK5q6gMgJRWUGobDIRUXAIVAgdRHdRJeT2IXCH5vuIIGXu0c9NRE9RjWQiQqrmKB1Ewah2EBmKOkIQFkL0GiGi7teo3jBU34KAiPojES4aiEQNkokFYSFQNEJEwz8LC/wDqBODGo9FBPxDwR6Ehch0tLgGNgMNA0cBUJGZajgaUV8M9cAX/oQbQuq76bVVZG337bXdv2/vvj0WZmb6Olr6BqpnLhveeGVzK0Y/KFopEP6CwhU8g+Vcnkg4PxZ3ey7jE650JUYNiMgvRtk/ViWAgkMxSkHRylejVK9GAP/o3IjSvRWpdydS726E3m1QpMHtaOPbsaY3Y8xuRFvejN7zIOHkq49usd9ufsp+nV38qbg8q6ampL2ltq+rFdPXge1uHGgt7mvMHumpmMZ2zU6OTU/MTY0TpyExC/7dfJw0PUaaG8NNYwaGWvK6SsO78u8MgZVR9XCi5vFE3ZOJeuCNFwjbAOQAAiHOD/AG3FOYhyKKIzTvzyxsQFmJaBJ2r3mKBBUUXBnI8xrIdxvMdRzKcxxe0F+BEMUsGsx3JoOQEzrPGZ3n2l/oOVwWNFZzf6L+Kfnafjn1okH0wyOisNCiZbR0mVxu9xReL7b8zmDR1b5cn74c975sFzQZhyDvG6YhkYmIInuYBouMhSVD0VKhoZoOaSu60JN6oTvVrjfNoT/LdTjfb7QIEhRuj5feHUNMIbCG/gSHFumIzEUUAR3NJy4sxC3cwBQBFF1DVHB1KD9wINe/L8OzJ9W548vFlg+nm98ea0o61Jy0vyVpX+ubfW2I5nGoHYiIXDVHgaJFgwiaiH7BIbJHhKgpAlFzJIRxQx4dsNDR7jdn+j7Ygy+E/uLS89mlJ+0muiShu6a8vg5dVjtaXjtaCZVyZAH2/CkOIStrRheEOEhQVkfBoUUiWiylK6scpgjcoYISdEFxXz6MXs3uSP3e+OlTxbukgm8pZeWlHb3d49PjC33lQCzg7YxPTw9iZ9Dg7WAIgENQLweR2cAtAEUj00S4B1cH2oeQHAUMqZOcIAcWEHYaSukQZBqdRjaGhQk8kkeHmcDDuNWxOYR2oMgFuigm4F+/x8a7BiYAeGAwKzwLvDSOQ+7h+EMTs73DMxDVDYl22ElcT1d7xoesZ76p105nBx4sCNq3lpX5X/wR8m94+r+DQ+Z+NjSqy5gtNq3Yx7dyLy/74S27PaT9vnnXjpeNE4YRJ2gON0XsrhhMqMFGjxIq8bjp2dnJhoHMjzX3IgvcHUIUjf1Xm13nOPBou/UNfvXLa3YfppM7Q2/otdY8kMPYf6WOB51VAKup3zLZs7TixxiljzMonGDe4ygeEHT0tsNpPX6BHcuWCdLRizMwidHRiNHSiNPS7qaBBSoJehpheloeGirZLVwBbqdrqzLHJ6H2DCrrKI09/9BtKQ4BxMwiw4Dn2saL7n3x09mvpCzIL8O2UpiBDuhrKwq1jYZKiJ52Fxub4s6d3ucvtFZVgyOFNBshLIT4n2RXCgwyhIIgBKEXU5lbHRb61f7UDYl9QVsNPdmsb/BaXuNRdWLWcl2teJ5V7vgqvUtbLj3Qz6qLm8QNUy4GBnVFdccKf9xsVCdgVblDtoxPv0nQd1QufG7PtUFzxRRBxbQNjn3bY8dkhnG/JstRcAiIApAGwKOwsBCIArAE3CGoTAOTB+gCKAK2ARr5UxwCOKH4OWD1fPr0CSAHmAqQAw4FNs5/ikNwagoOAdIApQD/wAHBa1rEIQAYOD5cA3g74FMBbsEGcDGAQ7AvUA3cw1kobwVsA9sDDsGzQGiwFxARVNkBwsEusADgBy/tNw79Qz/r/8Mb/cahf79PBhiFc+meqv1dpYt35S7el770SNr5ubzbK0XPMEWfKAWQb7Sif7Sa1yvV/a5CGvu4VC0FNC3FIU1Oy1wacEjLRFLbVFLPEqrmpPRsJPRtxUDaViLAQurmAEVS6hYyKqZSIDUzSW0zcTMr8ZNHFD0ual9x0gh0VrnqohroquV0TlNClJcBhqFSUUtsRX17rpbxgPO9NyqZzEIUHIL2ocwlOIQMIIJ6uVuogtuoIjIRLeIQpZWo6iF5MCtlBtECDi0aRAgOAQuFIAIc6iTjEIAQRT/h0IJNBFAEBtGiAIcoLISJ/iHgGWwMIoR2yNbQSPRPojz7C0RRHmLJONQfR43+zJP8eIe2OIO8uJCNrbX13j02tjYW5uY6MCBIS3nvIQ3/e9Y3I40CIpUColWuRKv4RSp7hsg6PZNwfCrl9kreL1rdP0YViAhwyD9GDdkgXNEvVNEnWNH7hXJgqNadKKNH0eZPIy2fRVk/i9rzIv5gyIcTIZ/OBH869/Kj3auPl6OSvd9l3E/Ji8wt+VpWWVTf0NDR2oHu6ccOjUyMjE9hRyaG+sYHuyaG+6bHRmYmZqcnCABCFAEOwf0shCiNjo12VfVWJnTl3x8svjVacW+i9uFE3eOJ+mdIzVv9y0mEahaB5xcc+gFCkw2hf1DIVEPwJJgw5fcwhYGD+RQccgJ3CArkgIiQBIWFGjlYoGgo3xlT4EIR4BBoIB9YyKUvz72/0Ge4/Np47QMyqi0S2o9rAHsKfKGlWopDf1gGp+jJWOUDqJRDF1zpzfECHEIvwaH5OUgLOLToFP3EQuT+ImAhBIfS7HozYFyS62CeN8xdRVio7N5YKaLRMkQjpQv6g00EXPQLDi2BIoieQ4gINFx4FVMQ0J/l1Z3q3P7lYuvHsy3vTra+O9by9lDr2/2tb/e1vd3XnjTvDnUk7kdwKHEf9BH9iUcE3US/QhEgkE1jpDVMbm2N2dsRf6gnCXyhs+iP9v1fnPq/uqK/uvcku/em3+kvfdtTW9NQP1hRN1ZeOwY4hBDRf+IRjdbUgn7U1JEbjf4Mh6qGSysw0DsEjUPAQhAol53Tnvq94dPn8vfvC5OTS8vK2ro6RrAD07MjkGCFZAwDqBDHZuYwYzP9w3PoYaiUI/YMk2CCEAQqIEQ0RR6rCnHCU8jQ1c4hYCEEh7oweKAXoKb+MUjlRoK5AY0Qs4iEBGNB4RwaCx4RsnKEMoZ1EuroJjv6pzsHZ3swMKcIqvIQ9WJBuJ7hWXAd4ICQwTAD+DQ91d1S/zU295lPxtVTWQGHfuPQP/Gh+3dw6PiDUyvU2ZhlWVaqruEx5WOVZOJUZDG6JHwr1Laz783c9ABuGtuCTXpcKR6Uz14wHDRJHGrvq36YdOzCC4EzT9efDeGyfcIu78wscWHZziO0iudXqV5co++5yebGFgPPtXpeazQ9WffcZbyUtM7qAbO62zLwTCy8ua0v8qsrr93NQrWLllqSiVGSnk6SmlqUnmYXLc0uWKChFaOjFWegFaWlFmOg3cGI4l1Go6Uk+PL19TZ0DTQuIcVs8+EKlDK2P6EjSjACUt6HQAxCNDNQmkfEFpbFKPnySFxh36m9TJiZXpaaUZKKRpSaeictjTATw67ly4RYmLfQUm+iphLmWBdy5+7U6CiUCiKxCdBiBIdDHCEoqJuamMF8yogIfHnG5YXxyXvitld5NZwY9b1Wy19gEDlGq+bEZh6wWe0im7nXllN3pE4GqBc0fJghQO01RNnNZE5mS3wW5vu8mi1+FWc6t3Il79F2PvdeCS+Mhmr+Nu1MtlP1Kx51buqfyftTdwj4B1qDgGHAhwFAguo1YAZwfsAXAkoBQAKW+Pr1K0AFbEPBDEAUMJEAfhITE8G0AXoB3wZwCHAFfB7YBZ4CUKHU4P1VsRzYO+BKwXEohXBg4EAlHpwR6IiCQ4BkQFlQ8AYYA5sB7cDlAWVByxBcDFwSgA1sCTYU0BdsAxeARqMpOAQgBLvAxcCrgJUAUUB3UEGXlJQE7PfbHfofhp3//PC/ceif+M38L96Fmobqwi1l+7sqjg9VnJ8puwUre4SqeYWpekUo+0TNExF8vfYJUz3is1PrIJeqxTYtS3FdSzkdC1ktM2nAIS0TCS1TCS0zCZhNhMhCTMMMWoZ2q5tLaFnJqFvKqJhJKptJqkAknamEvqnYwX1yTmc0/S5rBTqqX3VSD3TSvnxaa/dObgaYYEpNIwY4FKyW+WjTRx8EhyjuENTLfQ9AZQSRDSKyO0TBIUQUIiLPIIKgucWsORhDRCGi+ams5JI5ikdEGUMERNT2CtEiDi0SUU8YqhegiKx5m4hcOAdERBEFihCP6A9C7CMy2PwHQjb4AxQBO8HKvmhq9CeeTw93aIkzSO3aamllbmljbWVtZWlurq2hoaGmaGwm7xJgdjPCFIrf/KPACwIp+kTIuQZLOb6Qcnkl44PUyyn7xSr5xykhNlGksneIgicg7iN51wcKfs807oWbPY/eGxJ9IDz2SFTCyYSP9h8yvD7mBn7Ivfk+587HnPsp+c8yi6MKypLLKwvrahvamnt6OoaG0GNj2JkpsH3GZqdGp6ZHJ6ZGJyfHZifHERYCCiKLCIJ/XIcEpbnRybGe+p6KpM7c+/2FN8AqGa95OFlPcYdeTgLPNIQs4RxYfjXxQ6ETPyjo9WRD2BIBHQEOvZqCoruK+5jioKFCn8ECd0y+C0UU/2fxISbfdV4FrpjCeQ0VuIAAh/rz3dD5ngNFftiKGxN1jyYboDfp1dILg8sAQf/SeH3wWP1LisbJjUxwP7+AFNFRRPGLno/VPBmtuD9UfL0v3783x7Mvxw2d7Qzu0EC20+DCWNgFjwjpI/qjKEV0EEPXm27Xkw6zYgH2PIaLrowUXxsrvTNefn+s/AGMeR0pgyxvmG40r5HS+9jSe9g/g6KRkrtYJHSOrPlIbgSHhouuIyoMGszz781w70i51PrpbPP7ky3vjre+O9L67mD7u/1toLf725MOgDrgnuwRUarmgIval0ARxSn6g0dExqEom5bYve0JB7uSjvV9OIv+fHEg2XEgxQ2d4tELOPTVoy/z3kDph+7ausb6oar6scq6seq60eq6kRpEo7V/oT+voFtiE4E7hDhFVcPl1VgKDhWVDuQV9mTldHxPb/j0qextUv6Hj4UFBU3d3fATjpsYmp0ZmiUOzxExiDMDtXDgC831DxNg0CpgDOBQN4YE9z8St5EOIhI81TlI7CCrcwjXOQiDhnDdGIAZJIxueBpxgciFc0TsFFg9sJ6EHiWiocpuGNeFgQzu6bb+OdirBwPwM9M5MNsxAAdB1pAPhWR8Az4hCd2QyTU+0lBc++5l5t3L3wOOr2Fd9i/+CPk3PP3fwaFzzsbqBpu0tFYYaNIftmC31GK6fJI9+jl/3gfp3krLmbEXOEJKEdr+bt2moHrm2E6TQWLR8FhbeLr3/sebj8avO5e91eIju5Qnve6VjRruyzXdmbS9WC1ub9xzh+PQvQ2GActMny6/mMnmUrLuyLuN0i4rJI+vk9yzTF6XWZKPYQcLtRAdlSgdnTQtrSQTrQg9rRgtrSgVlTCKSpiGWoSOWhREQyXBSC3MQiWwgdHIXPR5rM/IZBsSqACYA3VvSFgisvTHb3OwBQS/QW0apCfMIR1AUN+G6at9dd9nk2EAq1GM1GYt9i0MVAo0jBJAX7S0u6hpdtHQ7qCm2UFLs4OOegc1lSAVleSGDdGPnsxOTJEIs4hRBFlw+BlAozn89AxxtHesphKb+qX96eVQTVNvLmP/NYcfbttze5uux0bZ8yzSZ5hkTzErn11u6rJB9fjGa2HOU4QRcKj6CT3xA2GHagxONmqq5StvzBRgy2bbmsuxO49HKXc7R9Sarek8UsUbrSq31k0U/PK6gFUAYyhZCP39/RBsALAHSAO8AcAACwA2YKpAsw1Ux8FmAB6wBsADjBogKNgLkAYwBvYCdIFl6D6CA1JSFmB74JBfwANYBW6Uy4C9YF84GvAJUA0cEGrzKHFzUKoHDUJQ5Aa7w4XBNnBeeArWwJUAqsG+cBy4MHgJcCIgNLhOOBpsD8cBTIKaPbjBAeFiYCUU4EG+AhAapdPpd+/Qf84r/8Nb/Mahf79PBsChczeUHO6rub/Q8n6t6xep4x+l7Rel6Rul6hutDNaQb4z8lThleHg6SMTgOI+a1VZNS1FdSxkgIl0LWW1TMIgkNE0kNExB4hqmUEcnAelzMKFIw1xSx0ZO00oWwSETSRXIVDCV0jERt7WWuXhC3feSXuBl7SAHLX977YtH1MWF+RgZGKioaLatRyXeVcx5wfvBD/XZb56IAIdSAYcW6uX+iEOFdxAiWopDSMrczyVzP3CI0kRErpoDHKLUy/0omQtF9Syw0A8cgtq58H8Mh5aYRUuNo1+W/wSHyPVyUCzX/2VbwnUh5R20ooKbLSzNLK0trawtzU1NtNTU1JQVtHQl7dz0b4aZX4vR9I+GijgF/1h532h5z3A5l1fSIPfXcoinF6PgB/+oF63i9VrJ7am8431Zh1syDjfkvO5rPgixDo0+Fh1z5k3ChU8fXTIyrhaXvyivjy+t+1BS+7ms9mtlXWpNQ259Q0VLU0tHa19v1/Bg3wR2aGZilDA5RiS7QHBP0SII/YpDsyOTo9313QgO3UMXXMWU3R6tfgDNOeQWoJ+QgwxFIQgLNS6IDCGgqcbXU43hPytsujF0ujFkuv7FeNX94ZKrmCK/oUIvTKEHptAdU+hGQR1YID/8RbBynogGwSMqcB0o8Bgo8B4sDhytvAOoNt0IkPbj2ijXQBaS6DDWEEwWoNEPUYr3kGd/xqGR8nuDxdf68n17czwo7lB/jvNgzlIcQqrmyLr0F7Lvz7jYl2HflwGZ4G7YQt/xsqvjZTfHy+9NVDwcKwc9GC1/MEK5J6MRRX9KRMjK0rvDpXewpXeGSygTim5iS26ScQisoSvoHO/u706tXy40fzjZ/P5Yy7ujre8OU3Co/d2B9ncHO96StUBEUDhHsYkWBQ1F87nb85kK1q0x1hDA3RxtA75QI0xrTYQjHOv+eKbvy8X+r479KS59KW69Ke5dyW49KV69mff7yz521daBO1RVP1JZj7BQdT0Fh0b+CoeWrl/qEVEK5yg20XztXDUWKuUAhyBEISuv41taw8fP5W/e5L59m5OZVd3WPjwD/4Y+Q5odxs32w2STCXzfKL4XC7bMbM8QsBAySggpihsB2kHUPUyCJiJAFKhqg/s+LL5jkNA+ADiEGEQdg/Bwrp1MNV1DpMEJMJoQIgIrCYrfgHBgS/Jmc0BBrWhcWz+uYwAZ0jowNtczPN3eP9Pej4AQjCoCygIAg3ONziLNSHBDwq3QAyWpxSFXU69f+I1D/8SH7t/Boegz+o81mdPOry1yXptjx5Zxgbnx9pqpD9zj79djkzlGajUJoy4tmINRdVsCG5luNvE2zNwbmiyMLb5ulyTmUCl0sJTDtoTPIorX8PY605v0ZxLZHNO5L6Vs1btGY/uA7tJHNu/KzU5tq+waV9p85eA8RSdos0bMeI24OCPfaiphVsZddKjdtPQAIVLMzLuoqEFCVCgRGvICHY0gLWonLeIa7aSnElhOLbJt2WVnnYSvT0ZnB2YBSwBwkPy3HyOvln4hhIY2SKUjJyNM4+fmiFOTk93vOt6KYpPXu1xcu2o33Yr11Hy0dGJUVGLUNJK0zKK0TNCzpLyJQ23dGvJKRhFq+m1UNLJbeXO/vm8qy/VwcLzqf6UgL3t2Clrl5vrHm2KzfTyidI49ET3ylMfy+gojP2Ydt+WKdivFjrHuPsqi4bLe6toWTWc2+VOsFh6iGa3REzONGFzno/pnFhnaZ2o1Quecro06CxbLUidz0ibz077hoX/FtuwmM+ObzfQfeFnitmb05/+dr7gAIYu9Q3/nOL/3/f0OwDvwG4f+id/M/+JdAIdOB8nZ3VZyeqTmHqwBaQq+kcBC6r7RahQc8ouBL9yK/jEqF+9KWJzfqmGzVd1cWMdCSt9KXt9KTtdcStuUjENId9C81EwkIH1OE7bZq6hjK68K1pCJhLKJlJoJ4JCklaXMuaPq3hcNr1zU87ug5XFW8/Q+ZZndgsuYmKBYjoMF9cxLoihi+8cAKjCIviwYRIBD3wPJRERuH4LE7XmDiOwOAQ6BfowhIrcPgX6ZyjrvDv3cRATp24tNRBCugHhEZFGg6EcTEeDQzwYRYg1F/hDFF1rUn1bE/QcrKcVyA3G0fR92PHXkldxMJSKwmewOWVlC0LaRkbqysrKCrKqayPELakEvjIMiNK/A31Gskm+sgl8s+HiKAEKuITKuIdJeEbIAsb7RCj6RSu7BCg73pO1uSF24Km0XION9W/tx8L6oyLOJ0ZeSk9yykgMqCp61Nb7v7srr7K7o6Krp6Kzv7Gzq6mzv7ujt7RpCd48OoSdGhmbGR4CFSFNjJOgRorQJ/YGFfnKHZkcnRrrqusuTOvMAh4IGS29gq+5BFRmZN8j1b42vJ5sWFTrRFLJEryfIT003hU03Rfys8Jmm1zNNoTMQMVf9AFt6DTKyMUXew0WeZM3zz3AReCmUNfP6GY3chgpdBwtd+ws8oFJuqPTqaPW9yYZnU43BU40Ig002vKZcHlzGgkLHG0MQARqBX7SgefsIWflqDOEisIxejNY8Hi670w8Th3K9e3Pd0blu/TkuAznOAznI1CNkIGz25f4FDcxD0a9oNJBtj86y78u8BM7SUL7XSHHAePn1iYo74xUPxioejZYjGpkXAkVgE1FEgaLRUkQ/mohK7w2TcQgReTDRcPEtCg5hCqBryKcnw7Ujxb710+nm9yda3lNY6FDb+0Md7w92IPeHgIU6yaLYRIhTlIgQ0VIoWuwjgliFNgSKrJshfTtub3MczG891PHuRNenc33J9v2pzn2prn2p7r3f3LtT3Dq/unanePZk3kOXfeisrYHeoar64aqGkRqyahtG6uopGq2rH/tFv2DSUrNoadBCZfVIedU8C+Xkd6emN338UpH4Ji8+ISMlpaSuvheCbZE8N4h8w87Noifmekbw3UP4TrBoBua6Boj95FFC0CbUP05pEIJ7oBcSpeZtcBzmqwLS4NsHECIi8xLgEDAPCBaQ4a1DEKUwDRELsDzX3o9vRRNa+wktaHxLHw4mzbT1AxqBXwQbQJncLMxspZhCPeSzUGrzoN2IksyNpDtMTLVWN7yDQTVua1Ys/xd/hPwbnv7v4FCJu3a78+qZh2zjd1kGrjGOPWKZfs00Gco0+opx8u2K3m8bp2pVJtD6xZ07rtWy+HdufN9j8KH6pOdnJfcqoeM1vDbF661KhFQjlxtGrnLN4vWtWX+5kuVS0dqTH9g8ctbfaONyblht18p2sWXVwfTV2rdXHbwiarKfa9cWOv5ldKIMjGorloswMqpxbfTV09uGotlNRQ9RClupqNS4Nmlu5hGgQgmiEDoShfYeejpuVhpNnY13I53QEw1Q1jmHh2w3+Bn6EYS99GsrknOIBCGSGmuKHgZeee7rUZ90cCCco86Zdd96hu00rHwMdHxUtIKQ2UBFK0RFtwlFbSy1q/jtq4Sb7gob1u6iotpJRb+LhkGAhsrR2vC8le4qKioWKhoRAYHs7+kwN6ltqOLhh3OnnkpY3hY48HjzvnsbtFxYVByYZM8xqzut1nZfbXaVw+r2Rl3vFfpuq/Zf5b/9Ze/7IufMkVC9Qoud2WJm5ZKXeo3OdVkL5MjQPuNEBXLSXV0tELnGplBYLoefJZGD5t6mtI6cv/NFHGrYoI4Owt/+zkF+7/v7HaC8A79x6N/vkwFw6OQV6ZMBUqevSpy7JenwSMYtGHIUAIQoOAQFV4r+sVCRpeL8RHrPZQGtvZtVTAW0zMUNrOUNreX1yDhENogkNUykQJCdsIhDxgdUDPYpqZlJqJiIg0FExiEpSwuZs4fVveyMfM/re53RcjymfsJGWUlyJ+uyZbTU1Ky0KMf9vGVx0p+uMbwHHPKdr5dDcCgIlRaEylyCQ0s7iACHlg5mXeoOUerlIGIOcIgyg2hppgJSNfdynogoThECRSF/AkU/4RCA0M84REGj/8AR+k9gCbIZolHoOKbmeGG3PWuFN6IkRbZbAwtZW5lbmBka6KsrKynLyygp7dx/TM7zrq5fqIY/mHixqpAj54+EyKn6QBNRuIL7axnPCGmfaDmfaAXvCGWXZ/J2tyTPBUme85ey85fxvqn9LPhQfOSl91EuGUm+JSm3W8uiMZ3Z40ONo0O92KEh7OAwdnAUOziOHZwcGZwGEBrFzExg8VOjxKlREoiCQ5CXsLRfaGmxHLhGUCw3PTKG7azpLn/TmX8XXRAwUHIVW3X3FxxaChv/FRwKmwUignK7mkfY0uuY4iuYYp9f4Oc/eEj2kRAcGipyGyj06C/yGSy7Olpzf7Lx+VQTBYfC5v2o5vDJ5jDyRVLuEY03Ahf9lUImGoPJOPQIU3azv8C/J9ezN9cNnec2kOs6mOsCIs9+dVxkIVgghytchoaioWwgIqR2jmIWQcRCXxawEIxFch8u9B8tvTpecWu84t5YxcPRiscj5YsCKEJw6BciWlJBB74QIjIOkTU/pxXBIUzhtQEok8v06Pzu0J58ru3TyZYPx9reQ5ncIcQaWoJDne8OUXBokYg6yAbRUihagkM2bXFkHIK4ufgDLQmH296e6vp8sSfZqe+bW3+ad993n95Ur55vHl0pbh1fXTtTPMg49L6ztrK+rreyHkPBIWChJTj0J0T0R9eITEQQvUBJX0AyuEGV1aPlldji0kEYupqW2fIpuSrxbUFsbPq7tzklxc1Dg9MEyldEGLCCnZ1FjyJFbl1Q9jZA6OjHdw2Q0FDwNoXwDAWHKOoeRjgHat56sXgokAMWAoMIfKFOxBpCzCJy7RyyEsYNwQGhF6hnGJ7FtQALoQnNfSDAIYSI4CHgEFhAQ5NQQQclc8iMI8hjgIQ6wDDoGgLuAncI0hco32ZncYT+7oHcr0Uhd9euZP33+9T5V1/x38IhZ/XyIwwNF6gb7el7vJiGbtDOPGfuvs008ISF8JVzOm/TdB7nXL1gX4fA61oO75aNQY2b/Ku4TtWst2lj1axZplW/Xreax+wbg0fDpqvdmy43MNnVM1ysZ/Fu3uTfyunUuvpo07LjzcyOHZtOpfIqXGTU3rdaRYVZV5RdhJVRn5/3/kkbRz3l7OBbvntN1tFRb6Gn3bGa9ZSOwtdAz0MSwk5GGj6WuuFeF+6e2SuyjGU9Hc1uqRXP3zhXtCVjp9CIN4SMcIUCtB9jfn98eYVs7rm5ioISbSWl9QyMO5iXOatwPjBk37uGRpV6hSg10w5qagEqqh20tFtoaTYsY9ijKtOQEUucKh8dyLjpaLNjNRMUy+2koROmotbm4jikJraJlpqDjmElNfW5Q0chq350tuVt6e0zz1TV3bkUHVnNA7n23RTcf5fP2J/dyH+NgR/rnvvrbR5yavuxWN1ZcSVDNrbHKq7d1LfRcnOe0KpcgZ3FgrL1gvLVwtu+CtK5rKCyoN/otupAqcidIblrfary2TsZ/FZ9b0j//V389zvwf+Qd+I1D/+pf8//18yPuUKDMMV/RA+6C+z22ngjacfGBuPNLOY8wJa8IJbAX/KKVr0BGGZRdvZQ/7itseGyLihmfuqmIgZWcia2iERhEEKhgDEQEOCStDoIhrSZSECWnaSFtckjV+KAyNBEtwSFJc3OZM4fUPS4YeZ7RdTqifn6PymFTJXVpEfaVK6F3iJ4KpSzKnB2tkv5sw1tfcrGcLyrlCqLUQASHMq4iHUQ5lJGsCx1EYBBRPKLFoDlIUwAigvah+UwF8hiipaHbP3K3yTj0ExGRM7iBiH6Bovn07YVwhYEIFMwmomipTbS4TImh+wcFOXXoGFT/+3V5ISK2ysv42GmUZCUtrazMrSzMLUwNDXRV5OWU5GQUFYQt90k5Bml6PlXzDtXwiVT3jVFDIhNiVP2jVSAM0DtS3itK1jsa3CEl7wgVl2dKF25In70iddZH+qKvrM91nWcvDydGOX6J9sx/H1ST/ri3+u1kX9ncSM/MyMj0CIy0mJsaJUyNwQR16AIigKBfaGoMPzVGBASaZyEKEf2JR0ScIHcQTY3jxoeHB9qQ0UNd+eAOXRkoDcRWwfQhsjvUGPqz8QKY8Y+7QxEzTeGzTWGzjSFTtU9Hy25RcAhb7PUPExEYR+5LcMgbU3ZtrBbBocmm4MkmuLawyaZwsKSmmsNBk4giJprCyVD0g4sW6AgAiSLEPlrAoYdDpVAp5wc4BFENZBxCWGgRhyhQRBGYRWQWouDQj8K5/kz7viwHKLEjW0OBY2U3xivujFXeG618OFLxGFuOiAxFP3Dojx4RpXZueEEU7wjWIK1ExTCV9cZgQWBftndXmnPHt4ttn8+0fzrZ/vF424cjbe8OguZ9IbI79A/iUAuYQnG2wEJtcdaw3BK/vzXpWOv7M+2fHbq+QWydX+/3wN60qz3fg7pTr3R+8+745tn+1a1z3h0CHKqor++tbsBWAwg1jtY1jtaDGub1j3lEP+NQzSg5XA5bUobJL+hLT2/9klyT9K44JjYjLiYtPaWsvXFwFpK1KbHXMBYFO41Dj4LbAyVqRPBnAGy6hhDsgYI3ECxQ3CFKagIYQeRtCO2DsAzPAhohzNONQYiIXDsHfhFsgIO6ODIj4dsG8OALAf8g1hAabCJgIRBgEsUFgl6jue4hSJODADoixHlP4eEeOo6QqO4RiKqDh3jS+CxpcGiypqL+bSz7qlX/9d/6/3/f4+/gUNMVreYzKysPsGbo0VXuo+u/zDjgxNxqz4C5RodLWD6SsmIudwOhWpDQL1c7LHu7nsOritmzbNmZ4pUGeSt18lZYlHJYF6xwLFh/tWmdfzOdaxurQxv7hZblzp2sl1vX7K9ZZVC7zKqF4VznhrOZvBouzDr7WQzN1971O+BgaVDzNny6I2uyMW248qOm8CYLTcUbZ/Znxd2Z6kkfLInPjgkYbXw/3fwZ15MyUBzpYKTJRUe7W5T1go/mg1AH9FAbHhlqSs4m+DMaogwNevLoPvxEraWmEmFkUV7OIkFFK05FI0bFIAzdQbRg/lBvpaaR4+G6felEd+XHufE8wkwuaS5rvP/L6+tnpTas205Nx0+DEoEgh61rNqJQ66hp11DTcK9YOTXeU97wNjBsz4UXGuqeHApOjBqurPpey/R8lqk5MstfWKZwYbnCJSY1zxU619gOv+H2q5eNmtCOxKpa5ggxJrChvvGzpOxkT926vYhLsYB7e8z6rUHrBOM3GbRvCewXfoDV16iRWxaz9XvP33KH/o98jf59Gf9vvAO/cejf72MG0tzsbyuduyZ98orIUT+hE0FCp28Kn7+3+9JjKedgeU+yTQTZzVeiVP3DVC7elLK+IKhutUXVZIeuubSprbKprZKemZSmkRgYRPPWELhDEK4NdGQubX5E3eywirq5uIrpbhVzWC+tZyFrbaN45qi2y2l9x2Na5/YoHTWT32ugoCMvwbOeg56egZ6WZuNK2uf+4uWJMu8CmT54IwZRsj/qKwwgWjCIFjMVKCVziEd0az5TgUJES0eywlRWChFRYhXqyEFzDUuz5iBW4QUZh36pmgMcerWEiEJ/qp2DIjqgo4EFLXLRHxf+lJSWrkTmvUagesJRfQmMg99FX7jzyPFTb+FYrqOham5hYWZubm5mrKejqSAtpSAjrSgvYmErbe+n4XRP2fWpKuRe+ESoX4nWQARcFA0dX0o+0DgEhl6sKqTMub1Qsb8le+6K9DkfmYs+8l7X9J4FH0uKcUuJ9y/6dLMu43lv9bvJvgrCxAB+YhI3gcdNkOYmSXNTJNwUsjADcVYTSDrCLyC0+PCXkrmJCaSJaGJ0dri/v6epqLUktiP/bn9hQH9JwHDlrdHaR5NNLyebXoEXNA5Oy5JStH/YHQIciphFiCh0pv45EAK2JBBT7Dtc4gXCFHkiKvakPERUvLCS8hTyrAem2B00WOQ6UOjeX+Q9VH5ttO4hXNhUcyjYQQA/U80RM82R0y2IpsiCBVi/VGRAWqowICJofxpveD5SdX+gOKg3z7sn1x1JrstzG8xzhSmxf4pDCBFBLB6CQ+AROSDKcRjIvoQGawiCuXPdscV+Y2XXySx0f7zqITLgtRL0ZF6IUwRE9HDRI1qEosWF4bL7oMVSOjIOQeICtA9d78/1785wb//m0P71fPvnU+2fjnd+Pt756WjHh8OdZC0SUef7Q10LBhGlWK4T6uWWGERI3NyS0G0kUwHCuJMOd3w82/7FoeObV3fGte7MOz2Z93syH3Rn3O1Mu9H+PbAt1bcViCjFuyvrXl/52866yoYGNLBQDcJC2HpEIz/j0J9XzS0W0dUijUZYEHl46wiwUFn5UEnpYEEhOjOzIzm57v27svj4nJiotI9vcsrymwY7x3GjBBK0Rk8RSWM4/OAEtAwhYdnQsUN2gZDIuB4sUskGRlA3BvF82gdI7YMkMurAPbEdcYHI4QpTSKb20Dg4PEi1G7l2DqAIFqCPiPIQqZGjCLioHUlKgC2BlJAWI0pCQw8WAGwOkuUgoXsWUpuRsG/i2CzMe8UPQAz3FAEEYNY/jG9p68/O4liz5t/vU+dffcV/B4eGH2iMeSzDOi9rPszUcIhh/Aor/hHzyDXGoRuouQ9rxjPWY1PZCLWCs80i0wNq1XUiX9LWZ6esz/vCmfF16/ekrWlJXFkf2UtS16anMCZnMMUXsN0tXXOukcmra+WhptWq1Rtk6jZadq+1b1ltl8euc4f5zM1tZ+z4ywqfYTtSZ/syiOO5xIm82eGc+vzwwdaUuf4cAiaHMJpFGEnDDX+bHfiI7/8+3ZU40/Du4z0H8fWrtnDSu3jr+T88WF7zDSISoO8Mj1vqDiFZcpQhrUgYHAH37P6dtatWbqBG7VzGqMDKIkZNK4sCImLgo6XZzMAgw8Ya5Li3JjN0cih9biZjbjoVN/WNOPudMPNtrv9bTojvGQXx3QxMbMxUp2wljY2EV9HSr6GiX4mirqjMev89wOmB2uEH262vshv4rTS+scn6Bf/+G5y6DqskjzILH10mdWKZthOb3r2Npp+37ysUtqvfdrRps3ruFvb36xmjNtE84eCI49Ku5XdDb7/aKXG0XoK7mJuzUkCmTkitbjdP/naaT/zfB/9W79D/G9/Cf7+K/yPvwG8c+lf/mv+vnx/S3Nyfars/1XJ7qub0WNH+vtS5O6KnbgqfviVy6YmM6yslzzAVHxjJGqUeEKnm/lTxiPtuvQPb1My265hLmtgoWu5TM7SU1zYRR3DIWELNWJLCQmQckjI/qmF+VBXmFKmYiqqaS2lagKGkcuCQ1tljehcOa5/dq3rUXGGfoZyNroKRiuyOLZuXMbHQ0TIto6Peo8eRGa2d9pT7jRf1Z19yBxEYRAHzBlE6lMwtpMz98IgWmojmceg+quwBqvwhioJDAEKUkjlK7jYFhxaHEVFwaJ6IyFBEmdC6FId+ilUgTyUCHOonC6DoP8Chf+QpwKHeaNqBT5yFEWJHdJdtXUe9S4DHUF/P1Nzc1MzUxNhAQ0VJXlJSUVpaQU7EZq+ivZfmxSB5h9sKzo8UPF6q+IWpX4nUuBKlDpHofkBEECgXC+VzkLKt6fVS1fG2gl2A7AVfOXtfRa9r+s+CT71P9Ev/cLvk66O6rJCe6g9T6GrSFIY4PUOAkZHTJPyCgIhmJ0mzE2AE/SUR/dJEhODQBGl8ZGagp7ujLq+1JK6r8PFA8fX+kmtDFbdHa59MNAUD+Uw2h05AHRrCHot6Pdm8KGTlVDM0Dv2xd2geh+aaQmcbXkxUQWAa4JAfpsQHU+I1VOwJgoVFHIJliihPkZ+Fe3eKBgo9B4p9hipujNY9gguDqwI7CEGgJThEgSLKyv8QhwCNoN0ImoieQVngQHFAX54XwkL57pADPlTgNpT/5ziEsFAuzFelyHEo5/JgDsRqAwtdhq4hiBEfKQ0ar7wzXnkffKHRysegn3AIuGjeIwIi+hNhyx4MkwULS9whCOC+NZgf2Jfl1fXdqT3FruPrufYvJzuAhT4fW8ChIxQiAnWB3h9exCFKvdwfcYgSq9Aavxf6hVoTIaH7SMens13fHDvTfLqyb/UUvOguCO0pjOgtCO/OC+3MedaWebct43pLqn/bN7//j72/gItqX9v/cZihQRDs7u6WkhCQsru7uwVbQRE7sMVCDFQslJISkO5muonpTv73WgsQde9zzuN+/s/+7fOVc+31+syatWYN8/LMzJvrvq+bmnKZXfCGUVFYVcUpqxKBUBZqIiLUJmpqIsKICNOP3UTYHiiiAxyCKAWYxJqTWwMslJpGj/9cHRVVFPk66+XzL29epaYnllDLasRsmbJOqeEpdQIkTU6DWEM8xBoCHIK8BBATydfWQfUaeD6oFwQIhOFQ4wJwCA6G+DhISpBpkNQEngwK3hAEgqQE2KIpcwhigaEEFIQ1C4HphGYnaDgCKI1DOoWAiFAAQ4rroDwPrCH4cz5mW0mhOk6A5HdDlgMH4hb40Nqko7AUZdWd23f4n7/r/79+xl/BIfENd/5uU/5OK/ZGC/Y2U0VQG/Xl1qLg1rRDeoJ7rXUJ/VVRXRTx3aXx3WSfeupih6pf9dXe7KS72El+tZfi+kD1g2HKB33k123k5y2kpy3EAeaEAOO4h+YfEzttj7cYk2PjQe63oLr9yorWq0s6z/7cdUn44N3nHOiECHVtsrY2Scv90iBO1/BTtNwkdX2yri65gZus4ydrufG6+riGumgtO0ZFe6GqjCTGhswYOXBwZ9Otu+03HHaL+vxAqZIB86hVgNfN9hA2pBUEqKTUahSvwh736NSpE2QaGRkMx0M7kN4QnN7kfr1WeE56dt6fWRSrUxRo5RlaabJGFq+RxqglsTpJjEoQo62N01a/l359l3DhxMje3bfsc4zI2DJldh8rc0N9vP6Xx3dfX1q3cFHrtQc7bbnSa1ZQ25VX+0GsnM8BS9/9lrP3W8890n6On/X0Y9Y+t7q6vekzMq6b3Vcbt+KO00uGOlWN6RTfF3fNrEdUr5nEIUeZfULrRx8XuA5JHWrzvF/rz/2NUvsbRPfTD+2ZQPsDdwgS4SB+DaLbIBcOTZL4/fP7Ffi/eAV+49A/72MGcOjIHe/job4Bj6YGhHkfuT8ZJrHuuDZu+7VxgEP77jocCHU89NDpeJhLYLjLsfuum09NnLFuoMvs/u6zRk2bbz9/2eS5i12QermZY91njJ0MRNSIQ+MgWW7eWvf569w858N6zJR5E6cvcV240mv1Gp8Nq7zWL3ZdPdtx2XT7Rb4O872cZrk7ThgGVdA2BngzvL5+n64mF/yGZzwd9zHI5O0hvVh0+hAiSNw+rQc41NIgai6ZA48IiZjD3CHAIRhAhOIQhG5j7lAzDmGTiJpxiHi3hUEUqkdtyprDMrgbkxVQd6ilsJQFDIqAZ1rWzv0ZAmGH/XwkdCXVRlpT3w+7uruL/QC9vp0tnOwmzAISmg2RcjN9vT2d7e3sx413mDBhkt3IpSsm7z7quTPAfmeQLeTF+V2zP3rX6eSjyYFgEz11D0DmDiFQBEELcPP4fTe/y067TzuANbTzuNOR4Gm3H2z5+OFsWtytopQHlRnP6cWxEnZFg1zYoFQhf4dWQERqozQKxCMCgUf0r4kI6x2CSjmxqAGISCxQ1jKZtIocelFUTWEYr/Amt+g6t+SWAAb4QF1ZdZgYqs4IYah+gKJvgAQ4pCCEgUvzg5SEcCXhiYoA7UN3pSUweOcMPzeQn3eSl3ecl3cMxG+SIL9xD7a/+V5e3hEQcFFdzrG63JO84vPiypvgWQGPyYlPMPhRNFFQMw79bBA1FdE1ekQI2qE4xCu6VJt9ipNxDFgIQsDrUXEBihCDaP/PaoFDCBQhWQtpe6FMrvbrIcjNE0EIeMlVScl1UfFNYfEt0DdrCPWIhIWIWnQTNbYVIQV1hTd4BdDIFMLLD+EjQjLokFainEv1WWc5aScZSUiCAlhDtNjNtNgN9Jj19Oh1dJSI6FGIaB8QKGrGoWYior6F0O1lNBAYRJFLEb3GtIwMIPR6OfntasrHTfT4vcyUE8z0i8zse+yCl6yCd6zCj8yCKGbeO1r2M/LXu8QvV6sTgYiCyClXmPmvGZX5BAK7olpUQRBXEYQtBDfFlVWinySpqBSDfo5YgCiFwiJuXl5dRiYzLY2emEj8FF369m3uy4j0N6/TE2Lzy/Np9RShjCNX1MiUNRJNrURTI0I6fABdgFUQuwZiDIRIvxC07tSIoP8HzJwWOISWzGFcxBIgQ1dhrCrMIAE/R6iECUIKco2SzAHnB+rftNAXBHEIkKxNq1eR2BAohxTgQT8SnCVUwBgipFsJHo0Kj4lQE/hLgEAICGHZCVAyVyOEgjot3EuHViUumE4N8CBEdpcOHf95nzp/9zP+Kzgkve7KWW9SNQ9fu9GQv8dAfMikfr8ldU8r9iFz3gVz3ctumhedVJE9FFG9NO/7a8N7KULaqYPb8092lD52kMfP1iTO0yTN0KX56t47Kq8Nkfq3Ua41Ey4xoG43jjxrHvC5r3/l4A2VXWdXd55O6O2e03Pck86rrztxmJG6usT6wueM3HBdXZKO91nHjdHURKuZH3XsaE1tjI4Tzc55kHBne93XUA3hmbr8KTf17ir7UUNaG27YPvrQ5fkFlZ81MCAWHQWE9slhRARkBGNS1TASWKuT6TTSrC+JI4YMaqOvP7FL21NLZj/w2/408EB50ss6ZrpCkatV5qkVmWrJF50oUSeMa5B9Vgtj1HVRWnaclvFJXRGhK3ojT3u0yG70/u0DvpZvfB25cJNHn5EWxsnL1pftW3R+vFnY5Nbh063OzzY5ssxi9TZL791mE3YZjdxkMHazocc+8z3ho/2/eri8GTjoSWff+H7z0wfsI7r7SWdPobmbvOvWNm3IwJK+Myo6H2UN38mb3CNmiNG5NgZh7UyT+ttE9TEMtkggJP7wPRdYCMbywCghGMgDk3kgh/p3AvX/BQr8vsbvKIW/+03+V64PxXIHb04+endKwCOf0+E+geFexx+7HXk0+eAD5/337PfdBSKy9Q+1P/bYCSbYBIS77QlxWrR3pPviAW6zkXy5OQjhTAEuQnBo5li3mYBDiEEEW8Ch+Wvdlqx3n75o4rQFE+csd1m2zmft+hnr1kxdvcR96exJi3ztF/jYz/d2BBya4zHJww7q5TqZGJrg9HEGOD2H4ebvb9gXPRvxKQDfOIDopN5nwKFAvUR0BlFzpkJLHMJmEH2HQxgRtZhBBB1EP9TLQR8REBFmEDV7RAgUNdlEzXNa/xCHsJ4iJGihiXb+DI1gZhEHVW14o6EER3Ie69U9N63/NOjjxX7Tx+K7t8KPGNRzqq/XDCChmbNnTp/hMdnFYcJ42zFj7ceOcZs0ZtNGr0PHfQ4FOvmdtvc/Y+t/zvbgVbsjN2HQqsvJR24nHk8+HuYK+Ao6GTb5xAO3gyHOe844bj/usP3oJP/T027d3/np09WslPDyrEhiXgytNF3IJiPDgxAcgunh3+EQRkRN9XJ/XDLXXC/XiEOiBpFAVc+p50BbBjFbSEiQEKLEhHcgCRH0VkKKFBNfigkvJISnEmjL+Z6IgIJQiwaRAvQnOKQkPFJW3ZOVQsz0GX4egkP8vBOojgvyTwAINauZjn5YoJbR8brcAF7xBXHlLaiUQy/a6AX94eKHermfbgIOQeL2TSgLrM0OrIH5sJmHkZlIWYf/cxwCNEJ6iiB0IQNY6Lgg74yk+Iq09Iak9Kao5DboD4kIAySAH6ynqFFw809wiJt1npN+ipF8GMrkyFAmh7DQJnrsBkbsegaKQyAGbJuI6GccoiGTiGA2KyIqKnSxDBlM9GYl5e0aWtRGWtxOZvJRduZldu5DdvE7TlkyuyKTXZnDqsxmlX9lFCeQc98SM8IJKXeqE64Qkm/Q814zqvKIREYlUVBJEFcThC0EN8VV1SJECCnBTQmoqlpSWYWoJRRh1hDCQvm1wEKpqdTEZGJsfMX7D/mvX399E5mRGF9UkkfnkARipkzJkanZUg1brGaL1Cx0+CkTdYEAhyDVDerfININxJdDtsH37hBKL2ANAREB28BIVmAh+JIJ3zZFSjmjXkZmy8kcJZhCkIgA94JrBA/CEcipNQrwdmAnWElwilKnFYArxUeuCA+IEBHShoTyFXxNhVAuZLQRlPBBYIOWAlfkgnTk+gYymFT1XTp2+pX3/f+3z/krOKQN9aEu1qcvMdccbNtwwli6H0deqcc+2Fp7p4/2QWf18/baD910n3o1RA1seNZPe72L6mxb5Yn2dcd7aKMXNuTuFjycXn9vsrJwqaJ6kSrJUxE6RBfYT73GRjMdz59mULXe+tbTLn5fu07L7tIr2nRsascl0WNO3nFll91u4HyMvbnt2p6ZSto7Xf1Hbf17XV2UhvVOV/epoeZjA/NDeVRQ8LxxFY8CNPlPVLm3VBk3rq71Or/FI+Ll9m3HvN/HhMlUcnWDCh0uBITdaBChOAT/yGRqXZ0WRt3UkubPmebtMCo+/HxB/D2NuFjLz6+vjiJkPZCyP2nEnzXyL2rhZw0vRlsfo+PH6ngxGub7j5d2vAxcpi5/oi54rPpydYfT0MAd/QtS19JeLWeusI2xMa3o3J3uOCR7aBvKsC787q2FnU0J3fDvxxgFLrZavaPNgv0dlvh32n2kx9mAvtt2tl7s13vbrSmJpNO5goup9afucrY4pIwy+dDbKG0MPm1Ax6/9RqQO7JbUF/exl97d1p1etFpSOXEzw9m9ZEC26Ed3CKb9AAJhY4JgdA8M6sFwCLYw//TRo0fV1dWwhnhxuOvJkycw2AccpLS0tAsXLty+fTsoKAimAMHwH5h2CkOB4DBsXio2awiOhFlAN2/ehCNv3bp1//59mGsEw39gxiuMWH348CE8JuTUwYkwgzUsLAzGucK9kF8Hg4Zg8Ovjx4/hSHga8PRgdipkfGMTXWFq0N27d2HuKhwJzxlGx8ITg+GtMFkI0O7evXtnzpy5du0aHA8jhuAqMOkVHhwGs8KF4KFgGCtcCB4cIBAe4TeY/F2vwG936J/3IYPikPPRu/C92SMwzDPgyRTIK0PnDrlDmdzhR5MOPnQ8/NDh6GPHE+FOAc/cD4a6rT0xwXf1ILe5Q6bMHjNr0aTFq6bMWTTJc+YY6CCCejkkWQ6V59wJC9e4r9jouWDZpMXLnVeu9Vy/cfr6NdPXLPNeNtd14TSH+d7287wd53k5zvN0nDvFYaqL3fD+fS3NLfT1DfT1cVameku82n997ln8YnBssEFMINJEBEI6iCBT4TRSL5d65lugwtfzel9b1std1ctD6+XyQ/QgVqF5KitmEAERYUFzyFRWVD/jELQSNdtEzTjEeKSHCYnhRt2hZo/ou6CFx411dFgpHSZYwyxXFrQJAQI9RdaQTceGJIYIC1F0/6+3B27wNhvSQb9XeyuITJgxc8a0mVAmN3u671RnR3vbsWMnjh5tO3qk75TxfvtmBZ2ZHnxuyulzkwOCnY6ddTh4zs7/ot2haw5HboODN/nofefDoZNARx84Hw8FHHLdEzxpx4lJO45OPnx6zq37+6Oj7+Z+fV9dmEwry2ZWlfLZDJVYooO4KiWSPKSF72ctDCKonUObiP5VBxHWStRoEAl1YqFGUC+BGXViFlHOKlEx81SsLBUrU8XKUDJTFYxEGS1GSgY0Aih6JiGES4lPpMQwGapmfwaxaEjg0jz9QUriUyUpXEWEfLlQWfl1UdFZXn4grwmHBPknm3FIWHAC1BKNWq7BLKrPhZTtQEHJJWn1HTkRrCHk6grSU5Cc+BRahqRNwjqIWuqP0AiCFu4Ly27UF5yrywmsyzpWByCEBNkhOAT1cmgHETIlFjWIoGUI6RpCiuW+HuB93Q8Ca6gesYb216T512UeBddLVHBeWhIiLb0lLb0tLr0jLMF0WwAeUbOKwC9qFspFBd/Ey7/BzYfg7xv8/OuC/BAhFM7lXKrNOMNMOU5L8CPF7iLFbKHEbqLFbqTHbmTEbmDGIETUDEV01Cb61keETCJC9WY56c1SUuQSUuRS8htAo2VkMIjeLqe/W0V7v47+cTMLWCjRj5V2pib/fk3pB1ZFGquqmEWoYhIITEIVo7qcXlFALUknF8SRsl5XJz+sSrlPyXlNq8whkeiVJH4VUUwgighEISpYwE1AIBEIXUsIRCkIg6LKajGiKsQjwpLlYOhQfkFddg4nLZ2WmESI+1zx8VNRZGTm69dpMZ/y8rNIjGo+ny6VMSQqlkTLluhqJFoO1K0JdWAQcaAsjYckKIBFAyNWYV4QAIlEDVNZkZo3rFIOMYVQa4gMLk1tAxOlF2w8PXxTEikBeCQklgzcIWAqeBB4BPhmItVo6sQyep2CxdPBTpgjBAdDxLdYqakRIDjUaBDVI+V5ECgHx6D2EXpp8KagVK+JhVAi0lG4v3HoFz50/woO8YLdyAvxzOXmkh02iv3mgi36tRv0+IdMlDc7aJ510UR1130drEnsrYVKuefdNLc6qs/Z6I63kR/tLL9jK7g2nrS+DXt/V23CFG2ee0OCneJpb+3Vnsr9ndQrrJQ+lko78+yFJuEPrc8U9z7I7nqI2vNB3fyc8h2i0ss60jNZ9g1++lUN4amGHamrfa9lvdGx3jYw3jTQ3+iqX6iyQxWJt7WpD9Tp91Spl+WJ58ufHi3/dJJa/uhd3KVqUgEMWlXpFBo1ViyHfKFHwQBwCP6JS5RqllpTq1ZzC/O/EEpTmMVvcyLPqOjxWmFqYcy5s1ucyHl3lZI4jSheBcYUUFD9J03tp4b6WA0p8m3A2vfHF2vy7mpy7mmSrr0/uiA7bGN92FrG4hH1fVsLbQyUA9tJvEdWTOlbu8BR7TRK3dlaYWLAaWWY2svw0bT2r4OdPj+clXzF5+70DhfsTN4d9arnvJerU5SaFJku6TPvRt/HffUfdDUN7TPk4WCfq/3Wnei9+mRvl4s9ut+ycUzoeKvG575ozqzqIdmSP41S4PF44A4BhzT91ggOhYaGJiQkAELAnFOgjmfPnmE4BJADPzApFUgDwyHgGQyHgGfAaGrGIUCjnJwcOFIikSQmJgIOAY0kJyfDkdgV4Vw4HmAGuAisKthTWVkJmAScA8cA4cBAVZh3BFwUHh4OeAOPDJe4c+cOHAM34enBMFagGtiJXQjWgFJQ+Ae/CNwFzxnwCXbCJeBC8DTg94It/FLAS/Dk/y4Y+H3d3zj0C+/Mf/MpgEPH77mAsXDivit4CyfD3E6Gu5186n7iGTJ66PhTCCtzPg4Rc08mIe4QFF899tx50XXBjjFeC4d6zRo5e4H9qrVey1a6T5s93nP6GI8WOOQz327p2ikbNvuug+1ar80bpm0EX2ix5/K5kxdNd5rv4zjP26EJhxzmTrGb6W7vPH5Ut04d8ThDPT2cvr6etZn+mtldcyJ9Sl6OiD1n/AkCFU7pQSsREjGHzSBqIiKEhVAcymiKmMu9guBQXjMONUXMNXcQYU1EzSVzPxDRtz4igKKmIa3NLIQtWuJQMxf9ISBhLUYggB9gIXq4HiNcj/0MWTOfm4kTx2TeG7pnltmYbnrdrY3Gjxoxbep0YKHpUCw3Y6anm9uEMaPHjhgxbuSIiWOGLp3vfP704uuX590OmXk7ZPqNa76XLk85dc7lyBl7v7O2By7a77/qeCAEeors94fY+YU4HAxxOXDJdXeQy97TUw6emR18deOj8NOf458V5iSTykpYRFINjc6vrVNKZSgLYQIc+pGIoInoXwQqfJesIGqACUVivkrCkyh4PDW3Rstl6Hg0HY/SwCPpeFU6bom6JlvOSJKQP0qIryXEF1LiU5SInsiQWjWkXE1BevbnQnGIFKYk3JdVXBcWnePln+LlBfDzA1AWQnAIA6F/jUP8fGg3OsHNPw0p2zLCPTnxsYIELASXBhx6BjjUzELYAgtU+BcClgMcEpRBcdrZupyAuqyj9VkQYYeMQkJ6hxABDvmhRAQUtPePcAh6h1AcSoezTgoLzkpLrsoQFrojKb0rLr0rLLkrQMUvvoNJACq6/WfiF97iF2BCcEiYHwIhCvWZZ9mpAYykw9TP+8ixOyjQNYS4QxgObfwBhxgfEY+oGYcAhNDQuZVNQtaUtyvJbwCQYMrqKsaHjazobZy43bVJ/pzUAE729dqSyJrqr0xCBZ3IoJNq6CQOjciiEBhUApVWVU2vKKYVpRGzPlSmRVRnvSWXZwEOVSM4hFHQDziE+EUtcAhYCHGNQJXVSB0dNBeVlHKLirkFhfXAQulf6UnJxLj4suiYovcfcoCFPkVlZ2cQqNVcPkMmZUgVDKhSE2nZUA4HEQhSJAgBgq15YBbx1QyYvipELB2AHDB8FFqId4OOoG84hEFRIw7BYCL4swF6JBwvUCjodVIiS0Ziq9l85EGwsjeFVsuTypj1Sg5fJ/qGQ1AXp6kRfodD0KcEyFSLlNghhAZBc004BAjUbBD9xqFf+/j8KzjEOunOXN2qcq5+xSwcaR5OuNlEuhOvOm6iCW2nfdlVlzhYlTlMnTpQE9tN+7qtOqy96o6N7mo73eXu4pDu8ptdlTd6ah8PVL8fpogeqHzTS33TShdkqfW3lqwxV8xsp5vUVdDfjOxhURDW/1x12xVVZk85i+q5l+XlV9V5IZr0C8q0c6r865qy+5LCUFVZmLzwgTDzhjz3tjbzjjr2kvzdaemnU7yoYP774/XvjnNiL3ELQrPiL5HIiTqtTKuFTjQknQNyE5qmD6EZCog7JIXOOa1KpFaJtVqJVsGW16TVlcLb7Bsd9Z2a+lZc+lRNiVTXf9CCJVUXpa77qOXFqNjvVZTXyqIn8qSbqsTrui9XFMlXNIm3pF8uaPJvK/cvEnWzUlvjdZYG6nY4cX9z7vAOCtthmm7dlYZGWryh2tCk3NAgb/ssPilSIEuWi5IJ4UePj7X8fH4xxEVolTmABhp1Tp0u7WLlkYnr2+/3to6d1LFoVKui4SapE83SVg5LPO8Qfn9AUNzQBYWjuxb2SxZ//flbOAAGMAlwCLBKc6UcLMhkcnR0dHx8PPADgAQwBrAH4BAgB/gqAC3ARc04BM4PuEBAKeAC/VscAnSBpwGIAoAEg4wAbOAU7IllZ2cDtyRBwCWJBM8BM6YUCgWgC5wF+wGBgKaAvuAs8LVgC/fCYfA44FkB5PyAQ2/fvoUD4JEBq+AsIC7gsRcvXoC/FBISQqVSf2PJ3/UK/MahX3tz/jvPwhvonw6bfOqR60loEAI9cjnxZPLJp5Dd7Ao6CU35z11gBmvgM8jadj0FpPTYy++ax5r9dnOWjZoxd/S8eRPXrPbYtNFn4SJ73xljvGaMxwYQecycMH2Bw4q1Xlu2zNi2YdrWNb6bV/quWTRl6WzXRdMmLfR1XOjjiJTJeU9C3SEEh+ZMcfR1ths5sL+5iZmePg5ngMfh9G0s9HYu75n21CPv6ZDYc0YfA/TiT+vFnUZmECWBQXQaNYiC9dLP66VfaHSHvoVuX9HLRYmo2R3CMhUwg6glDn3LVPi+Xg7JmmvyiLAJrS2FENFPaolDbJR/wA6CLQjsI9gDN4GFaE/0SI/0aM9bsaIGp9wevneuhW1vvZ42+iMG9fby8po+c9bU6dA6NGeGry/EJ4wdNnz0sGGjhw1xnDB0+wbvO1eWPb6x8MXdhS9DF716sPhp6IJb16efv+Rx8pyzX7DDzjO2O8/a7T5vv/uc/Z5zjnvPuew767E/2OfIhflnb265F3byzYe7X758LMrPplTCN1M2l1Mv4onUcrCGvqOgZoMIW0DWHNpB9O/VGK6AzGxVK4QKlVCihiGXQkjK4uqEdTohp0FA1/Gq1TX5cnqKFIiIFIkQEempDDyZf0VBzYCE4RC0Dz2UVtwUFF/g5Qdx806BR4QRkbAA9B0RteQifv4JACEQD3AIOo4KgkRl1+SEUJSFEBDC9K9xqNkm+p6OwiBoW1BylZt/Bmrw6nOOISl2yGRY/5aqz/SrzwBHaB834wA3A6Ejbgt3qC7tAGINZRzj5yAJCvKyG7Kyu9KyexJUotJ7QlQYFIEAkITFd1qqJRq1wCFoLrouyLvKy75Yk36KmXyElnAA6xqixm6m/oE7BPVya0AMxB1ajVbNrYa4OcqH1SDyh7WkD+uIoPfriO/Wkt6uJb1ZQ367lv5hAztmR238vrpEf27qifrMi3UFYXUVCWxiCY3IoJB4ZJKQTOKTSVwysq6nkmoYRDqjspxclFaZHVOe9YlQlksm0UlkHoAQkSQmkkSoYCEBoYCEuENEEuYLNbIQUkdHEEPWAgTKFZfUFxTW5eZxvmbQU76Q4j9XRMcURkXlvHuXEfUhM+NrFZnA5bMVUo5cyZIiLMQUgDXUwEd9GGjXUWjBw9HViRDyacYhZDylVsuXQUfQjziEEhHS7QPoAqdD/ZtYBb1AKmqtgsRWQII24BBWRweCqBKeVM7iqgCHYKgrWEbYfiQp4TscwuYXIekLEDcHThFYVdAvRIXprvAEGnEIg6Lf7tAvfHz+FRyqD5os3tmudn1r+hILznJTyQ5T3Qlz7RVzbUQbzacumtSRqjxHXYmbOsNZ9bmn7E03VVR3bWTfhpdDGj720X0cqH3TW/emmzqir+JJd01YF+3l1prjZpr9lpqNVqpZrVV27SU92tb0NMtebBUa129RXttNSZ3flnnn560gpB9SfA3WfD2rzLqu+3pZ9fWyLPGiMO6MMD5IlX5Jm3ZJFR8seXeC+fpIeaR/9Vt/ZtJZXskrVlE8qeqrTMIGEFIjRXI6pAYARg+hXUMQJacBQfp2g1Km5emUcp1aAVHuOiVfKy7WcKLUpAht9QtN2VNZ5h3Jl2vyqgcq8lMt6bmOEqGlRCgrHity7ygTr8oiA9TvAzWvT2ojAxWRR1WfDiki/LmLxov6tVL0s9D2NlP2MlB0wytaGWjwRkqcsVrfSKtnwNXDkfr2VGdH63S1ci1NoSPKRVkfr6+KfrJOq8qSq8obdAU6Xa5WVyTXZhSeWFrT2UZqZlQ3DP91boewtZahWzolHR6QeLjzlWttlr3tbp89OleW/8N3X0AawB4ADA6H0/IuDIcAP6BYDsrMgEaAT+AwwCEgCuAiIKiWOPQ/coeAggBa4KGAwVgsFhhBsAceFkwbuBaAFtS8ASABd4FbBTfBHYInAIYPYNjLly/LysqgJA+OodFoQGvgIAHwAEfBz8/u0NOnT8GGggPgOcOF4LeIi4sDvwgeEwrwfuPQ38VCcN3fOPQL78x/8ymAQ2efuQU9cQl8NOnkI8cTj5xOPnENeOoKc1cDnzujcjr1wvn0C5fTQERP3I/f89h/fvLGA4A6tksWT1g8b/zaFc67t01ds9JlxqwxU6aOggFEwELec+zmLHFZs37q9i2ztm+YvnmFz9oF7ktnOC2a6rjAB2GhhT6TFvg4NeEQFMvZz5syabaH8+QJ43t37WZkaAj+kKGRgQFOv6MVbsXUTjH3J1V+nJh8o9Wn03rRpxEoAhwCgwhwKP2sXto5vTTUIII0hWYcgkwFDIcgUwHLl2uOmGuZMtfSI2rOVPihjwgbz4qpmYuwiAUQs0XKws84xEabhRAigso61B2ihulRwnG0lzbMDyM+hwxbO8V0eCe9Pm2Nhg/o4eHh4Tt9JmgaaOq0yZMcx40YATg0dujw0UP6+7iNCvCfG3Z92au7Sz49XBEfvjrxxbrPL9e9CVv2+N78ayHTTp5333vKcXuA/fZA+x2BDjsDJu055X7o3OyAqysu3dv5MCLoXcz9pC/vc3PSyktLaSRmHZsnqBfLREroEfqBf364iaTM/Wc41DiSCB1SpBBrlSK1UqhQCuUakUwrksI4Pp2I2yBka3kEVU2+lJYoJkdJSa9l5BcygJA/wSEl+XkLPYOPZMAhBSTUVUCR2AV+wRnEIIKSOcChgoA/wyGkcK7gJC//BKKC47wCsIYCeYXBovIQOfHBX8YhMLUeSZCU7SsYDkHYHRJkB6He2QcxHIJ5R+jCj5u5H8TLPMDL8AMWasShDKSOrjbND6yh+syTwvxz0BmlKL8tLw+VloVKUCE4VIZIUPorOAQhCkiCQuoJeqIfNX43ykJbgIWosRtRdwjpHULdobWMaGCh1SAGQNFHDIegHWgN5eNa8sd1pI8bCVGbCVFbCVHbCe+3Et9vIb3bTP2whRWzsy7hADfpMDflOC89iJd7m1fyvq4qC0xIKrGWTBKTSVJ0C1AkAlGJfDqxjkGgUSpKqosyyvK+VJcVkUkMEplLIAr+BQ5hxXItcQizhkrLwBqqy8uvycpmpaVTkpKrY+NKPn7Mff8+42NUZnp6BZnIE9ar5XyNlCNVMIUqpgB6cpA2HhjmA38iBzIB8lE16CAaDgwZiHcDaAHCQerc1GqAnD/EIaR9qBbhFojY5kIkgxAJXYBwbaiUo9RAMxKYRQ0yLbAQRkrAVGAZNTYUQZmSXKeD/3ew0d6h5mI5dKgR7EHyFYC1sAGvVBj2Wq+h1KONQ+j2Nw790ufnX8Eh8hGXmlVWnCWtq2YYF8/GsXaY6a51UT1ty4uyghmsqvShuiIvXdWChsplsuzRjE89VflOugJXRdogZdZQbcIQ1buemnfd1G+HCR/0kt3qqb7cVX2svXqDtW61tXalhXSRgXAeTrHVqDrYKD6pw7miNn65rc4WtnucP+rS4zEZH1dzUv3qMgO5aQE1SScECUf58Uf4sUf4cceZ7/wqn24vf7op4+ma1A+byzJPCmojFcoClZKlRRwh+FsXtAxpkDBtZO6QErAILCK4iZhFWg36P7UaMnAkDE1DraC2UEx9r6A+VJSFqvMeqfIfSTJD1F+uagseKrPvSJOviGLPSeLPKxMuamLPa94EqcOPqZ/6aSL81KGbhTtcFbP7K2YNEs0dLFo2lrfSQTPbVm3fUz2orbatpdbCQmNs0oBHiKhcH0/bOk8tLpaqGVolU6ejq3WltZTHxOLTOnW2TlfVoKnW6krlumKFLld2dz/dACc0wFWPNw7b1mnhAfPJW4zWbTM6e8TwzXnT5BTbaN76eh3hh6+/GBVcuXIFjB0wTIA6gEmw3iHAD/Be4ABgFSAQgAogEGAYYBJYAGAADgEvAUeBrQSdPHAiODklJSXgwzQXy4GBA/VysB9oB04EdAFzBq4Cpg0UvwGfAMDAXUAycBNDHdgDuALNSNDwA7wE9WwYzMC5QC9wRbgXLgHVevCwQGvYQ8FTgmo9eOZwOthEQFlYsRy0P8GDABTBieAdNfcpgdkF+wGo/kYe+H/80r9x6Jfem//WkxAceup6Jtwl6InzqTCnwDCXAMAhEFIa5xQIM1gRHHI6/RxYCCmog9TmLUdst+5z2r7dffM6lzWLbTcuc/DbMXXbevc5s0d7Th3uOXOc16wJsxc7L1vttWHjjM3rZ2xc6b1mgduymc6LEFPIAWOhhSgLtcAhu3lTHOZ5Ok93dZw4Ylj7NjYGBkb6+lA1h9fX02ttrOdlZ/XsqgMp2SfjcY/o84ZARNBBhKQpgGAkK4pDzSyEjWRFZhBByVwTDmHtQz+EbmOxCs0lc4BDf9xE1ARCWBMRJgyEWrJQyzBurJUIMYhQITdRj4jxRJ/+3Iz5vn915MTHh/ssmmQ4qINe59ZGg/r2dHObPHXGrGmz5vhOR3483dzHjRg+ctDgMUNGjB06bMKIfqsXOd0+v/Ll7RUf7y9PebI26+WmvLdb86K2p73dHP9qw8uwFTduzjtxzmdfgNvuk5P3BHjsC/Q+em7+uZubboUdfhp5ITohLDUDOifSysuKSQQKh1HPrxWL+QqFBBJW/yMc+g8NIoyI0JlFCEQpAYrEGpVIo4bqa5FcA31KEmg9r9EKiHJ2lpgSJya9lZJeYjjUUuDSfA9CGBQhOKQmP1ESH8mq7ohKr/ChXq4giF9wil8YyC8MEBaeFBUFtJQQdiKW0UmAJTiAX3gS1QluQSC/6Ky44gaGQ3LUnsIkg94h0jPwrBpL5sC8QruJmvQUu6t5KhHSd0R4KK64BbFydXlB0JKEZn8jod5ARPXZB+uzAYcOgoCI6jMPAA7xs/z4mf4YDvEzAI1QHIJprRlH+LmN1pC8/C6CQ+X3pVAeU3ZfBAZRMw4BEaHlc/+ZOwTFciHcnIu1GUGsFLCG9lHjdqIstBETEisHOQoIDkHj0JoWOLS6CYfWUhEQ2kCM3kyI2UGI2Vsd40eIOUiMOUSK9id9OkCL8eN8PliffJT/5QQ39RQ346Kw6KmgMrmeWMYisaiIKSQhk2RQ2U4iAwsBFImpRCGNyKORaqhEKqmyvLKksLqiEqIUiOR6IllIokhIFDEqOEUKwjwi1Cb6DocwXwjK5AqLavPy2dk5zK8ZtJRUwueE8uiYgvfvM9+9Tf+SXEIh82USLUzyQaqBagCHBJBYDZ1CDQKwPuG7IdZLgTbzCORAPipIe6sTQY0cGEc6vhQq3JR0NFmuuUYOq5QjI9OEIOoNzBzwlJQwcQhEroE0bYAiGMmKBNMBVkEjEE8Kl4NjEOuJI0C6g2C/QK6tRc2oFjiEIFCzYLQRKphTBCz0G4f++gfmX8GhypOeBfPw5fOMmOtalSzFVW4yVF3rIX/VkfnOoi7JRvV1cEPxLC1tt1YYTC+ZQcj31nAPqOirWFmDVMTpigwPecwYxYd+ugQ71asRyus9NWe7NRzvIltvJt2KV18w1L42akg10ZUYq6tNFUSLgnx8WLnF7dqul2qGzA0zn3PA+kbIxE9hc5Phzf/R+ryH6zLursy4v+pr6MrP1+Z/CJ4ecdb30ZPZVxNm3y1e/pK5L7L2VKzwbhr/fYEopkwSWyX9XCFNKROnV4tzqNJCprICetFEOpZcV6vU1cm0fBYnt7jqNYUXJxbFscvPcyuC4A8oqtyn4pwHosRg3ZtjuvenBXEX5R/P6yLP6l4Eyh8fEt7fK7q3T3J9lzxks9p/Xv2UIcLxHRX2beRurcXbJikiz4qrEzSF8bIzB9QzXHT9O+usWmkNjRoMjOX6JoV6+JpbB5UN1VI1XStnNKjoyoYSpfKDRHZDo/nSoMvRKgkaTZFEl6cGgyj9Wkm/9rWtLKljrV6vMz10yODwuTa795sEHzePjuyWW+2cJlrI05T97V/BAYewYrn/gx/AoeZiuf+Dy/2+xP/oFfiNQ3/9jfr/+hEAh848cT0TNjk43P1MuPvpJ+6nwtwDHk8OCEOgKDDcNfAplMmBNTT5OGTNXbFff3jksm3DN2yz371jyt4tU3asdt65atLxPdMPbPNeumD89BmjfGaMnT7Pfskqz7Ubpm/aOGvtcq+VC1yXzpy0eCqAEKafcMjLYa7nxLlTbOd52s/ycHC3Hz+kf1+b1hC6baKnB7EK8Bz1zAz1BvcwDj4wqCJhOilufNb9NkkXccnn9JLP6iWfQQTp28BFSMpcU6ACFroNBhGSuA0GEeoRNWcqYFNZy9DBrDCGqHEw6209AhqrAJOIMP2QNQfWULNB1GwNNULRT0ncELfQLCCimmd49gvTujftBfFjMx9MPLa8g8dw/IB2et3amI0ePmiKh7vP1Km+MxBryHeqr4+XF8RqD+s/YMSAwSMHDh09eMBku8HH9s18emPtu7vLEx6uyny2ofjNtoqoneUxO4s+bc/+uPPLhz0fXu8Jfbjp9MUFx4LnBl5efu76huv39z2OOB358WZMwtOvWbEFhV/LywpJBCKTxubVCsU8uUykUsm+dQr9mUeEuUO/gEMYFEHfkUKkU4qAi9RqiVIjlemkIp2EragrkdBTRKQPYuIrKfGZjNwoOfm5AtWf41C4mgzRc6Hiimv84gvcwjPcwtP8olP8okBBUUCzhMXYTQSTAJYERadgjd2LEBHcLDkvqbypID6Uk55AtV7zE2heIFV85GdyynNkD4ZAzYcBNTU6WhC9ALFyoaKy67zC83V5p+vzEHeoecZRHeBQzkFuzkF+DkCRHzfrAA8RgkNgEAEIYTiE1M6hgXKignPSkmvy8tuy8nuy8geYpOUPJBX3QWLIK29W6T1Ryd2WaqYjqJprKpaDZIXr8M2mLussOw3mrh6kJcBc1O20uM30uA20uA3U2PW02PUYDjFi1tLBGvrmDiE4RItaR43aQP60hRy3i5zgR046RkwKJCYHk5IvkJMvUZMv0JLPMpPP1KQE1X05hbBQejA/+4a47K2QkF1HJrHIdTSKiEqRUSlyCkVCoYopFCmFLKaQhBQSn0KqJxNZZCKNUEmshlo2IptA5hIp/xEOQdAcDGlFauRK6wuLa/MLODl5rIxMemo6OSm5Ki6+5OOn3Ldv06I+ZBTmU8RC+Ls4Ajw6GeCQRMmABiEepGAjOKRq7CxHcAh6K6AujsGFAanQwAP5Cg31EihmUwHtYEHbTTikI9U04xDwj5paq4aBqsBFTQCDIA0McgWDCAvahoo4QCx0BhGS1sDma2pFyOghSI2DrDnUCPoWLofNNWohLblOi5pCze4QLH4Xy/3CR+ZfwaHiwJnlO3uWbLWq3GpA34vnnzLVQdfQK0vJG7PaD6aqjOGa8iVq/kWd7mVl6SZ+/WWt+rlafJpROlXHO6Kl7NdkLxBFjdQm2DW8H6253EnjZ6neay48qK94iNPkGCk5hgqxoZqPV9fitVWmNZmtXiWahORYXqvudT5vQEDEiL1Bfd0Wthvt0nHVtEEPDjk/DXANPzXpuv+II1v6rJrXxsGzlfP+Aau+uGwsHbO8oNvyyq5LKzptr+p2iNYvkD3kTM2oU8yxgXTbUxSnk+V2B/MnHMxwP5214nbx/uekEzE1R98UrH+fvzW/7kKt5HJ5wSpK+TZqcYCc8V5JiOeEXxQf26u5dJL/5JTwwQnBrYO113ZRL2+uvrCGdHpl7Z65PJ9xnG7W3M5m2lE2mgkWGncL+ZoJmvCz8poijZKuS3im27pAM6yTtpWJVh+nwxtJccYVegaS+6e0uiqllqbVMBu0LFVDkVwZWcO7LBA+VSuBiEqhUk6ly5M35ClYjwo3DCI5GtbaGpatNHh/2ODdFZvne1rl3hiWVG77um5sdL0TV/ljsdz/6Pvr/8rBUOcGxs7/ykP92wfhcrlQfYf1Dv3++f/aK/Abh37hnflvPgVvgAsO8zz9wCPgnltAqEdA6JSToV4nQj0DHnideuwdFO595ql38DPvU2FTDt1w3nJy7JJtg+auGLBs5ZitG1wPbvc5vt3n2BbPCwfnBR2YvWm547yZo+fMnrB0uTv4Qls3z9m4dvqKBZMXzXBY6Gu70MduoY89ikOINYSpqV7OYZ6X3Twv27metrM97Ka72bvYjhvct491q1Z4HJhDehCrAIJlh9Z68zwt3twcVxXvWvJmWPIN65hzBp/P6yee1Qcu+nIWaSJqzpfLBIMIcAgMIlT5VxAoAhxqaRMhKXM39CpQIvo2iQiI6M6PRISFK0DWHBTOYbVzjVVzD/QYD/RYTWI/1GM/QgROEbAQIBP1kR7lCY7y1Iz2si3746CyiBEPDnZf6mw8urterzb43l1s7MaPnebl6+Pt6zttus+06d4+Pp5TPBwmThw+aNDQfgOH9xswvH+f8cN6rlnsGHp52eu7yz/eW5oatibvxaaK9ztJMXsgK5kYv6fys39Z8unCtOuJ8SHPIwLuPzn6JOLMqw/XouIefE6OSMv4lJOXUlKSS6iuoJEpbAaLW8MT88FcVyoh7erfWUPASM049D8lIrmkAesmQogIMYt0KqlWLVXrZDC2UqDkEyWsTCEpRgSZCkAXzThEea4AITj04ns1u0MIDimJoZLK64KSi9zCYG5hEL8IiAgMnwBExYgE33AIiOgHHIIjg4QlF2RVtxSkRwpyuIKCYE+zsCcDOITtacShbyz0XEZChJAb7IS48Eqwa65xIVYu71Q9OgcJnQB7GAwiDId4uYcQHMpBcAgR4hH5ISVziKB2DorowDs6Jsg/LSm5LCu/qai4K6+AuIgHmKQVgEOYgIgQKEK4qOyeuBRRMxG1xCGkj6jwFowk4uVdrc8+X/M1kPnlMD1pHy1hJ/3zNvrnzYzPG+lxoA2YO4RqLS1mDT1mDQ0tloP2IdpH8IU2kqN3kT8foqQE0b5eo2aFUrPDqLnPIRqbmf+WlRfJzouoyQ6rzbzLSbtUk3auLuOSIB9GMMXxiSU1JDqTzKNRxFSKFBFVTKUCGkkoiEckIBH5JCKPRKwnEWtJJA6ISKojkvhEsohIFn9Tky/Uwh2SYP1CzTVyBYU1ufmsrBxGWgY1OZWYkFgRE1v04UPm+3epSYl5VFK9BmMemG0q0ShrwJBByYTFa4BiOahkw8KHERxq0PKliDsEOESrB3sHmZcKB8N0VLRo7Q9xCDGIYLgqVM3BARjYwExVdIorIhhMBBNUmwa8YkSEJHojk1XRp4FZQxgOYSENTdJBb1Kj6ppZCCmWIyE3f+PQL3yC/hUcSjjjIktbpKpYS3s3KfWkRfEtM+p769o3rcTvrGrfGivSe+pKPHXsPWpJYEXBXK3iqVBxr5K2vLjUu5Z3oEH1sIHqL/rsJI2ZoHs9UhPQVrnGULlDv+GlqbrSUCrRl2kMNDoLtc5YI8Nr6ThtSauCWIv3Me1KWc5CjoeYNivss12v/Yb6C4wd3HGH1hpe3W55f3ebyzvbLVnbvounodE0vOUKvMdlsxM5/c/XjwySD7ukGnJNMyCkYfBlXb9L2r5XtX2uqXte03S9qOkUrO0UoG5/TNHuuKzdCUnbExyTM4UWD8tGvae4pFGH18psy5jDPmT1T8pdqODGlp84ndjPM6qfc8rKvZm7j6f4H0s6dDhz34HUOUujR06K6j4oZ8wYsu0IxqheonHtFbYWqkkGqjntVBtHKQJnKC8tFe1yVvv01vYz11kZa/CGOn1Dub5RKR4veHRKp63SNtA0OiiWY2u1BWVll0IfeO7bMyE1/ZhGWwI4pNPkKrUJKv4Dzh1XyepWkoF4qbspc4khbUsr1uF+/K/TPzKHP6zr+qi6K1v8p8ly/1/7rvz7+fzXvwK/cegX3pn/5lNgDOuZ+97Hb7gdvDzpwAWQk99F14NX3I7d8Aq8N+1s2Kxz4bPOhs0IvOe9//yktQdGLVo/ZP6SIYsWjtqw3NF/s3fQnlnn9826eWzx1UML9q52WTZn7PKFjhvX+u7YNGfr+pnrl3ktm+20cGozCGFdQ40s9D0O2QMRzZliO9vdbqabg6fjBNuRw/p27WxtboxUy6E/gENGOL22FnrjBhjtXdk9/pEXIWFu4Wu7xFvd4i+0/hxs/OW8IeBQJgjmsTZHzKFTWUGYQdQSh5oNIiRWARVmE1VDADfYRLe/gyJwipBkhSYcaiYigCIQ474e84EeGxXnoR4HxSGEhR7oER7hSc/b0N8PLY+Y8ORYj91zLdyH6w/qqNenveHw/t3cnByn+U6d6jPVx2cqgkM+Pl5TpgALDRs0aEj//sMHABH1G9a/u6fz4DNH50XcWf3u3tK4+8sywtcVvd5aHbWLHLOH9nkv+fNeQuJhcsZVRtmbqpKYjIzIhOQXiamRX3Ni8otSikozoTmzorKERKhm0Bg1zFpeLV/EkwALKaAcGtq7W8wa+rM1IBOYSBC33eT2/PtMhcYmIjSAG4TeRNK6lWKdRqbTQUuGXKYWMmScAiElTkh6Iwa6ICPUAeyhoL5QgigvVJQIFeVlC8Ge5yrKMzUF6uXCVKQH0qobgrJLXIjbLjrDLw4SFJ8CBBKWnBKWgvMTCFvUIAJTCBanUSF7sJ3C4jPisksKwh0V5bGS+lRB/cZC3xAIfT6NOIQCEnKTDHohJ0fAFnGxSOEwtkhccZtXfKUeYuXyAgGHuOhYWMAhjIhAgEO8XIAif242gkNQMofEKiAUhAnaig7zcpG5q7KyEEXlHXllqLzygbzyIUhW+VBa+UiKbB+2gCKEiDAcaglFLcrnIHTuFpTJ1edcrMk4zUw9Skv2oyXuoSXsYCRsYyRsZQARxYNHtAmgiBG3AdU6ICJ67Gp69Cp69Gpa9DpazCZK7C5y/FFy8nnK13vU3JfUwmhacRK9NJVe+pVZls0py6wtS6stiuHkRjC+3makXuFkXucVPRMTvvDJVRwym0ERAA7RqFJENDEiqoRKEVPI0ESESQARC1DMBiKTBWSolCNDpZwUrZdDF99VyiFB2+ALNfUL8YpL6oCFkDK5XEZGFu1LOiUxuRoC5aBr6MO7r7GfMvOzq3gcqQ5rDVI06IQqFUxEBTiB5hywZaCYDdIOsNhrwCHIf+OKVYxG+NHS6pCRrE09PAjtgIBPSDWYO9S4RYkFYRgaFwEhTIBDmICIYNu8H7sLjCO0OwhrEGoc6toMQk2VeI3hdciFQHUtBVD0G4d+4RP0r+BQ6btF1fGTaimrpZLDWfGTop+1if7QKvW1BetTh9pPVvJkG13GYG2Bg6RoAqfKXSE6Vs1Ym1Q0JrNwaDl9qkp6tqFqryzGVflikO7hELV/O+lyU20ATpVvpROaSgGEGnqqdYPlum4qlbmGi9cSjfl5rcVVzooSN1lkJ3lC/+ii8XafOls9au9w2nTdBdzRq2Znr5ocu2k1/ji+XaDJ0Aemfjl9Yulj3nI6PZK3uaZrf6uh121d15sNXa83dA5p6HRd1/amts0trfUNjc01jdVZjelJHf6YDndMq39SgTtBwQXnWgakmL4uw5VJrD9VGD/JaVXCOSCXkERh2QSHU1/776v0f5UX/CbpUmT2tY/EI5Eljkcyu67MctjKuvFAlf5B+eaq7PAC0bx2Mh+8ystQ5Wuq9bFs8GmvmmStnmCh7GMot8FpcGZqfWOpvlE6zph6bbNWDbVw4A5xdDoOBFl/+LjjyJFuRw4Pi0/Yo9EWq7TZECIt1L5X8e7TDtmxxxgI2+hrJhgq3A2lq9rW3pxQUzYvhTD8RpFZcJYFVZjyX/8l+/cv+E95BX7j0C+8M//NpwAOHb4weXeA7Qa/Uav3jFi7e9T6/eO2HLLfdcLF/6xnwPUZQXdmB96YdvSS565jjut2jFuxbuyKFRNWLLbdsHTS3rXup3bNCDm48PHp1fcDVwZun7p1mdPWlR4710/fuWHWxuXeq+a5LpkOdhDgUHON3Ddr6BsOeYI7BI1D9nM87OZ42M+cbO/jMMF94jiHUcMH9+phY2Fm2IxE0Eukp2ekr9faSG9kH4NdqwbGPplPSdtCT1xV9NQ1NaRf8gXrL+eN087jMy7gMi7qAxTlYFNZ/8gdAhwCYWOIKm+2cIfQDqKWxXLfSua+x6HmfAU6mjuHdBM9QLqJGI9wtMeGtPBWrNdd6W+HFjwZ9eRo3w1epi4D9fu3g04hXO/Olvbjhnp7uE319oLIhCmeXp5eXj7ePm4uLhNGjQIQGtSnz+C+fUHD+vd0Gt9v72aPRyEr3txfGf1wefLjlVnPN5S+2U74tIcat5eesI+csJeUfJyVHyphZojqiGwmgUKtJlGqyTQilU6hM+kMOpNJZ9Uw63m1ApgIJBEo5GKokdMAC2kU/75SDhgJmccqR7ydv45DCjEyyEgrgyZylVZcK6spEVKThKR3EnKEFAIVgC6oL1Ac+gGEMChCcYj6TEUJV4E7RHoorbolLLvMKz7HKw4WlJ75RkEAQqhEJUHiJsFa1AhFKBqVBEsqLiuId5WUxwoUh7BLg5oR6AezqIV99A2H5KRwKeG+qOImr/hSfUEwNA5BqANENSCBDXlH+HlHeCgUwYKLEVEOEqiAsVALIoLOoqOINVR8UVZ+Q1F5T155H8MhYKE/wqEHmEH0Mw6BU9RERBA1AV1Dl2ugZSjtBOPLIWriPmrCLhSHtjMTtjETtjI/b2XEbwEoYsZvQgVctI4Zt4YRu5oWu5YCLBS3m5p0kpp2g5b9nFYYSy3JpJSXkiuqKFUkWjWFUc1gE2g1BEJNRT6r6DMt6yn1611WzgNe+QcRJRdcIQ61nkEV0SgSGg1YqAmHaIBDYBABEf2BkLuoUjJV1iiKrAUOYQOIYMpQY5kc1jIEZXK5eaysbHp6BiU5lRSfWBUTWxL1Pjv2Y3Z2ahmtgiOvgzwDyHbTNYg12npoDeJDVhvWooPMPOWBV4mmKSAjhlRIMw+KQ1jTTiOroJEGjTjU3D6ELbAxRC1p59+uMTpCH/M/YSGUu37j0P/Ox+VfwaGk53OubjFKezGmQXyEWDX36RuLtx/afn5nSHxnVvvUWvW2Eze6PS25Q03aAGXpRH7+kJz0jlkZnSq/disr7MtNtdO+tFWG9FCfs1YHdVZvtJStNlDdNlVRWzUoTRS6zkr1Ao18t1w1X6UYq6u11lYby8o7aKvsxZ8Hq+M7iTN6fi6x3UB06FY4rHVmz945XYdmdx2X0XZorEm31ybT8wacKx9ElLqo1PZ0Xc9PapPLWv3TDcantcandMaBOiPQKZ1RkNbojMbkjMYsSG1yQmN4SGdwSKd/TK13XmIUWIW7kGUemGocXmAYmWsYlo7PFPSV6sKVUqU2uk61KEvtnqA+zdA+l2piFJq3cvVJktIzSjn7veodWSNWKtU8jZCuK4hXv9usu9hHvau9eI6pyt1Q4WSuHmaoHqCv6mCgMsOpcCCjekM9yhizWsiW0B6XaB8rtOk6JUMnr5KpPotlD+WKULnqg0aXrdV+0aqjxbq32tp7gnW2/G4Gcgt91XgD+SQT2YHe6up5VVyPt2VtrxTqXyizpkt/u0P/FFj473+ev3Hof+fN+v/yUXB4/R0H7dZsH7V43eD5KwfOXzF40aphy9aNWbPVdste5z3HphwI9Np/0n3vscm7/J0373Bcs85+9XLHtctctq7y2LfOM2D79Ct+8x8GrnwctPrCvrl+6z33bZi6Z/2MrSt91sx3Wzpj0mJf+0VIjdx3ptCPxXKejZNYwRqa5WY3w8XW12Gip92EyRPH244c0atbVwszM2QOUeOPPk4fZ4jTNzPS69xG32GU5ZbFQ15eW0pLPcnNPkyNXVYUPinj5oC0Kx3TLrXKuGSSc8WguXcIs4aahSUrIB4RQNH176rmGt2h23qkFlVzze5Qc8QcZg1BvgLtkT79MY7xxJj22JQWbsl61Y35dijlzcT028Pv7O6y2cvcY7De0A563S1xPdpajhzUx8Vxgo+3+1QfL19vL2gU8vbx8vbydHebPH70aAChgX36DOjVa0DPHn27d7Qb3XvLSudbZ+e/vrck5snqxPA1aU/X5L3aXPFhNzl2PyPhADNpPyVxHyXlZE1RmKKmUCXiSoQiAV/M5Ypq6wS1tfz6OkF9jZBbKxLWy8Q8pVSgUogxEPpu4uq/9YgQIkLithEi+k8St//IHWo8EaYYaWQNOngCUq68rlxE+yIkR0kor2SUl2C5KCgvFdSXStB3vtD3OER9qqY+UZEfyQl3kfahkgu8krMoDsEcoVOistMgDIeEpUEIBZWcEZcEo0JuAgsJQKVnxZVX5KR7KmrYH+JQy9q55nUTMiHPU05BwElGholDoYKykPqi8/UFQdwCiLlrxCF+PhAOImAhhIvyEC4CmwjyFZqSFaBA7iBYQ7zsw/zcE8LCYGnpFXnlbUVVqKLqgawShDhCqBrdoZ8NIgid+yMogpFEN/mF1+pzzrPTAxhfjiDWUNI+etIeRtIuZuIOFgig6HMzF2FQhOAQIw4MorXUuI3k+J2khKPUtGv0nAh6UQK1NI9UXkWoYFZX1RCJ9ZCXTSULmRQ+m1LDJhKZ5TmU/Chy9jNmQQS/OlFML+UzmLV0AZMmZdBkdDomCSrUKfpeVMQyahJVRqHJMZGbcAidOCSqqhZiNXJofEJ9UXEtUiaXx8rOZX7NBGuInJBMjP1c/vFTYXRUblpCMaGQzqMIVLWKBoGmQaBu4Cm0NWIY49NA56GNOnWIdQPjfYCIhCqdQKnjSdUsPlIp19wC9P0COQXS5MiNjUONLNTSFPq3LNR8AFIdh+JQ83TXn3IafrtD/+sfiH8Fh74+n1J2t299pL3orTvh7biIl92eP+qd/qFTWbhFyUFT1ukORW+6v35nnZbRjxDfvfKTdUKyVVy0eUV0a9IXG8HL1rpL1hp/U9UhM8UBG82SVtoVhrqn5traVhr1II3WVatep5Pt1miuaVTXGjjLZHk2/EIrXam7Ms1Fmtyb+K6N/0Pz/uldDCr7GhJ6G5Z30SN0whM7GuV3MI21dEnq9KxqtEzpq9PYcTX9EkRW5yS4Axr9vTo90B5UsNin0zug1ffT4vfrcHsa9EEHdHqAQ/dk+Hssk5Bsoys5hqnCdvEEq49fLOn0SZq6jxqOVvWMJ3QvUo7KkM8sV28gyndVyXeUi2emS4e9U/gmaj4KdLXahhqpjibXljMVubc1n6Y2PPfUXnVW7R8sXmktcjTgj7BRTJsimTBBamQiMzChdtbnX+0oE7eRqbvJlBPk2usadXWDhqZtyFBqP6i0ESr1hwZdhrYhVdbwSap5oeTcpM8ZXt/eQG2KFw/BKQYZiVa0rc8bVCXoXFhnmsIwia9rx1X9xqH/fsz4p/yGv3Hof/19+//vDwizfZauHD5nwYDps/pNm9F/2oyBM2cNmT1n+LwFoxcuHbts9YQV6yauXDd+zUbbHbvdd+zw3LjeffUyl3VL3Xas8/HfMv3Ezhnn9s65c2zpo6A1IYcXBeycdXjrrJ1rfNcthCi5SYuQMjmsUu7f4xDqC9nOcLWb5mwL7pCH/TgXu7EOtmNHjRrZs3d/c8vW+jiIVUCgCAdDiYzwhiY4I1OcuRmujSW+fxfT6c59A3f5xj7aSUkN5uWe5nyB/F/fkvCRxfe7Ftw0KbiOKwzRK0JVjJpCiG40ClgIU8uSuaqbaL0c6hRhcXNIpdwDRI04hEXMIRRkyHxuwY5oX/OmN/vD8OqXI9NuD73v13P7dPOpIw1se+oP64jraWMyoFunCSNHuDs5+k6ZPNXbY/pU6Bby8vKe4u3j6enp7uLsOHbUiAF9evfr2bNfjx69u3Tp2bGt3eheftumvg7dHBO2JvHpytSI9RkvN+S+2lDybhshei/1835G0n5m0j5K4l5qamB96XN1XZlazJdLFBKxSiyCYT8qIV8h4inEfKAgtUykxaLe1DLdL+AQ5hEppY0lc/8hEUHXUItiuUYcgqcBg4y0gEMyvqy+SkRPE1E+SSivW+JQIxFhXPQNjZrcIepTDS1cTUXah8SV1wGH+CVnRWXBorIgQCBxeRAIhSK4iQhwSNSEQxgRNeHQNQX5vor6REl71tIdaraJmp2iP8AhKuBQRBMO3eOXXa0vOldfcBoC61rg0HF06tFxQf4xFIfAIAIcQoQSEegwzGkF8XOOCvNPiYvPy8qvySvvYDgkr2pmoT/EoUaDCIvhboaipj6iW/zCEG7eRU5mEDP1GOPLQXryAXrSXmbK3m84hBDRDubnbZhQm2gjPX4dPX4thCtQ4raREw9R0i7Rc57RCz/TS/PJZdXAQlWV/CqCiEAGA0dOpSuAbVgMAYfOYhHLqaVfSAWfGCUxXFKWiEHkM2pr6SI2XcZAWYiGbKWoZE1mEWYZ/ShqEwt9j0MiGMOK4RCwEBarjVpDNTm57KxsZnomPSWN/DmpOiau7GNU/ueY/JJsUi2BK6GL1GyZrkau5Uh0HLGOJdTRGnEIacuh1uuYAi1bpGGL1Cwh9BQBC6kgFA5CETCRa5v7gr5zhzBTCPQ/ZSHEmEKsocbTf+gX+qlMDiOi3+7Q/9bH4V/BIeHnjZIrY+v3Daj3H0N76Pbyhf29S6OSHw+kvOzHCuyTuavd1ZCO66+Yn3na++EVm1eh7e696BJ6zarkZnflk/7aKza6baa6hSa6JWa6RRY6ewOxN0793EIhXiTTJoh0HxSa7TLtIaUmE/BCJcmSFq3i5UyS5mykfVgQf7Vz5NW2088atk7taETt3ZfXfQ3NfHW1oXepeZeCDnrp7duH425nDxUrvOWqCQLdqARRlzNis31Ko90NhnsbDPYhwmPar9Pfr9MD7W3Q39ug56/VO67Se6g2eqmwuE8yulJsEEE3SGaZl2YP4n9aKn94Q34nSnowQza1QONYpPGlaKaVKKZlqWdmq9zSlIOjeSPfCY8UqmOZqsQyeXSB+sMXReRpSdQMadxabcEdbd41zRMvRbCT9tEpTXWhIieparJtaSvzSqehgrQNTPYEOd+oQdJWqz6pasjT6Sp1OiiQS5Wr3+tUb7T8dxr+W434qVL1jJ9/6utQm7pu5jJrI8kgA1U3kzpPQ16aiVxpoFKbydU2RKm5SJ34T/mu/Pt5/te/Ar9x6H/r7fr/7nEAh+bNHTprxqAZUwfPmDp8hu/IWb6jZ08bM3vGuDmzxs6dM2bevDHz549ZumTCpvWTt2323rTWe+Vi15ULXDYsc9+5xtN/o/fJHdOuHVp4N2DFtcOLT++ee3jL7G3LPVfNdV46w6EJh76LT2iyhpwX+jgv8HGe7+00D3WH5ng4zJxsN93FfqqTrbfjBHf7sc52ox3sxnr4+jr5zuk10s68fXcjYwhXgPo+fQNDvIGxoYmpmZmZhaV5K5tWZp1sTPt0trAb1mmR98hTu2a+ubk+9+02atJmVtJierQT5e2wqmc9ih+0yb1lmnPdIOe6fs41vdwQvfzreoU39Ipu6pXe0iu7pVd+W68CVeUdvSrQbdjqV8IeCFq4o191T78qFFcZalhx37T6kRXhSVtCeAfqy96010OrI8bk3B/94dyga7u67JljucAB59hfb1Q3vQHtcQM6thrZt6f9uAnurh5ent7enp7enh4+3hCe4AM3oFfI09Ntkv2EMSOGDB3Qf0CfPn269ejbrfuA7p0nDO56Yuf0pJcHcqN2Z0euz3uzvvDdVlDJ+62VH3cSYwCH4HvtPmbSXmriXkbaKX7ZC019uUYslIsUEqFaLNJKRFopSKgBAQsBCEGVGkgN0/b+5+4QhkNoBxGCVf85DjVFKbQ4BagMwSFoIhIADgmbcEhOfQUU9IfCoEiFKEJFfaGiPtfQEINISX4gqbopKLsoKD2H4tAZQCAMh1DBTUzB4tKzErCDSs9ISgGNIEThjLAMYuUwHApX0p4raRGgliD08xrra1JQ4TDkeaLuEDQUPRZX3eGXXqkvPPsdDqHzXpuHwDbjENZQhOBQzmEUh2B7TJAXIC46Kyu/Koeku6q7iqr7wEKyqm+OUJM79EBa2Rgx1xw014xDzVAkKoGuoZD6vIs1WWdYX08yUg8zvvjRk/cxkvcwU/Ywk3ezknayUbEStyNCbCIEh+jxm2jx66hxayiAQwl7aWlnadmP6YXx9NICajmBXMkiVHGrYRAqRU6mKal0JZWppDNlTKaQTa9jweCM6kJy2Vd6ZUY9pZTPpHMZ3Bq6+HscaraJfljI6QhZNYpGV4Ca3aHmMaxVBGFltbC8kt8Ch+ryC2pzcjkwayg9g5aUQoiJL4+KLvz0Ke/rl3JqOUdIE8oBhxgiDUOopsN4H34Dg98AWxCAEEzvgcGmNEhK4GlANC6WDgdJcY0s1ARFWKVcIw5hFISAUFNqwn/uCCE1ctxvIIQ9Tsv4hH+FQxgUNaqBXPe7d+gXPiz/Cg6VPVwZ5d6aumSY8MA8+rWVUSH2Z7Z0eX9tQO0ne+1Dp8xTQ/wu9d5yd+DlpxPDwsY/eTL29o1x1/37R+/srDrUXbWxk2Kmldq5tWpya+3k1rIBplT3HpxPmwXKdL5GUaMR1igTGIokto5L0ChrNdI69mcR9Ro373zxi42vgm0377fudcnUpGSAKb2XG9ciU21CrzeMpLWyLW1t+LW146dOCfnONZXO9fRxQt3ERGWXMwqojrMIaDALbDA93WAapDMNajA+1WAc2GB4qgEfpMMHanHHdSD9ALX+KZH+PZX5Y7FlCN30LhWXwOxSkz9d+Wgja8ecmImjqPODlEsydNOIkjlV6plFuhl5uqnZGo+vWrsE1eiX5AmBlC3n1JGvhRHXFW/O6dKO8ko3CCkhQmEZX04WVdwjZ5zl15cy5VK6lsstSs4+eID64Q1fwqiTP2PI3MRKB7XmnEaX2KBO06ny1ep0jTJKFXOQfWIR7/5+0Xs/Tcqp+kOzcnB6ovZmig6GykEGkt548kIjVoapQoyXCfS1MitirbVA/huH/usp4x/zC/7GoV94Z/6bTwEcmjt92GzfYbO9R872HjvHe8Icr4lzvCfO9pk4Zypo/OypY+ZMHzt/9vhVS5w3r/Xdsnb6miWey+Y6L587ac3CSVuXO+/f4AGBCpcPLrrot/jUrvn+G2ZuWDC5BQv9oTUELOQCWuDtMt/LeZ4nEJHTHA9HwCGwhryhUs5xgofDOFfb0Y6247znLlh58LTXBr8ett5WnfpaWFjDkFaYzwozWk2NTS1MLSzNLFtbgMytW5m1a23WqY1Zn06W4wa29ZzYfuOc/md3jXl9yTH1iWtRpGtVlDPpkz3pw2jS+0GEyF6VLzqXh7ctD7OueNy6/KFFWahpeahxRagRbMuRrUnFfXPCw9bEx22Jj9qRwjuSnnYhvuhBiBhQ+XJkWcSEvLAJSTdHRQT0v7azq99im8WuZm7DDcf01BvSSX9gR3y/TmbDe3ccP6y/i+1EH7cpPp6+nkBDHlOmTEH+85ziCTe9Pb29pni6Ok0aN3LY4L69+/fo0ad7977duw/o2tl5VN8TW2dkvvYnJByqjt9dEb21EvRpR8XH7VXRO0lxECgHOLSHDiAEnfGJe5lpgcLyCC23okEiVohVMpEGQAiLLsCEGDIAQjJUch20DP1Pi+WwajqsZA5rIvoPiejnwwCQkHo5SHFowiEh5ZOUGonhkJL26l9IRXulor1U016oac/UtKfQ9iOpvi0ouywoPf8DDokqzoi+xyEgIkAjSTmgEZTVITgkrQpRUh7AQ6kQFkKu+69xqCULARShlhEkcT8UV9/il16uLwIcOsUrPMUvQIvlUBwSNOoYP/8YF9wh1CDChJpFkD53jJtzEimTK7usqLqpJNxVVofCAHhgoZYCCkJ1H5OkIhQTtA814dA9SdldkLj0jrD4Bq/gcm1OMDsjAFiIDiyUso8BIJSyG8RI3oni0A52ErDQNlbCNnbCNhY0EcVtosVtpMYBDq2lxm+hpRxl5txhFccwy4uoFRRKVQ2JwCPBBFWqDDGFmCo6Q0lnKRgswCEJmylgM2oZZBK1uoxBKq+lk+qZHKiU44B3RJczGXIGQ07/V1Igj9akljgEUQpYmRxYQ5XVgooqflkFr7SMB+HaRSWYO1SXk8PJzmanp9MSEis/RhdGRecnp5RVlLDq6WIZS6pgiFR0gYbOV1O5WoAfACEaKioPJpli0lG4EGONhlkjdtDP0kGBXEsc+sPIhB/yEv6MkZpp6qccuebSuCZHCAlsaIxtINY0tBAS4UCq6dKh09/8EfIPvPxfwaHsh3NfrbMgHnao3z1XunUeYc2ot1u6R10fW3xvnOSWBydydVzewRdJa8tjl3M+ryS/m19xxfnLzj6xs0yEzq20bh3UDjaagVbKQa20g62kXTsQNi5PomSl6XjFGm2eVhmtZiRI6MU6ValaTtApc+tKSkjh2R8DIq4svHPWa9P1ib1fdTOjjMaz+zjyDTLUZkyp2V26Uc9Mg26ZPS/SlzCZu2jZc1+Fdsqs6BOt7nRea3RJY3FJa3xZa3xNY3RNYwi6ojW6ojMKaTC5oUX2XNAanNEaBGnxJ7R6F3W4W1r8XaXRQ6FJjnCSPHOd5JJX7NY2L+a0q9twQLsiUzeVqnWL1ox+rB1+XzX2icrtg8r9jXbWO962hzVXbqiy3+lK7qkzTnILTn7lvspWEoo1ymytvFRZG8OtSNYK49XSNIUoXamIodXlqSRFOkmlVvBZnZAqusHVHFGoF2jVK1WaGxL1K37cPu6gTnX9e4kvH1ddPlY/xzG3V1tKz27ysT3lgywEE4zYC9tlXW6TUt6BJG9DUeAoAqtnaWbUuoR/zJfl30/0v/0V+I1D/7xPBsChhTNGz/UZNc9n3FyvCXO9bOd52c+FQUA+jvN8QfYoGk2YO3XCotkO65Z6blkzc+NKiM92XzjTfsGMcUvnjl+3xG7veo+TO2ef2r3w2Na5u1b4rJw1aZGv3UJQY7L2z5Vyf4xDM1xtfSdN9LSf4Gk/cYr9+MkTx7jYTfSctXDjmVu7Q6NmH77e12Fm6079W1t3MDeDfAWcsZGBuamZuVkrC7NWrSwsW5mbw/5WFhZWlq3a2ViCX9TNGg/RBWN66E0eoTd7Em7DTIuTGzrd8O8Vfrrvx5ABKQ+GZoePLIkYVxU5kfhmIiPKgfnRjvVxIjNqPP39WNrbMZTIsdUvRpc+GZn/YHjqjYGfzvd5GdDrzr6up9d22DfPZqWb2bRxOMe+eiM76w1sr9fTWr9HG5M+nayG9O40ZugAxwnjXSc5ebi6TXGbAuTj5QEFcbDwgBBtTwSHvKb5TJ/uM2OKq8eEkaMH9e7Zq3Pn3p079e3SYUBXa7exvS8eWFT04RQnLYCeBBVxe2kJuymfd5HidhLjdpLid1NhbkwC5IMBCzXhUGqgoOy5tq68QSyGmacysQ7Ltv4RhP4yDiGh25CpgJTM/c/GEP0ARWBVaQGHJHx5U7Hcv8UhFIQwvVQ14ZCK+lhKuCsovyYovSAqw+rlzoApJKkIFoHKg4XN7lA52EdnxeXBgENwDLK/HMEhFeVhSxxS0oDH/rVHhFhDckSNOCQlPRBW3uCXXqovgvFHgENIqDev4GQLHDohyD8BaMSFrLm8o/W5QEEICEH0HA8ZTwR3nRIVn5dWhCiqbysJoQrCfdkf4BDUy2FEhBlELTwihIiAhZpxCKyha3V55zlZp1npx2ip/rSU/XSokUNZiJmy60ccAiJKhGK5rRAxh+BQ7Hoq5G4n7GZ9PV9TFMkpz2FUUalVdRQC5L+JKNDhQ5MxmAoWU8lCtsBCUthyWFIO4hHVMqkMFo1RCyzEBGsI9vwKDgEXYe4Q2jgEQ1dFSNcQAcrk+OUIC3FB2KwhNFMOWIiVmcFISyXHx5fB6NXE5NKycnZ9jVzO12h4ahVbogZriMrTULk6wCGgoGZhONQ0z0dHhqag5mDrb4tv7k1zHPYv4FDzKX8JhzgNxG/6jUO/8KH7V3CIHLms6FS/3A19GBunqJbOFo/oU7dsaMy2DlknehAvjcv+sPRz6qai10sE96eJb9pzr06UBI4t3tAlZoYNZbCJelB3xcBuqnZdlO2tNFbWXKOO2TOXxXz+mKlQ5GhUeTp5qoD6QZBcAn/W0urKdYI3hIhnBaeyick5FekldSV3WPdGFLiasCfi6oZ15rddzjP1r7X2KDMxzrQw+dTDK2x4YtE2jTy0nrH/RUa7B0rzMxr9i1JAHVywBhesxZ3R4RE14IMbkO25Bvz5BtylBvzVBnxIg8ElHf6yRu+aVu+qAv9O3btK5kzJsSsI7/vpg2X0zUG8PRdlc8u0blXqHsfFuJlqPU+p0VLNgCtqx5eKZe/U4XENxCQF45kmcbPkumvFs62P6En3FMIErTpWI3+t0YRy6ClKRZJam6hreAv1zfU5r3WCaI30i1wLE6ZvsQ9RFKPVPJxO0kal2a+Ufai9u53dq7PU3EY3cqxq9ETVyNFS90narauVW2YWuVonL2sTe7PPzeS2ByvND5abHa80OVPU6mqGOUuS/N/+Hfv37/ePeQV+49AvvDP/zacADi2eMXG+z7j53hPme9vO97af7+0433vSvEY5zvN2mONlN9fHdv40+2VzXdct8928atb6ZVMXz3WeM338nGmj588cvXbxpP0bpx3eMvfAupmbF09Z1pgmh/lC30XJtaiU+84dmjtl0iw3+2kuE70dx0+xG+9hO97Dbpyb7RgfZ/sZ8xauOnlx56PYPS+yFp8IGzF5aeeew9q26djKxNwEb2iMNzI1NAUiam1l3draplUrS0tLKytYtWnTsX2b7h1tene07NepVf9Opn3b4/p10B/SVX9kL71xffUmDdbzGIWfOt5ogZPpKg+LjVOt9i1o77+4g9+idn6LbPwWWR9YaL1nbutNPuYrXU0W2BlNHYV3HaRn31dvfE+94V30BnXS79NWv1dbXL+OJoO6th7eu/PYIX0dx492cbBzdXKc7OwEuQjw4+Li6uLsOhmgyN0DErS9p0yB4rhZM2YsXbhkxeLlvh4+IwcN69OlW9e2bbrYWHexsezf2WLelOEPgtcXfAigJQWyUw6xEveB/wPfTUFUFIooCbtpibvpibsZ0BMP28+76Al7GF9O8oqfqDlFDSKok9MqRIh1gxFLY4EcBkL/GziEjiFqLJn7BY8InhtILUGytnUSrrKuUsJIE1MRd0hGfQWYoQCLBhVm16jor0HqFlLRX6npESrac3CHIAVBRgwVVYSIyi+Jy89LKs6Jy88CC4HElWeFQD7gBSGCnefF5eckFbAAKAJwgu1FWfUNNfWxhv5cTX8Jl0CvBVcE3EIK5/5QCAV9wyGolHsiIYbyy0O4JRfqi05zAYSQka/gDgEOAeeATgoKAwSFJyFoDsWhY/XgCAEIITrOzzvJzw8QFp6VlF2WV91QEe+qiA8UBLCGEHdIWt2kqkcSiNj+Xs2529KKUGn5PUyoNXSTW3C5JieYlYGUydG+HAAWoqfsYaTsAhb6UxyC3G0I3YZiuVgYzLqJmeRfk327rvQzp6qKRqilEkUUEjI4COn/YUhZbDmHhUnKZklgWwNrpoSDeERcDqOew+RymPwahoTNkKPUpGAyFQBRfy4lg6lqFuAQtA+BLwRlcmh8ggCEsFAlr6wcYSEIUUBwCM2Uy8llZWXSv6ZTU5IJ8XElycmlRUX02lq5UqHTQay2SKupkamZInCHwBpCcAj4B8MhFIS+F5oU94OwSjasNK7R8GlK0G6O0m65+MEUws7CCuSwu/5DHCLVtrSDYK0jcHQEdkt16dDxb/4I+Qde/q/gUMG1+XenG9+faU3Z7167xrbM0aRkdesnO40jTnd6d77/lcejYl+61NxxIF0annGyX86hfuwdA/IWtk3ytWH1sFR2bKPp1kfbtrusZ0fR4NbEAYZx421uLB9awckgaKSlOmk+NS2OdLtARy3SQScN42G13xPSmlJdRYlSXqwVXuGHDi6zM64drcebaFQ7pE1dp+7UdjaE9riy3vqfe7e5bLHzrWOR+Gy1+thz/ogzSpNjWnyg2uioTg8EFXGgE1r9AC0Otse0eid0egFavUCdXpBWL0inf1lnflFjGKzRP6bUu6w1j1B2imJ3iOF0fM5r/fmjA3fnVeXsKp03S9LtOE9/ugbnKTOcr+xzTmr3utbtmej4M11uvLb4vuaWe/3OtlnHut2KX/aUk5yg5sWrpJnqulsJ77NqaZkqebZWk6SK+CQ9ka4ryFQq82Squ7WPAirb5Ctb1ylNRJoeIu0BsuBW6pvNlCVutf0Gccw70PDmLGNLUdv2si596vt0+zLe5OhC/L5w880lJotI+OlfDRYnd94Rb/O62lys/fKP+bL8+4n+t78Cv3Hon/fJgEQpzHRY4AMsNLGZhQCH5qJCocgJ3drP93VYNN1p5fwpW1bN2rZ27qql3nNnOUzzHT3dd9TyhU471k3bu2H29uVTV89xXTzVYZFvc7I2TBkCL+jbrCF03egOofVySLEcVMrNmGzr4zTey3Gch914d9vx4A75ONnO8XBetHD+moMnN916u+VFwZ5X1VuvxE5bsm/oUMceHfu0s+pgZWZlYWJhYYqYQpatLK2trNvYtG3Xth2oY/v23Tp16Nm1U++uPXp17dm7W4/e3bv37tGtT48u/Xp06N+jbd+u1n06W/btbNGns3mfDiZ9O5r062Tcr6NR3w6N6tPOqFdb4z7tTft2MOvXyaJvZ6s+na0H9Ow8tH/v4UMGjhk50n7iRCc7Oxd7e7dJTm7Oru6ubpNdXREAQhjIxdXVycXVefJk1ykeHh7ubtN8fZctXrRz6xb/fXuXLFgwcczYXggItevetk1Xm1Y92rYaP7DLoU0zkl+coKZepicH0hP8mQn+LMiOSwAigkBt0B76Z4SLgIJYSXtA7KTdbPgrfgL0xx+ry7unoGc2iHgwZVIDYdZoakJzv9C3Srm/ViyHlcyBQQRNRL9WMoegmlCnFmt0UrlOXKOoLZXQU6S0T3LaGznttYL+Ssl4jegbBUWq6aA3GgYmWAMOAb28QDCG9kRBui+uvCEqvyypuCitQIhIWnlWWgWpceeAiMAjasYhICK4V1YJXAQsdE5ccUlWfQuASkN/geEQQkSMVyoGrH9UMyBhqNbkDqGNQ4Q7/PKr3JJz3OIgXtEpPjLmCAyiAAAhkLAAWAi5iflFGBGhghhugKVAQQGk3l2UVVxXVN9REe8riQ/lhEdyACEUhyRNElc9bCkMjbCUOcAhGSoUhxBrqDb3LCszkJ5+lJ56kI5YQ3voUCPXhEPM5F1QLMdqLpZD3SEYQ0T/vAVEi99CidvOST1VX/CsriKLQ2DQiCIqWUalyOk0YBtAIMQLqmmUpIYFgpsyVEBEYg5ThAoWMjbKQigOAfAoGaw/EXpvc7EcFONBSR6RJK5uMoWAhTBrCMOhZncoL5+Vm0PPyqSkpRASP5clfC4pyKNxWBIVpGbDj6ahQabT1MsbcYjGa8Shphq5f4NDGAg1zwX6eaDQzzjUkoWwyASMgn7uF/qxZQhIrK4BEAjT96Vx6M0fWQi46DcO/cKH7l/Boed3nG/fsrz43OJ+uNXje+YP75pdeWC67bbxvPOGa68YHn5l9fC+VVyozcWrhicPtw5f0SZ/WvsvbhZfnczqra1Expb1rdoxLSzoVuZ58y2jH1m8jTO68db0K/9hklbyXid9WRtzt/rIF11JqlQWLy4Lrlh3iTEvQZedppPHaum76H6DSQPNhX1xorFGdQ54/jhczRA91mBDwhB8zkDc+/YWIYauEQNWpQ/fXNNhl9Z0rxa3V2cAgXK7IVauAYITIFMOCU44pNM7rNOH7RFYaPWOoDrVYHRSZ3gY4ubgmAa9QK1esMbgZAP+uNwgPWqOfN1djXeuxrdEaxcr7H5Z2PGkstcV7cRPaocU1di3Su9bqqPP1AHHmTt7Zx42enENF/je6B7F/5OKGi2W5IqY+5/ufkdPShALP4lkd/mHTxL6vhLejxXVfhYrLguvLs0yPFaEv5CDP/2+zbabnXfe7bbukM2JbQMfb5+8a5DV8a7m4QPNCzrjCQYGWXiDuGEdzm3os/Vl97m5hp75RqNfGtpdbT/zIj66ur1c+/W//Tv279/vH/MK/MahX3hn/ptPARxaPnPSAm/bBd52C7wdF3hNAhbC3CHAoTmNXIR4RHOhiM7bYemsyZuXz9i1ceGmNbMWL5g8fdrEGdMnrFjqvm3drO2rZ65b4LlsutNiX8dFvpgphOQl/IkQdwhrHwJraLa7wzSXCV6OYz0dxgIITbGf4ONkP9vDZbHvlNVLF2/cf3DDlafrwrI3vSL5vagKuJ24xy/E233RgF4ju7Tr0dG6Q3srMIbMW0NfUSurNlY27azbdmjTthOCQx27dezUvXOP7l37dOvWp1v3Pj169uvVs0+/3n0G9es3dOCAYYMGDhs8YOig/kMH9Rs2qO/wQX1HDOo9YlAvVL1HDuo3asig0cOGjBk+bPzoURPHjp04fsLECba2tg62dpNs7Zzt7V0c7Z0n2Ts5Ozq7OLm6IkYQgkOTXZzdJrtMcXdzn+wKmj1r5uaNG44e8j926ODG1asmT3IcgFTHdewO/lU7a4jeHtqj3VyP8bdPby2MDWFDt0b6OUbycWbiQWbCQXaiPyvxACsREuQwIdkJrMS97MR9IE7iHhAsGMlH2JkhIuJnLY/RIAbMACIC5NCp0CE/PxlEv9471NRBhIQxqKQQz6CDOUKY4fMfS6cQatRipU4i0ghoipp8GSNJTo9S0N8o6ZEAQipmJCLAHkYkwA+KQG81jHeoUBxivFYzX6mZEWpGhJr+VE5+KKm6Ja64Iq28JKu8ALQjrTovrT4vqQIBEWGOEDDSBRDcC0JNpPPiissywm0V7Yma8ULNeAWXA6mY8ATgwVEBGjVxEWIZ0ZG+pmbzSoHU1CGNQyJoHILZR6XneCUwChaJ8EaCvGHMa2GgsCBQVHgKwyFEqGUEUARbbh4I9pwWFZ+Tll9DyuSIoQriQwXxsZwYJiVATxTGQrAIk1SFiSsfN0tS9Vha9VhS+RjNVwAcuo+xkKT8jqjkBrfgEicriPH1BC31ED3Vj5G6j5G6l/FlD/PLbtYXpFgOxIJt8g5m8nZm0nYGsFDiNnrCVurnLSDK523UhH01GRd5xe/qqoprSNARJKVTFXSaAlqAgIVq2SBpLVvSUjVsWQ1bjm7RwjlEwEIyqKMDgsLcoe8NIpSOGgWNQ4iwliGkTI6K1MhBsxAaJSeoqORVfodDdaVl4A5B4xBEbDOzs6gZadUpiWWfYwu/JJaRqnnwL0uHzVRF5q7qIERbzYYcBZ4WIhMQCPkmtDrue2G9Os3ThJor3P7QCPph5w8s1DJxoaUj1LxumaDwr0DoD3whbTXrNw792sfnX8Gh8ymTgxJMzuYabMvQm59lNvWN4ZIPlnMircZf0Z8dbb4p12R7It4/Tn9vuP7hIJOIlUYZnoZJ7kZZztbE1jZfLCwedzS52RN3yxn//KH5XaLx4XqrDZzhNyQRL1WCtyruRW7iAcbdcB3tnVz5QsrcUx3iX3vqZUPFB7XwmZaxinO2B3OyoXSkvny8Qb2tPnMYjthPj94fTx1gUjXYoHgALrYdLhTfPkJ/Osdsi850p85gq05vh1Zvu05vW4Pe9ga9XQBFOn1/He5wA/5QA/6gDuePhG7r79fo79NCBjcEzenva9D3b8AfgQN0OCCoU2yTiusbNDMjGtwKdF5FDSDvHJ13utb9i845WT3xk258pHrsfenIO3LnfbRDI5+/NAtKMNyQY3SMs/WJlhop4UYJqQtS1lzmvonk10ZK1UcEVxeU2QbzHj6Rct9IFQd4IW4l3WYUmvom6s94ZzktwnpnSv9tL7utO2ez69Kg/UdGXr807d4ll2sLja766J/0NUi9OqcgNiAyb9fqCBvPZ0YTwvHer9rOijLeWWJMkv0ulvvH0MJ//RP9jUO/9ub8d56F4NAM50UwJtXLcaGX0wIvZxASbwCmjbfzXG8njIjmeQMROc7xtAdkWjPPc+fa+Ts3LFy51Hv2TIc5sxxXL/fZunbuxqUzls90XzzVeZGv0yLfZkcIw6FG+Pl50YRDjtNcbMEaAhzydBjn5ThhhpvT0hneGxfN3bFhzS6/g5su3Fv1IHn1K8LOV5TTTyseRJS9fVN86vidqVMWDuozonv7rp1t2na0btPeyqatZeu2ltYdbNp2atu+S/uOnTt07Na5a/euPXp269Wze8/u3Xv16tm7T68+/fv2GzRg4OCBg4cOGjx08JARQ4eOHDYM0fDho0eMGDVixOhRI0ePGjVm5Ohxo8eOHztuwrhxE8ePR3Bo4kRbW3s7Owd7+0mODs4gJ0cX50lOzpMmuTgDF01ycoCWIY+ZvjPXrVy7d8fuC0HBt69dDTx6aPGcmeOGD+3RqVOnNm06twVZdW5r1reL1XTXERcPr8mOusrJfcwvfMjPv8XPvVKbDlnhxzhJhziJ/pxEPzZKRCwEh2DhB2In+XGSDtQk7eMk72Un72ckH6ann6sveaVgF+oEtTqRRCdRacTaZiKC6IJmKIKZP1o5CCklgi0kvCGCxZ8JvlAqG34QHKyBwG6pDrGhIBpB9J9LqxQq1EKxRlCrrKuQMb9K6XFy+nuMhZQIkLzBpG60gxpxSMt8r2W+1cJ+ZiMOqRAieq4gg4tyS1J5VVYF9WYXZVUXpKBqRCgRQXwc4gihpPQNh0RQO1d5RUa8raI/AbLSsOAxUQxDcOi1hhUJAi5ChIIQWEZKxivwrEBNRNSIQ8Kqm7yyS404VNKIQ0BEMPIVWAjBIcQvwtTIRbx84KIAXj7sgUamy7KqW9AvhPhCKAu1wCGUhX7AIQCh6jBpVVgTDsGQ1gey8lBpxV1xGcxdvVqXe5aZcRKsIRpYQ6kHEBZK3QPCcKhRCBHtZCRvB9GTtmFqxKGEHbSUw3W5t3gVn+tIxBoqn02Xs+gKNkNRw1JCgRyGQ3UcaV2NrFm1NfJasPpqFByOnM2WsZEiOtjK2SwFCCUiOfObELOoWZCygAQt0BvD5WhUOQVahiA+gSAkVAurqwQQ7V0JQt0hpHeovB7DoYJiTk4ePTOT+CW5NCGu4HNMXnZ6FbQMadTopy3gEEil1fJkarZATefC6NUWcQh1kI7wZ8EJjeOAAG/+pxTUTER/yD9/CEIYFP0RDul+coSAgpr1G4d+7bPzr+BQTI07DLohidqcJlgO+qg/4YWRy2tDn0gLu8fGU1MsV+SYbM4wOp+Ljya3fZ1lfueG8YWtRhcXm95wNg0bib+wHb/8qNHqgB77n7U/SzA+JjBYJR48V75zu7IkpI70sC7zODd5Ey/lopR+S865IMveUXtvP//ELVnoY+m9m6q780X+bWqn6cntcbKxOOoQfHpP/Ic2hlWD9DmDzWtGGVKH40r74rM6mSThZ9ab7dSZ79Tidun0dmlxO3S4rQ24bQ347Q34XQ34PQ1gGRns0uF3ag22qXGbVbhNKtxGhd4WDQJOMIloXwNuJ3IKfpta/2F1J6H/Ma3DxwaHAp1jptI+U+mcpnRLUjvHamyjVKPfKId/1Az+pOr9VDvsAmfjzAdRndeUm3nU2C6TPg2US+8IakME9NnUl/tltCC58ppMtoUbvYAV4M9/cktUdo9fuZ4fOV0YMIU+fFql0cISkxWlZtsqWx0j9PfPGHwyz/5W0eRzxQ7bv3RaF4dfn2S2Js5oR0z7nY8HnHzqeOfVzFPPx6x+abYiyWROAX5Kln6B4HeUwn89ZfxjfsHfOPRrb85/51lIsdxU54Vek4CFFnrBohGHgIiaoQjq5ZA4bC+Iw3YALZ0+eeuK2bs3LF6/Ysaiua6L5k2GxaaVs9fM91081XWRL5DPn5bGNTpCPq7zEU0GzfNyme0OmXIOvk4TURZC5OtsO9/Hbe3CmTtXLTq0c/OJgBO7L91dcy92xcvyza+pJ16Sbr8mxiSwMzJqIiMz9u8LdnOa2rtz346t23e0agtE1N6yTTtYtG7b3qZdh7btOrXv0LVTl+5dunXv2q1H1+5gzPTt3RdwqF8fZDugX/9B/QcOGTRk2JChw4cNHz585IgRqEaNBo0cNXr0mLFjx44bN37c+AnjJ0wYP3HiBDuUhxAksnNwsHdwdHB0dID/7J0mOU6fOnX9mnWBJwLv3wkNf/D42oVLe7Ztn+HlNaRv785tWndobQFq18qkvaVhzw4mLuN6HNw8I+XVOVrmY1HpM1lFmLg4VFJ0R5gfwsu+UPf1dE3KMU7yIcQgSkApKAmGrh5gJfmzkg6yk/3ZyX4AQuzkfZyUA4xk+OJ7ipMXKiYmqGsqtHyORijSiFSAQ8AqckkDkqwAWXBN3URARI1QBESEoY4C/o7+PxMwFTyISqJVwVVEiFQirQrZYmpollKgVTRKoxQoVQKxilerqCVKGNkSWqKM/lGB8A+wx2s1K1LNeotJg8APpncoCzXikJYVqWW91rJeakDMF0qkfeiupCpEUn1FWn1ZWn1JSrgoJcAWXaBQBIwkA1KqvCCvAl0Em0hSeVFSfVVOvqtihKvhcdhw3TeoYBGpYb/BpGYhZlGTGp0rwDYFDXqcIHE7XEq6L6y6ziu7yCtF5sAKYMwROtcImW5UHCQuQiQsxoRYRigRBfKR2USwCBKVgmd1TUm8pyQ9VpIAhJ7IiOEgKTFcQngirg4DNRIRCkWIsD2V39whBIcq7onLbgtLrnPzL0KCAj39GD3tMD3Nj5G2n5m2l5W2l5m65xsLfdnNAS5K2QnuEIZDNGChpG2UxK0gUuIuRhq0ooUJiRlcKsxRhZo3JYBQLVtVx1GgkrcEIWwNOFRTo/hZHA4AkpLDRoShEUpHmJDEOSZDgbIQTCICyYGFQFTAIZKYCNONqhFVVwEUYROHkJK5sgoolqsrLqkpKGJn59LS0isSPwML5STHF5TkUyUwbhVwCLOGoFhOrtHUiVVMrhomqzaPEvqjxbco7eYeof8RCyE1dWhpXHPcwp8RUUtTCFuDGfUHOPRjdVxLFtJUMeHm72K5X/j4/Cs4xOFPFYhNFVKTeFarkzn6b6rahpbZbPlkZn/XcOo7o5WJxgczLVJZ1iKpJUPc4eQ7yyXXbVbut9ky0yjsnNUtsuV+Ttd9H3wPX1sclDEgsM5sn6DVVuEkP9m564KLIfWbjnKW7OCsOyvae1G0I1iw1L/W5Rh38BX+0BDu4DNS23kK506CsQaSUYbCoUakXiaPOuIC8capfXG80QY1g3HMoTjKYFxhx7bZBrPrzLarjPci5KO/T4eMHgIQ2qrDbdPhd+iMNmkN16px61X6m1QGmxS4DTL9TXL9bQr8Vg0co7+tAdEWrf5qLezEReZ1E645pJ0QqZ4YrR0Tox6VpB0T1TAxpmHsx4Zh73SD32kGvVIPfq7r+VDbJ4g13/v507brykztxDPnip8eqEkPIN3zJ5+eSwraXP/yhOjDyfr7m6l7llVP30LwOEqfe6xy4SbW/gXcve5VQ6fkG84swM3MM1qYbbQ6z3phWqupMfoLEvELU3Fzv+j7puFWfu567P2ILZG95t8wP/rCISrn9OvMLaufdJz/1tA7Vs8pEpdX8xuH/jG08F//RH/j0C+8M//NpyBRCmDdtGAhzB1qFOoRzUfaeyZh04FAwDzrF03bsWb+FkCgxT6rF/tsXDZj3aJpy2dOWeTr+q87hVAccl3QxEKAQ3M8nWe4OU53tfeZNAF8IWAhKJmb6Wa3fJbn1pVz925Ycu7Yvts3rgbcerzxTtSy8Py1r4j7XhLPPK968p6ckFqbmS/4mlMb9TEv4OjlOb7zhvQa0AUq5cyt2pha2JhYtDYxszQxaW1ubm1p2ba1Tce27bt27NyrW48+PXr169UH1Be1iQaiODR0yFBEQwGJgIZGfY9DwEONOGQ7cYKjvZ2To6O7qyuMUV0wb97qlSt279wRdPrUrZs3wh4/evQgNPh04LqVK+zHjevVpUtby1bWZiatTY1am+LbmuO6WBkM6mYxx2NosN+C5IhAemYot+ABN/8ON/8mr+CmoOAmP+86P/eaMPcKP/tiffrpmi/HWMmHoK+dATiU7M9KxrbAQi1xCNwhP1rKMdbXi9zipxJSspJTpqxnKnlChUClgMRtiU4mRSXWyMVIhVszDiG95igO/U9ZCDke3CSZVi1Rg1QiJUiNSAUCEmsplUCp5CsQCeQqvlDFBR+BIGXkicgJYnKUHMrkEE8mAqlSQ2gEIATFIVYjDulY73WsD6je6dhvdew3OjaCQ4iYEUrqEynxnrj6hoRwTUK4KiFcxiQlXZHCthohIhDgEIAQhkOyqkuAQ1LCNQU1VM18pma9AhzSsN82qZGFUBxC6AgTahwh5pUCcbFeKugwg+iJlBSK4tAFXmkwwkLIyFcMh4JBElSwEBWfwYgIgyI+EkAHo2DPihFr6KYCWoaAhUjfWAjDIYyIvuFQi3ULd+iBrBKK5e6JSm7yC69AggJYQ4z0I4y0g4wWOMT+CYfYgENJO6BYriUOURO3UaAaMzNYWBkpphbymfX1LHkdR13HUdXXqOprlagU9bXyH1RXq6gDt+8n1dYoQS1xCC2fQ8RgIAIQaprKCu1JkNYAWxkFZrySJEQYcAQiSKqrAIrECA5V8kHlKA4VFnPyC5jZ2ZQvKSWfY3OSYnOzU8vJFRw5T62ToyAEUAT/sMVqbY1QRa+HaUJ/hkN/AEL/oS/UMln7X9tB/zY+4d/hUEsWgvVvHPrlz86/gkO55Z4CWfeyWpMXTOM4iUWtsnWFtN3WT62HBBgveWFyLtfsVJZZRLVVEa/NZ3aX6aH4iXdb+dxqM+Ok4cFkw0Nq093knkeuLTh19MTah32PMdpcUlldlJqEyLpe5fe+wG13jmcaUGMSIDQ7yzM7yzc7ITQ6LsKfFelfEOOCZOZr5F0G8HsYioYb1I41KxlqeLWD4V68dewgM66tae0IA8pQfcpAXKlNn1LD2fVmq4T6W9Rg8hju0ujvALBp0IPCuS0a/c1K/U1K/fUKvc1yvV1K/B6VwV4Vfr/GcK8Gtxt8JNREAu2Erc7gsBT3ONGkeJ071+2YeOJtzchXmuFvNaPuqkbdVA29qRp8VTHojrxfqKbPJXHvA+xhC3OnDn143XJvHn4ey2IZZfCWqlGbi9pvKbNYU9pmC7HvPtqwLeW9ln9pszzBbGOS0c4vRluTTRYmdvBO7DU5xsbjrcHUt8ZT31r6vDKa8gzvGo5zeYHzeGXg/Rrv88zMN6zVmbhp72J23o1fsvC81ZRA82lnOs8KauN6Cu9z02RxaJslIR1L6an/9V+yf/+C/5RX4DcO/fL78992IuAQViCHUJCnEwibAtSsuV7YGsUhLyR0boGP04pZUzYunr5p6YwNS6auX+y7bqHvqjleS6a5obTzr4ITkAO8AYcQX2iut+scL5eZHpOmuUKmHOAQuEPjvBzGTHUat9DXecPiaTvXzD+weemNs8dePn1488nr/aEfVz3OWP2ifNtL4pEXlddeVb+OZSZmCrOKZHkl4uKi2rSE3OvBl9fPn+cycvCgjjbdrMw6mht1MDdqZ2HSxtzMBqa1WlhCHV371m06tWkHdXQ9OneFlIW+PXv379Nv8IBBQwYOHoIWzg0fOnwU6gqNGjV6zOixthNtnZ2cICN7xvRp8+fOWbt61Z4dO474+58/c+ZWSMij0NDHD+7fvnHjbNCpXdu3zpkxzW78mD7dO7ezatXazLiNhWlbC+MOrQw7tcJDBp3jsE6rZ0+8fXpt1oez9Ky79QX3uXk3ebnXeXkwa+8aLz+En38DwaGca4LcqygRIR4RJ/U4K+UwM/kgM9kfhBIR+EKgA03u0D5Wyn7ml0MwfYiTFVJf8lxEgvEVBXIORV5XJ+Py5QKRQiTGpBRJNVJFg0yFSK5uUGgalNpGwVqhRfZgC7kGDtDJEDX8KDhXqZPKdBIJ2FAqgUDJ4yl4XHTLg62K20Jws3EPV8mtU9Qx5OxKKT0HWEhIfCcmvZJDTw6UvbFAgEOYQYQQkZb9rknvtewfcCgSiAgRC1LgnspI9yWEmxJCCIpDVxpZCHCIeBnxiFAikldfkldflFdfUFRDggLsvCwj3lDSHmhYERrOazUnUs1+q2a/gy0KRe+0nHew+MZCgEOIgNxAUNcHhXPgDj2RkUJFlSHC8osCJOb7DEw0wia9YjjUrB9wCGYT8QrPCIovSMqvyarvKEgPFaQnclKjLwQs1IxDQETSJmGAhAgtlpNVhTX3DknK7kCCQj0Srn2K+fU4M/0wM82fle7HSj+AuUPsVETNBhG4Q2w0UIGZtJOetB3cIUoyuEPbaMlQKedXk3dZQoyRMCp5TH4dGyBHU1/bzEJ/jEMoI2Gw9J3qgHw5yhq2ogYMIpYCBA1FICZDyqBL6HQJjQbJ3RIKTUKmgqQkMiIyikMkogRYCESoBonBIEJK5gCHyrklZbUFRazcXGpmRnVKUlFSXG5GcnFFPrWGyJXVyLR8ZYNE2yDVAAs18GQaFv8PraHvKOiHgaqILwQDW/9lgtwvsFCzL/Rzft13CQpIlHbLBLmfWeg3Dv3yp+ZfwaGUqnWJ5QODE23WJBofrjR6wW31iGnm+Ro/97VhItVGwm+TUG2x4Tl+1Qv80rfGIy7hBl0yc3newfa+0cxE/b2S1nvShxw+tS7ohN+eyyt2f5p8oLz9JblJsEjvNF//rMTwnNQwkIs/JjA8JTQ4JcEdken7wVaEPy7BHZbrLVeb9BW2wov66teNNyodaxDS2XSfSaePo8yZDkY1Iw0pw/HlvQ2/mo6uMFwptlgvwW9VG+zQGW9V6m1V623TItqp0d+jxh1Q6/ujOqjBHdQagPwbDA9A45BWb4cOqEl/s0Z/kxq3UY3fJTU4VYF7+KzDl2Af2vbjvDm3JU4PyLZHMyYtzpq+mDh9s3LRQ8XS98I1V4vXLP24Z8St022CI0xOFxj5UQx2E022VhhuqzDeXW2+s9R4U6H+xiJ938vGg70tek9o1WdCq34TrfpMtOw+vlXXca26T7DqMd6yxzjLbuNadRtr2W0MqrGW3cda9hzfGu6Cm71G2/Qd0a7HcJtuw6y6D7EeNKzL0LE9hs9su+Xq0Hexx4sT7st5nH/Kd+Xfz/O//hX4jUO//P78t50IOIS1CSGdQl5OzfoBilrenO81adFUl+UzPVbP9YI+otVzp6ycM2XZDLfFUyf/Zzg0eYH35HkoC83ycJqOlMnZTnW2AxzychzvPWncLDc7eMBtK2ftXjf30I7lD0KCPr55+uxNVNCT6M2Pk9c8LdgUUbU/ovr08/L7b6o/JNWk5UpyiuWl5RJSRV11TklRfHTCk+uX969ZN91x8rAuI7ua92tr3MPatItVqw6tLNtaWNmYW9q0smxnZdOpTftuHTr169Fr2ICBY4ePsB833tVhkrfHlNnTZiyat2D5kmVrVq7asmHTnh27jh08HHQy4ELwmUtnz14+d+5CUNDJI0d2btmybOFCL7fJ40aOGtCrT9cOHTpY23Swtm4PU48sTNpbGHeyMupmYzSos6XrqF7rZjtcPrg05tGhss9XaJm32Lm3ODnX64CF8m5wc67x8kJ4+dd5wEKNui7MvybMQzwiQfb5+oygmvQT7C9HWCkHmSn+rC8HmrSf9WU/+8v+mtT9nNQDnLRDrNRjzPQz7JzrtUXh9WUfBIRUMa1IzCiXsAmSGpK0jiKto8rrGSo+G/p2NII6rZDXIOY3SESohDqxQCsWasUCWCN7xCKtSKgRCjRCPkgrFDQJ1lytqF7F56h4TEU9TVZLFrOrxewqMbtSxKoQsyqkADxNknGq5DXVqKrknAopq1BE+yogxfMJ70SECCnpmQKmoDKeqdkvNGzAoW8GETBJk1Ac4kTpOO91HGCkN6iAiEDQ2/MMKtbEhFvNOCQlXkGsIdIVGYgAeQmXZISLsJATLskJFxVE2AOYdE1OvqWiP9KyX2o4b9Sctyr2WyXrrQqMKbgu572mBvROjdz1TdgxgENgZCkZz+Uw9Yh4V1hxVVh+QdiEQ5LSYFATCJ0Vl4B+cIeC+EUQunBOWHpZWnVDTrgnJz5qYqFnUmKzECj6AY2+x6HHyJxWJEoBrKEbUCZXk30GwrWZ6UeZ6YdY6f7sNPhXsR8DoR9xKGU3J3kXiJUMY4h20JO3IyCUvAMSFxhpR7iFtxTUZAmTxGWJamvUtbWaur+AQ1BfV8sGQcWdohaIiCGDYUSAQ3SamEYTU6kw11VEoghJFDGRLCKSQKgphAhjIQAhxB1C6uXAHULD5VAcYubkkDLSylMTC9MTC0syqxkVHAGFL2MKVTVibZ20AZFEx4IBrIg19LM7BDjUWNj2Q2QcU9CA6c+I6Of5qv/CGvqhNO5nEML2NEbJNVJQA4GNSdeiWagZioCFfuPQL39q/hUcupU1/16uw96ULnPi8Qu/GiwpwK8pMp6VbbG5wjRRYimQWZQKWj8vHXwmeuD6N20cHxuNf2Dg9sbI9r2+Y5bRFuaAffFeh4P2BRw/fjBg06aHPY9UtQ2SWB5R6B+RG52QGR2V4f0VOD8l/rAaf1Srf1Cn56fQ95fgjkqMD8hxS9W44bX41oR2lmXDLTJGGF/uhN9i0CZ8oEXFBAP6MBxhoHFBH4sv5s40040as+0avf06fYiS2wdhcQ243UjhHP5AA/5wg+HRBvzRBhyEyEFkAuzZp8Pv0eH36wx2a6FZCA99ROvl+mtl+utkhhulBtv5uF1E46DUTvGvZrCunqvdHZY06+j5hbYXLgz7eGJBw/UvmntFxAe3Htx32vfOZlWy8epM/S2lJuuI+LWVuJXF+utKDNeVGK3MN1zwVX9RBm7UCvOeE4BwLHtNtBo4qf0wt66gAU4de05o3R1wCLAHiGisZa8JNgMcOw5y7tLHtk2PsVawp69DhyHO3YY7dB9h12vQmM59BrcdPbbf2DGDx40fnBp/Ne/L4/DwAzR66X/9l+zfv+A/5RX4jUO//P78t53YEofmeDlhanKEfnSKmqBoEkJEvq5LprkumQ5bl8VTXSA7Ae0awoITvusdWuDjvAAS5NAaOVSTQfO8J8+e4jLDbdJUFwcfJzvfSXY+jhOhXg5GD0H09sYlU3eumb1n/dzj+9aE3z0f+/7Fh4+f7r6KPfwkftvTzM0vSndGVB56Vn7hWUlYFDk2lZtVpKwgaFhU+L5N5+Rn8PKiBbmRzJTHGU9Phwdt2rvYeZbjgAl92w1ob9HRzKCdsWFbE6O2psZtTU3amZt1bGXRubV1tzbtYP7P0L79xw0fMWnCxMkOjlOcXXzcPXzdPT1d3Z3tHGFY6oiBAwf36d27c4dO1q3aWZpYmRq0MsZZGuFaGxu0Nja0NjayNjK0MTZsZ4zramk4rJvNHNehfuumhgZtTY04R/16v77gIb/wLq8QZsKE8AoBflryzw1goWYcEhTcEBZcFxWEiACKci8Lci5ws87UfA1gpR5lfjnYgoX2AQ6BOI045M9OBYPoOCM9iJl5iZN3t67oWV3p2/qKaG51ApeYzCOl8khpfEqGiJotZeQr2MVKTrmqtkpdR1TVkUBKUD1ZXkeErbKe0kJkRR2phYiKumpFXaWsplRWWyTl5EtY2UJamoCawqckckmfQXxSvIAcL6Rg+iyiJohpiWJagpj6WUyNEZDe86pf8aufC6sBJx4raE9UjKdq9vOWONSChQCK3mvYH7ScKC3nPWraIMVsGBSBQaRmQNr1AwmxEYekBAhIaMIh4jcckiNrhIvkxMvImhgip9xRMx5rOBgOAfl8E8pCzUT0FmAJ1bsmZEI7nRpx6I6w4oqw/Pz3OIQgEApC51BhOITVywUJigCHgoUll8QVIdLq23LCfUhQkBGh5A/gB1jouQQRLCC2Dn41WHxnFonQkjnUHXosh/FEFaHi0ltQJlebcxasIRZiDR3BcIiD4hAnbV8LHEK56MteTsqempQ9zTgERASzWRlAR0DXGafEZWEqepaYSa+HBG2OugbBIcwUataPxXL/wh1qgUNyYCEWXQJi0EU0ioBC5pNIPAKRRyCA+ASigEAUwqAhIiIMh8QYDqECHOJVVHDLoHGolJNfyMjKJKR/KUlPKixIK6eWMrikehGNL2fwlXSemsHT0LlaWr2GWocIrZRrWSzXmKmAtQkxvo9MYPIbMP11HPoPWYgEOdqYOM0ghCyqWaAfiAhjod849Mufmn8Fh/zSJh98P3Tbs66b3nU/m+R0LGHQulTDBdUWjjHGC+MMLpUYnUuzOfix69W8cXeqPOY+aeP6wsL1rbV3nOWi/PYrXgzYdWVKYODO48En/YL9Aj6NvygwD9Do++lwO5W4fRq9PWq9XRrDXVr8bh0eAGavDr9PY3RAY3pAZ7ZNi1uj0Z9GNev7zLzT2Y5dj/W03NbGYKqehV+XDhEjusUNbfu2h8WTdu0iDOewrDdrTbcCDmlgxBDeX2vg12Do12Di12DspzNAcuTUens0cCF9SErYqjHcpjHZojLeIDVYLwMZAgWtkxmvlRmtExlvEBqu4hss4pktZ+FOp/YoeuonCohIW3Q2cLHt/ofW10M81S+qFOHVFY9vnXkzZHGOwewc/dlFuAVF+osKcIuL9ebm68/Nw83O1Z+fg5uVipuVojd0sRkYPoA3TnNHhH64GF/yKq4w4k36wxnrXXpNQFygHuOsxvr0O3R164esJymVH1bsm9kdcGhM6+sRZ3LICQmZb9LTok+f9Qd3qNNAy879LHsNbn/j/vo7j/fsuuJUQkr7p3xX/v08/+tfgd849Mvvz3/bic04BAj0H+MQgkkALX9UF/dDiAJyE3CoOTgBjU9wA831mjzT3WmaK8JCXgBCjrY+DhOmOtnO9nCESrztK2ftWQeNQ/NOH9wY8eBK/PvnMZ+iXn6Ivfgi7uCzLzueF2x7XronvPREeHHI6+qIOE5ilqygTE0lq+tJXF5pkSAvRpITIc56wv36gJN2vyr+ZnpE8PPLe4P3LN00d/J0u6ET+3bu39a8qxm+vZG+DV7fygBvaWDYytDQwtCwlZGRFYCNiXEbU6M2psY2piY2pmbWJqatjYxaG+CtDfGtDXCtDfStjeAsPUsDPSu8XlsjvQ6met0t9Uf1bD3VbuDWha7n/ZZG3vTL+3il+ssdZtaDurz73Py7vPyb/IJrgoKrgsKr/PyrvDzYotVxfySUiEAhwvyrgtxLvJzzdZlnOOknWGlHmF/8mV/8WIjAJoK//QMO7UOUdoAN9VFph1npx5lfA5kZZ1lZl9m5t1kFD9lFT9nFL9glL9mlrzmlkTUlb+vLooTVcRJysoyWLqVnyhgASLnQzCNl5ksYeRJGgYRRKGHkS+AmojwJM1fCzEGVLWFmSZgZEuZXMSNVwvoiZiSKaHECchSP8Ka+6mVd5fP66ufcqmd8Aigck4D4VEB8JiQ+BYkIoHBBVZiw+pGYcF9KeqCgPkbyDACHOFgPD9AOUq6GVqwB/7QU7IG7vvX2aNkwKeg5ZG1LibclhOsy4jU58SqGQzIyssAoSE4EwfqyjHRJQYIyuStycoiCelfNDNPWvNLUvFUB6jRJU/MBY6FmQGqmI4yIoGQOXCxwtOSURxLCLQyHROXnRGXBUCknLTsrLTsnKcVACIShUbCoJBglIhCw0Dlx2RVp1U058Z6M+FBKCgP4ARaSkRAWEpNAYHkhLISIBHc1thKBO/QDDkG+trAYtYaygtgZJ1lfj7K+HmF9hX8GzTiEEBEKRSDkHwwiIKIve9jJWMncDmQMUfJuVvKemjR/fu5FJSFSwyyUstlcDgQkaACHapHWIEAg2c9dQ017/rhYDmrnkHo5KJZDKuXkLIaUSRcxqEI6VUAh8UiE+urqusqKmsqKuqoqLqGaRyTwiQQBiShEiUgEONRERFjEHLeykltWXltYDJVylK/plalJhRlJhZW5xBpCrZDKk1C5ChpXSauH6jg1FXGE/tAUAhbSUut0wEIYCDGb9G+r41oWyDV7RPA4/6I1qCURtbCGkDjvJmEsBFNWv2OhKlZDs5qgCChIXcnAtiBIzvzbPjz+sRf+Kzh0Nmfa9RKHRwVTIwrXpJadfRO/93yM7bYiG59kU/c3Jicru12m2W5O7bom2XJz7MCB/qazw+y2hvlufTB+bVzfVXG9NiUN3RE9cPWNSdvObN1zc/nxpKHHqJ33KbselHQ9wrY4KjLbrTXdB4lwWvwWLQS+6W1W623W4bYr8RvU+hs1hpuLbbz2G473xA+wx5tNwBsN0MM5m5kutOi53rznOuNeK4yGbtdfFm21qtRoGdF0OdliNdF8RZX+8mrccpLBSqrRGqbxRo7RFiF+uwq3RYlfDxaQ1GCD2GidwHBhvT6iOv1FoFocaD4bt5CFX8E0Xc+y2MYyuBHbm3hwq2japS9O/oEeEzddMT55Z3JDBEd7uZgSfO3+pdHb43ELqvELyGbLK8yXlLZeXGE4pwg3NdfQK8/Au9TQO99k+lfTIUugNM4StNJvdkxRxJrD82dv9ogtfu13Zcsg164bjy+etckdcGjpnulXngekkaKX70dwqOtYy8dx1x9/Cpmy0M7Wfcgw+95dh1p1GWzVaYhlhyGWc051e/Nhf05sqLie/V//Jfv3L/hPeQV+49A/7/MBcGi256RmEPreHYIEBUx/YBNB1gJKRH/APz+7Q9/jkPs8b7fZU1whShuzhiBWG8OhGS72S6a6bVo8fe+6efs3zvffuvjiiZ3vwm8mRL1IjH4bFxMT/jbuQkT80Zdf90QU7HhWuv9J6YlnlVfe0p4l8eNzZHllShJBWFNN5ZVk1Oe8q00PY6feY6XdZ6Q/pKU9IqeFkdOfkdKeVyY9yfsYmvwiJPLW6dun/Y9u37Bu0fxZXl4udnbjIFhu4ICBPbr3aGPdpZVxZ3N8V3NcV3N8N3N8z1aG/W1MhrU3H93VyqFfG4+RHWbZ91juOchvhdOlfTPDz61NeOyfHxVETb9Rk3evruB+bd692pzbnKzrNZnXarOu1WVfrcu5gupybQ78IR/SkEO4eYhB9JNu8vORTAVR4S1RIWITCfKhmu4yL+9CffaZ2owATvoxaBNiITYRFM75sVP9atIOgDhpfpw0/5r0QzUZhzkZRzkZxzmZAezMM6ysi8ycq6zc68zcm4zcWwwApJy7nPz73OInwoqXkup3EtJHCTlWQkkQURJFlGRUKahgkdQkuBdMnngRNU5EjRXT4sS0GAktRkqPltGipNS3QkIErxIq9B7Wld3jlt/llt/hVYBuCSpugISVt0Ciylviqjuo7ooQIWsJ8Z6c+kDJeILi0OumSIPGMrmfcAhxh5qJCBZNOIQUrUmJNxHPB4iIBJFxTUIpCHOEEDQiXZKTAYoAh64rafc0rCeAQ2oUh5QIDr1XcYCFooCI/tAvasQhJGIBw6EHYsJNYcVlDIdg3qsEEYZD51uyEEZEjThUAuB0WVJ5U064C11DcvJjKQkS6p5Jyc9lpBfgDgEOSYCFSM/lFEQ/4BAWriAjPAF3SFoZKgJrqAD+XQVzMk+yMyBO4wj762EQJ/0g6g5hBhHmEX2HQ0BE7JRGIuIk7+ak7KtN9eNmHJOW3NBSP2nYZbKaOl4NNA5p0WI5oB1gIUw/W0Ow589xCMLlWHIEhyA+gSqiknhkYj2hqraynFNeyiovYcK2opRdVVFLrKqHqUEggCICQdBIREQRK5imyQAA//RJREFUrKur+CDAIVB5eW1BASMjk5CSXJSSkJefXsooY/LJXAmNJwMcotYpm0DoZxxq7hdqZKFmEMIWfxGHfo6M+w9YCKAIZSE26E9xqIqlq2JpK5maCgYmdTldVUb7jUO/8KH7V3AorGDqnrf4vW/MT77v+D5j7pfo/cVf/MISxlyP6Xs9udepaOvg+LYno9reSBh09d36nVc2X3pz4mZk0JHTAQcD/XdfX3ooYurpZIfzWfZnPk/bdWfWxqDlG6/P2XHDLfjy8kMB8/a/9txe3vs4vXUg2/AMwyiYYxJItzzKar2PaeHHMrlU2ebk7Q4bphqsHa0/f5i+U0eTgeZG/drB2Dpj78H6y0cYbB6CXzcIt3EWbvVFg0W3DeddMZh63djnhonnDSPvEAOv6wa+t43mhJssemu4MdvqSLX1IYr5LorxbqpxYBX0QZntLDHdVoTfmaO/pcB0fbHZ5nKjHYXGW/INt3zFXXpqnb5kGNXGl2+6rqLD+jsdB1xd0PXZ1sWqnTGiIVcUnQ9VDXV8tX/AwZfWqxJxqxOMVyThV382WBOHXxFvsPEjbls0fnmU4Zr3+mNmm/UeZdl7tCVse4207DfO+vC5jYn5Ecu2+ox373P+jv/OY8sH23boObyV3+l1meUfV++c0WtEK7j5KvZWRtmHLwWRKXmRSzdP7TK4VedBlp0GWHYdaDXvkNHhswNuXHZj0gr+Kd+Vfz/P//pX4DcO/cI78998CuDQTHeHWVMcWxJRU7EcgJALqr+KQ/O8XaBZCIQkKHhBmpzrTHfnaa6Ovs72MG4VdYfspk6yneMxCfqRdqycvX/DPNCRHctuBvtFR9xN+fQyLe5tWkLMp5j4+5Gx51+nHH2dty+iZNez0j3PKg5FEC99qnnyRRSdL88uh9KaWmZFObv4Cyv3IyPzNS3rNSXzNTHzdVU6IsLXt5ScKFpuLKs4uaYys6Yqn1qSX56Xm5+RmZqY8jk6Nv7jx7fhj28HHT61be7JDR6n1ruATm9wvbh9ys390+4fnv3s1OJ3F1dHX9+QeG9r5tN9JW+PEmICqYnBrNQLtRmXajIvo7oCCFSbfb0u+3pt1tW67Cv1AEK5CAI16Xo9dA3l/ygIl+MXwLdbRIJCmCFzE1HhdQFiK10BIuLmBNdmBLLTjrPTjrK+HIbqOGgZ4qQdrEG++4IbADh0sPbrodqMQ7WZR2ozj9ZknuRknmJnneFkn2XnnGflXGBlX2RnXarJuVpfcEtY9lBS+Uxa/VJKfCsjRUnI0RJSjJgUiyoGYSQybKNRfZKQgZqiJJQPEsp7KfWDhArb93LaBwXMDKRGionP+JWPuGV360tvcssgaS2EXx4iqLgmqrgKEleGNOm6uPKGpOqmGBHQ0S0J8Y6MEqqgPVaznyF1a2wgom/uUFMPT3PpGrLQNuqdthbQCOrWYP4PxLLdk5FuyUk3FOTrCkqIgnINk5x8RU66LCddUZCugoCFFBRgoasKyg0V/b6W9VRb81oNPUI171WIPqgRFkKkZn9QQ5EeB7gIsYlaGkRI4RwLeoegmO2+qBpg75IQrKHys4BDqCAv7pyo9JwQHKHSs82Cm8KSs5AmB+HakgokQUEJzhjlsZwSJiMjdXEYDiFEhG4Bh35wh7BMBSxKQUaAxqGHkvK7wqIQ+IdRm3WKk3mcnXGEk3EYeBjVoRrEIAJIbiyZQ/uIQAdYqRC8AZWW+zAigsI5TsremlT/+q9HBLlBMMLo/8fee8BHdZ9Z/wFckuwm2U2y2X2z+25628R2nMR0DLjjXjDGuDdssAF3G9N7ExJdQr0joS4hid4EqIw0M5ree++9z73/87t3JESx4+Dkb69f8Tm5n6uRZjS6xJr5cs5znrTxOOraww6XFyNDTsrlTLudaMGIulHMQYSTK8vlroJDTI8CfKEouhPAQsjIGbQ+DewgqUUiNAoH9aJBPU7kEotCalXJ7WoFiMgJy0ijdGuIRxRA3bZWE8QOIlhDjDvkkaNWTmzjcvUXzsvOnOSfP8WXDajcKmdQx7KQK8E4QgmtfVhJrT3NNGtfEpCDt3MZC/1VHLpyZIi9Zdgd+hw4NNIUGukOXcQhJiBHNNIdkpspmSktNaYkBlYJsT4u0v34R6Pu0N/8GvpFcKj/WPbR6vlHal85duCNsxUf9hdvFhTt7itZ21e5pvfgqlOV75+t/qi7ZnlX7drGffvWv7dl3cfLd23dsGnNmvWrV21YtXL5Jx8sXf72mo3v7sn/aMfe17buXLRlzaJNa97atGnz5o93bJz9TOE9Uyrv+Y8T933z/P3fPXrfd4/e9Z2+e/+5/+5vce6+kTPzW+d/M47z7+O4PxjX9/0xvO9+89z3vn36P7536j9v6PvRWPmPvtnz/W8d/e+fHPufnx7/7Y1nb7q+5+brTt98w+Gbb+i4+fqjv7/u1E03HL/5xmO3fuvMX67vmflt/j3f48z69vn7bjw368a+u//p5L3fbHviv9rv/Ze+meM4M6/rm3lDz4zrz03/Nnf6t05NGdN/043WH/1rYtwv0tfd5Bn7K9U3/0X0k38W/cf/Sf7HxND1tySu/1Xixh/YfvKvXX/61tkpN5yb+O3Tt1136i/Xnf3zuGO3XX9y4thjt/9z84pZjZULH3to/B9v+sUfb/7lH2/+xS03/fy9t+cL+Rdy92yZMe3Pt/zhF6z+eNPPb/nDzzdvWCYTc95d8hr58KZfPP/MYy8++/jC1+Z1n+lEeP5Pf/jFrf/zsz/+zy9u/cMvGva+2rh3QdPO9x0G1df+TfboD/i/5QqM4tDf/Hv5S7/D2DFjHrlz0mN3T3ni3ose0T8OhzAyBBZ6/J6Zj9xJpoYYHJo6axoGhyY/egc2Gt391nOPfvj6U0sXzF26cO6GD18t27nmeGPJucP1PcdbeF3Hes+cajl0pKT5ZE5L3+pm4fuNkkX18kV1qo+bDJvabXknnfUXHKcHzDyhUibkq4W9WuEFneiCVtStEXarhd3KwQsKbpda0G2UDlhUIqdB6TEbHEaD3WCxGx0Oq9dl8wVdvrDNbBWcFh/KkTR+Im9YIm1YLG1YpGhYpG5apGp6S9W4SNu6RNuyRN2yWNf+rvHwR5Zjyxyn17jObfT1ZmFfkLsvx9W308XZ6xrGIcJCwzi0zzmQC7m4eVfi0AgWyvcJgEMZIvILcn38vSAiLzfH3b/N0bvRdmG95fxa2/nVtvOr7BdW2i+sIL4QI2f3Ckf38HtiQNEaR986J2eDg7PRwdlkh/o2OThb3dwcn3BfUFoUhsmgrImo68Oa5hCq3tRtUFjTFtEeimhxhFoZtUS0zRFtU0TXCP6J6JuhmKElbmyJG5rw3j2gKPfJijzSXK90j0+6GyIgJNsFYUfqkPaE5HvDin0h5b6QCtXYeSF1fkRXFDOUJizVKVtd2t5EPB9iATEZOfuhtOMzBDrCVtb6uKEqqi0GDsV0eeCcuJ4lIhaKgEDgn11xnBMK2sUIt+cRHLIeoBzNBIcch6CUo30Yh1goIlxEiOgyHII7hKJttGwXBZT7gEMBGXCIZSEGh0hwbhvBIdKvMPwhbgEjZQelaFBAuXZxXFcR11VFddVRXU0ELpCOpaBhgY4uzg4hL3dxJRFmh5RlIRmsoVwvf6d7YKu9b72td7W9dxWDwaxWOHrAyUuhIYMIHtHHwCGWiCDiF3W9j9kzZOSc3au9/RsDgh0orEuYTsTs0qDD6XGAgii3M+V1xrzOiNcZZhTxOKMeZwwa4RRdBYfsjC8EFrIYwxZDyKjxqeUO8I+Arx3kagQ8rVigV0jNOo3TpPfq1E41Q0QalRM4pAUOqQLol9Nqwhp1mJ0dkqNHQeISCCwcjubcWXHXST73nMgkQi2dO6pzx/WuuM7JOkIjxY4MXeyRYxnmShb6bBz6NBb6G3EIrQlXIaKhHrnMvNAwCMnNNCupKS0xpsSGpEjHSJ8QauMCzY9/9O9f+ovI/7on8EVwKKkKxvjOiEAXF9oSEkdcYo4PBlOD1pTIkhKbYgJdgq9LDpqSIkNUJNedEtg4Sk5795ZVa7Zu2FibU9LXfkbR03+quaEoe8fuNdkFq7cXrtrYumBB1f/8qvnhB/p37wueFblLTtmX7AsVtUVqmjS/Hu8ee2Ng7Jjg2O8Grv9X/5jro2PHxK4bE7nun0LXf8t73Y2+sTdEb/gn99jr3ePGRmY8kGw6Eeo8bfjTDPvY6yPXjw1f/z3/uG8HbvhW4Lpv+cfcGL1hbOyGGyPXf9c79luBcTf6rv9nPx5n7A2RcWNCi1fHjvIdmwo1P/55FI9/47j42HHRMddFxo4Jj70ucv33wzf8cwiPOeafYmO/Fx87NjZuTGTMWP83xzrGXhcYc0Nw7A2h68dExo4NjbvBN+4G7w3jgt+8wXfjDa5vXB8dN9b/r993bd2ZlJjeeemN6ROmTp8wbdYd92Rv3KKRKusqa55+dPb9d9xzx5Tpcx+d/dish6ZPmIKvydux16Yzr/1kFT58/qlnTh85sXtr9puvzOd29/Z1XZg+aer0idPwODMmTk0JcbVNCbETm8f/t7xXHn2eX/srMIpD/+teF74BHHpo5oRH75oMg2g4Nfe5ceivJ+XY2aEhd4hYQ2AhNCgAhB6cgaQciGja/bdPeZCxhl6dc/97r8755M15wKFlbz2dtfzNmv2bT7WUdx9t5Jw6JO4+JejuOnXkWH3r0aK289vbB1e0y95tVb7VrFnSpP2wUbe6WbuzQ115XNl2TnS2j8/p5+IPjzvA5/EG+XzB4KBQMCgc5MslEp1aZTEYHBary+pw2TxeZ9DvjgV9qZA/FcXaHJ8noO7Tn9xlaP/QfGiB+dDrpkNvWNoX2DoWWjsWWg4tsLYvsHe+ZetcZOlYZO5cYjv2gePkMlfXam/PRm9flrt3u7t3h6tvl4uDjNweO2e3o3/PCF9or4sLa4joUhwCHWWsId9g/iUS7PcLoTy/cJ9vEDbRTi+Cc31b7djTemGD/fw6+4U1ju7Vju6VkLN7patnlatntbMH74yJnL2rXZy1kJs5Mlrv7t/g5W7xDeYERHvDssKIsiyqro6SN+INYU0TFNE0xnTNcX3LsPBhTNcU0zcBfmIG7CHFkZwnjM1JY3NMXwfjIqgs9cvzA3JYQMQOCiv2RhR7IordYfmuS6TYE1RiRxCIaB8SbmFtflRfHDdXsjhE2VspextlP0TkaKecF8WiEW4ZYqQ2GESYOIJRE9OXRnX5gJy4nuAQFM0QEaAIFLQ7rt/LaA8EUorr9ydNpZStFjiUcrQN41DK0ZFmdAkOwSYaGijCoBFauRPmg1FDRUhTEFDu8cuzg4qsgHxbUL4tJAP8ZPiHZaFLcWh7QIKVR3sjqoK4riyhr4rp8czBQjVhXW0YOKS9DIdqw2RwiMwOsThE/prUVSFFRVBW4hfv9wzucg1sdxLEXXsFDq0kJmEPDEOWiNjgHE5IqNJybqkZXMTc6LiwDP+H8fRt9PG2B8X7oioU/Z2IOsRBp40gkCPhcySC9kjIHgrZAyF7MOAI+RwhjyPicUTd9uHg3MV+bXb7kMMes1ojZrQmGIJGHTJyYCGnVGgS8rWQRGhQSC0apd2kd7tsIa8TLQt+jcIOIoJ9xOKQTh3UqRkc0oRVqgD2DmEBq1Ds4CEp16M8d0bYe0ag6FO45da4zp3UuVJaJxGpTLBnGhSYHoXLG+TYRNznwaHPQKCMLzTCGmLHh9idquzxarqChWxpNYnJsa1xaE2gFMQIgmgcpUaIlhgpsSEFChJqEwINqzhfDY3i0DW86H4RHIojiikzJWTahMSYlBoSMnVa5oJrR0lNoNakWJ8WmyixOSVSJRWSuNwYFunOlrceKa2VnRfLL4jOHTuZn7tv7dp1a1eu3b5hy9EDLU6hNLq1wPCN60RjxxjX7IhpveaDXbKNTeqDXf4L/IGHntBed73zJ79xP/yqe/FH1hmzzP/670AO78OzrfPfMz3ykmPWy5HX19qeesX2Xz+P/M+McEFb+OiAaMr9kuuvc/32F75XP3C9tsX92nL34tWO5943/9MP4j/+ZeTlFa4Fa52vvmtcssz9+kr3hPs83/ony6sf+s7K1TkHBv7rZ9EbvxG8cUzyunHJsWOi477h/f5/hOctCby9zvPIG7aZDwWefsv4y987/+nf/A/MdbzxofPJV8Iz53pe/tDy6OO6//q9f+4C52uLtXc/4372LdcbbxvvesT1L9/z//CHvt25lMr07qtvTJ84ZcbEKR+/855JpXGZbRdOnuk6frJwb+4rzzzXc/psRWHxPdPvwBfs37nHrjetW7YS5/ffdXd7Y5NGIhMP8HVSRdb6zaCg6ROn4lMzJ02lJXpKrk/JdVQY68ZG/4xega/EFRjFoWv4zfwl3wU49MD08Q/dMRFE9MQQEX0GDg1vaJ17P1jo884OAYdmz5oBXwgjQ0yDwjRk5MBCD0xHXo7BoemTsJ71zece/WjB08vefPrjN55cvmjernXvNJXknD1U3XO8mXu2U8Y5o+B29589dazz2MFDZwo6+rOPStcdVS7tVH3YqvygUba0XrqmXritSbD3EK/syMCBY30NJ/qajve0nezuPMM5cYHX1S/hCBUCuU6iMChURo3WajDYTQanzYTlKiG3I+ZzJ4KeWMzt9an6tcey1c1LtI0v65pehPRNLxtbXjW2Qq+xMrS+bmhboD/0pr59kb7jbcPh94zHPradXuk8t8HVvdXdl+3mwCPa5YA+Fw7td/OQkcuHfIMFI+UXFPiFUD4LRUFBbnBwr4+7E9/C2b3VeWGTs3uDq2edq2cN/oGfwaHVkLt3jbtvjYsRQMjDWevtx3E1ozWe/nWe/g0eQkTZQfGeiLwgpsbqGxARHIk6VjFdQ0zfENOBi5qGBf4ZqYShCSwEJQwNcW1tVI2xlsKAPDco34c3/XCEwopd2PBDhBNwEaOQEtuB9oTVuRlp90f0hTF0XtvrACckAudopZzAHkI+V8UhEpkjaERwKG1Dm8IB+EtRPIh+f1yflzAQImJxCAjEekQsDiUMROTcsD9pLkvba9MEh+ALZdyhYRxioWgEF5F+BXxHFofQsh3RlaHd26/YFVBkBxRZQQXBIQipOWaOiBVLRwSQgpLtQUlOUIorkBfTlBBrSF8V1R+I6muierDQlThE8nKkXwEVc5fgUGVIUeaXFHoFe9GggKkhR98G4JCds9rBWeXsywgGkbN3ubNnmZMhoiEcIkSEeTPzuU8g63lEK1e6e9d5+zf5udthP/rE+UFYhcZjUYco5DT6nV6fIxxwRCL2UNTmi1jcIYvbb/F4LV631e+xBd22iAtEZI8iF5cRarVtcVbYtUratLU+rdKtlNglg0YBVyviaVUyi8XgdVlDHnvI54pEAsl4mAJ6gY7UCjvCclqVR6f2G7RBvTZEVrJqw0pVQK70iaUubF/tHzB0n5dfOCMUdMssAkNYCQpyp7UuSuuktDCCEI2z04ahEm12oVCmQW7EdNBfxaGRLDT8IOzJ56nV/iuF2pkqOUpzCQ6RvjiGheAFpcUGVgSEBFpWiUENq1EcuubXzi+GQ7aoRJ+QmpMyIJCZFlspiYGWWWiZGce0BH9xppTEREkcaakjLtfhLzQqtiUldlt3f1XW9qxVa1avXbNm85p1a1dU5uZbJSokOQNb8o1wWr4xNrxkFaW1hk73+tr7hXua66Y9pvj2d4I3/SlafDDcLbF2nUv1cAwrPxb/8AfRjXtTMoe9+awqtyE2YAqf6uaOn2Sben+osycosYneelc5dqzzO/8c3l/pPybXlnaEhdrgGcGpf/pn63//wrOn1n/wfO9722KDqsSAuO+hRzXXXRf8ZF1SYo6093B+d1N47JjkN7+ZHHtjcsx1iW+M1f/gv+LZ5ZREb6455i8/4qzqkj73ruDb/+n9YCMt9ATPiLUFHcEBo2TRu5ybp6cazqWlBml2o/HAybTMYt1TofjRf+h/+ANX9j5aYX3vlTdmTJgMPXDn3c89+dSLT82DXnhq3pyHH5s18855j8+e/eDDd0wC50x+5N5Zz85GuP4e8vUTJz98933PzX4KX/n0Y/iH0zvAVNMnToaAQ5TUSkkt+PcCOjSKQ18JEhh9ErgCozh0zb+fv7Q7Aofuv/0vD86YgMjc4/dMZQ2ivy8OPfUA2Wj0xL3TsWUILPTIndOYBoVhHJr6wO2TH5k56flH73n31TnLFz0HX+jjBU+ufvu5/G1LOw7sO99Z23+qTXD+qIp73iAekHN7u0+fae84XdPRXXpClHdKvuOEYttRxebDys3tik1tsg3Nog1N/G1t3J3t/fs6OAWdfeVHOfUnue3nRGd4qn6pUaSyStRWudamMTgNBpfZ6LaafQ5bCLPgPncy6IlHXF6PgqM8vE3RtEjd8JKm4QVNw4uaBnDRq7rmVw0tr7HStczXtb6ha1ugbXtT275I17FE3/me+fjH9jMrnV3rXBc2wyZy9e1w9F3EoWFfaKQ1xAbkPDwIIFTIyi8oykiI3rBCRoSIAsKCkDA/JNgfQMXCwC53b7arexsWE7l61rt61oKIWBaCQeTuzRARA0J4vwvhZM2Q1oKI3AMbvPwtPkF2ULI3qiyKofNac4AQEYZYtAejWszk1IOIiB2ka4zrYQ01EjvoIgJlWAg4lDI2JUFECH2pS8lQ0DAOERbCzlOy9jSsBBrtCmNTqhKbUneH1fsiGrhD+0LavLCO4FDKdhA4RDnbhtROu6DOYVHODpaORrpDaTvGh2rjxnIGh/LjhvyEIS+m3xfRoUobNtFVcQg9CvlJMwDsIOVspVztaVd7Ckfy+J3DugyH2G+KZUQJa2MMy460pQHV/sAQDgUU20KK7UF5FkRa5i7iECJzbGpue1CK3OC+CBoUtGVgobi+mrCQAfuLDkb0B0e6Q7j4mTkiBodYg4hxh6oiqvKgrMgvzvMM7nRxs5yczU7ORmf/Omf/1XCodxkMIiYjN5yUWwoKMp9bhhJCe/dqN2ejn7styM8J8Hf7B/O84iKfoiZsOBqxD0ac+pDTGbB7A1avR2OxCGT6/kFNH1/ex1PyxXqZ1mF0e+xh/DuCx5mAMgtY7QmsGIKwcRXWEDGFFC6ZwCQa0A1y1MJ+tVpicVlCMX8qFaYSoXQ8lErHaCpJB3wxrdquVtoQltOqh3EoqNOGsIlIofBJZR6B2DHAN/f0qM93SfrPSTQ8nVeOGSE3ReSE8ZIGXeigK3CItGlf2pTwGTj0GSB0TThEyhLIltXhNu2LJ5TalmZKFDI7heQEhxgW0qdFethBV6UgsFCMpxp1h67thfOL4FDK6IhjgktuT4JaFVZKbKNlOlpiJqaQxEi4SApPz0DJDCngkMycQAGgzJCQ2JNSa0pi7e88tWX9xtWr1+3ektO4r0h36mxaawnvLLCMGxf+xrcj721Iqbz69kFV3uG0yB1v61P9+L+dDz8eERgiXIel4VxC7AofPSL4/e8Czy1PaT1I1rmO9KRkNmfnhcbv/Ej70z/Ga84k+X7p4mXKcd82jfmOesUmS+nZEy9vSIjMnubuQzd+y/7N75uXZEk2Hqib8hLdZ/Ke6T81bZr5G+MMjy+gZdbgsb6u393iG/eN4A1jEJlL3jgmdv03bN/7SXBtXlxu0bX3+o4IulftPfM/kzTXXS+/8duxmtqQUpw4p9RX1jXdcIMWLlZRa1zhdLd1x86IKKWX885G3be+b/vRf7p2llIq59IFS2DpAGNAODhhjuzJRbH20YxJjMgXX/ZZQkHkESaQ2x+6694ULqzYkhaZqFBs9I346BX4ilyBURy6tl/OX+a9GBy6DXpw5oRHEJm7Z9rs+25ncGi4R+GSKoUR7hCsoeFFQ2zpNvYLXUVP3T8Dg0mP3jUVG1eH6hMmD+HQFLDQg9MmPHbn5FeevP/DN+atXPLCisXPfLJwzvr3XyrftfpEQ1Hv0XrumXZxz0mtoMeqFBplQmFf36ljZ1s7zjUc5daeEFWclJSdUpSe1Rae0eae0u44od52XLXtuGLnSWXeWVXpeXVtj/oQR3uCp+sW6QVKK97FKXQOtd5pMHnMZo/N4nXYAujL8rjiAU8q7E1G3cChXuXhrQwOvawhRITjK7qm1yBDy3w9o2Ec0rQt1B56S3tokebQ24Yj71tOwCNa7uha44ZHRIgoBx6Ra4Dk5a4IyOWO6E6ALwRT6AocGuYiAVZtFgVFRSFhYURUGBaCiHJ9/bu9fTs8fdvcvZsYIoJHBCha7epd5e6DYASxvtDlOOSBUwQc6l/n4m7w8DHivzMkzYsqS+Oaqpi2JqarjV3EIRARC0WXsBBrCiWNLSnTsPBhfRytBuriiDIPA0JhxR4GgbDtB23X0G6IxaGweg9YCPVuYQ1wKDesy48aSlMkutZIOVsYHDpEuzpGshDOh3EIRITPDqFRa8JSFzNWInEX1RfEDCAibBHNi+hyYyQ4lwnIJQz74BqxRzhISWNhylJJOerJ93J1pF0dV+IQy0VDNtEQg2HQyNIY0VcHNcUBVV5QuSuozAmqtodUWWFlNkSgSAZlM8csv3SrX7oNXQt+aQ4Tk8uPaUtxlZiYXG1MfxAsNIxDUV0dQIhVZohIXRshAhTBuwMOVYQVJQFJvle418XLdvRvYVhovbN/jYuDVOTqYXfI2YfxIYTlCA7Zu5faLoCC0MMOClpO2tjPr7B14+uZgNzgrpBgb0iQFxQW+iRlPkVtUH84aufFXNqI0+YxWMwSleDkuVMH6toLi5vyCmtz81vKq84ePq6RaHz2oM8R8bpiXlfSZY+77DgmCQuZo2Ahg8arljlkQrOAo+Z1KwS9KpXQ5ND7Y55EKkilgulkKJWKpOkkTaex+zem1zi0asil02CUKAB3SKdFlQIat8nGIbHEyRdYe/v152ANdYmFfUqrxBJWu1M6Nw3BHRrCIUrvYLYJfWZT3FU75f4qCP0tOMRWxn2WhrasppSWJHwhxhoiTQkiXZpxhEYaQawdBAqCEjx1gquCRsNy1/Dy+YVwyOAACKHZL41pLkY08YIMyMsxH5phGTGyUDJrGlAk1yelugSEv1aZTXWOu2Pjlo1r1uZu2SE9xfEIdCmVO7J1n2ncGP+3vxvbiClHu7jsSNf8zdF+VUTrEzz8tGnKPanjnJTMqa04meI59cUVp372y9C7G5Iau6q+i7e3KjKocB7ubv+Pn9tvmRBrPRWW+YTvrur+0+2+5Tt05e2G/CbR23tTUovnLLf1O98N/N9fRzYWCjcUdDzwclqs8V3o67/7TuN1Y11vrEqqzaHT/d03j/fDHYLGjEuPHZu4boz9Bz+JwR2SOwa2VjmrjyMQKHp9ker6G8Jjv6l/5LkYVx4R2mpm3qkZc53t13+IVB2OqEznt5db6s6llUHe0o2q73zH+W//7t5VRClsp8rqXpvz7P0z7oJmzbjz/pnDuuv+mcMaeTvO2dvvfOAS3fXAHXfNnvVg6ZYdDIWSWCkdHsWhrwgLjD6NUXfoGn4xf9l3YXBoPPTgjIkP3zH5sbunPX7P7bPvBQ6xnXKXN8tdgUMgohF68I65Q3rqgZmsYDeBsh65c8pDMyc/NBOmEFhoGIemPjh98kMzJjx537QFzz78yVvPrnyb4NCyN5/a8snrdQVbz7dXck81Cy8cUQycNYr73Xq5x6gxKuT95/uOd3YdPtxz+Bj38ClRZ5eivVvb0ms4yDGVc8xFXGcRz1PC91YL/Y2SwFF54JwqMKDyClQumdap1ru1epfe6DZbfFaLz271Oe1BlGURa8ibjvhScY/XLbugPrJF2bRY3fAKy0Kahld1TfOvikPa1oXatoWatjc1hxbpDoOIkJr7wHpymfPcOtf5je6ebW4OiGinm0uatYeJiFlDlCmRY04+BYeEoKBiViFRSVhUEhGXRSUlMWlJBGiEMm7ePj8WE/XBI2JTc2tdTEyOJOIICK0fYiHiDvkGiLxcaJ1nAO7QOjd3vZu32TO43S/aHZJhJWhpXFuV0NUkdAfjhIIyYlmItYaG3SGGhVqHlTbjQ3wWKFWBCmmGiDA+RBDoMoGIgENgISiiZXFof9RQgnI54BDtaqVdh2g3AZ7PxiHms8iztSWtGB+C03IRh6L6PAhzROAfloiGcAi3ZHAobamiHA0kkpfBIQJFI92hS22ikTjUEGZwCC3bSP2F1DtC6uywejt2vEIMEUE5ODJm0baAbGtACjraHVHuR0wuoa9MGGriuFCGgzFjXdSQIaKovo7g0BARIa+IaS4iNVKIBIfIqlZlaVBa4BPtc6Ncm7vN0b/Z2b/BxVnn4nwKDvUuswOHepbZupfZLqB9exWK2q3d6KBbA47y8rJDon1hcX5YXBQSFQbFxX5JhV9RR3DIMZDwqMI2vUEo6GnrqM3ZteO999e/Nv+TF196/4UXl7+5KHdLFufUuZDVG3KECRE5wUJQAjiETm2zIaTHclWpTTKoFwyo+N1yCUetEZrc+kDCk6ZCNB2mKPhCwUQ6kiQ4lKIj/rhR68T4kI7BIb3mMhzC9lU7j2cgU0Nd4r7zErVA71E54zpvBoeYcR1Ka6f1jDX0Vyuzv0wcIvuFMCbEHuELkT1CbIM2JlJE+uF0XHwoFMeyUAJHmELcjEZx6NpeP78IDmFdFZgnBc5hlJYZU1IDKv4SRJq4WBOTaiJSTVKiheJSTVSmiUq1cQnBoajS6JQoa3P3b122vLGwxC1DABQ32sI79umuu873i59GNmwPtl3w5qLB+3XFso3u1h7jyi3C7/zUMP0hd2ltsJWv3lZ8/qY/Ca//vue9jaH2s+bcg6ZVe9zVHZFzUsuWPfJJD0W2lAY6L0g/WTnwxxnhrbt9JRX99z1jmL/R0dhhOdAycOsDqe3F3tP9xgNNzpKDntom39Fj8cNH+n72a99T73pajjrqm3jTZrjH3ZAce31y7DeT49CRMM7yf37l35jt7Dhq3Fl84fEF7tqjpqy8/p//IjTuG7L//n2isctc3nH+//y3b8wNjl/eFMgq9Bzqkq/ZYczaH2g/Y163WfkfPzD/27/7c/YmFdq4WEnGrqS6JAKHYl1SjGkry5BwbkZg70rBZMMUVkJqwrxWQmyMi8kRj4ArTynwnwyx3ZJSbTocGX0bPnoFviJX4BJ36KTQfVbsgY4cPbF0/Z4l64tzmqVNp3lZWyo2VHTUN7b8I570pEmTru334/+z92JwaCL0wPRJD86YjL2o6Dl4/O7ps++d+eR9RJcVbX82Ds0dQqA596M+gQhG0+OMNfTQzEkPTMd3uQhCzOwQWGjiY3dOeubhO7B6dfni51cueX7F4mdXLJqXs3pRW8WuvqMHB8+0SXqOafgXLDKez6gI2Y0+s0nGE3YdPXey8/zJo5yTJ/mnz0tP9qqOD+g6eMZWob1Z5m9WRpuVsUPq2DFN/LwuPqCPinQBuc6nMXj0Rq/R4LGYvXZbAL4Qw0IRrzsR8KbDfjoWSEddTrvopLJzg7L5LU3jMA7BGrqIQ8QauhiWW6g79Kb2EHDoTX3nYl3n2/oj75qOfWA7vcxxdrXz/AYQkYeT4xnA7qA9Hh4aFEiJwjAODbUmXMUaCggJBQXFJUSEhUrDorKYtCIuLU/IK+KycnBRWFgQROlcf46nD2bUJnfvRg8HCMRS0HrfwAZGOIHW+blEPh603sfb4OVt8PA2unmbXLytXtQqiEEvBVF1WVxXHdfXwLiIG1DaBl8oYw0Bh4ZMIWINsSCUNrdBlOUQZcE5bmyIw/fQlKItIKLMjSj3XMZC2AuEZakRDTJsudBFHDIWJ63VaUdDBoc8YKErcAgGEYiFHAFCh1kcAs+kSLcBUmcYH0JJXUHMuD9m2A8cQmouaWQdIYwM7UsY8xKm/SwOpUxFlLWadjaxeby063Da3Um52Yc9fDUoAncxYTlbS9xcH9JVBdRFl+JQNllqpIYVBiICC5Ejg0YkPheS74BdFtMUJfQVKWNN0ohrWxeDLsUhlj+H3KH6KCa4iA7GUDGHRUOqiqAcMbl9HgFYKNs5sMU5sNE1gGKMq+IQijRWOBCWI0QELc9so+pZi/p1e98G9NEFBLsjkvywpDgsKQ2R/5uVAocCirqQ/nDM3pdwSf16yeCJo9Xbt296/fW3H3ro1TtnPj1l8mMTJz018873XnrlUFWtR2cNo1nBHvY4sGs1yq5bBQvp1B6l1Coe1PM5Cn4vKnNVBmTkdL6YPU77KCoApdKBRDoQS4fidJwCDsUCCbPOpZbbtConInZGHQoYQnoYRJqARu2Ty1xikXVgQHvhguz8GSG/V26SWgMad0LvTes9tN7NzPMw80JGsNBfs4aurFK4cr/qZfNCwx9+xuAQW6XACrNDV3WHmF2rhIIUZlAQu1A1ITPG0Z3N1GcnhKQyITmoYQUEygiOEFhoQMkqNqAYxaFre+H+IjhEGQNppSulcibVjpTKkVa6U0p3SO2KqOxxpTWlNFNKM62A7JTSkVbbUxpnWuNOa7xplTcht4dkNuGhCz21R30iY1JtS8mNKbXFvnO37Bs3xMbeYPyXH0l+/lvFj3+l+OZ3tf/yQ/nP/yD/wY984653jRmn+/F/y372x3Pf/VfjmOuCY74l+d4P5T/7lerf/0v6/R8J//tX3Xfc2z9v9sC3/9X2w58N/vzXnH/5gesb/6T9wf+R/ehH5jHfNPzzf4h/9t+i//pPwbf+XfPoMx2PzO74v7+Q//g3qh//QnrzrfLFb3b8+D8tN/yH5Bf/w/35r5Tf/k7sxm96rxvnHXd9ZOx18evGBr/1HcO//4T7818r//MXouu/qfy/P1P9+Ne2G74XHHeD+dFnkn2q0BGe5E/T7OP+1fHNb1r+z3+qf/VryQ9+pP/hjyU//R3/B/9lvm6c+t//T2BfUUruQICQVnhpuZ+SBaC01JuWeobkTkuJKJmXkYeS4RxyJbXulN6d0njgpCWUzqjSGlfYKJkD/wVRBkManrDCl8YtkdHZoX/E2+rRx7yWK3AJDg2o/K0cZytHlr21bleHvKqTt27b3hV5zR+/m/NxQVttwygOXdtv8r/zvRgcmgSxpg3a3h6+A/QCP2fmE4SI7phz350MEbHLWGc+NQu6Yy50/x0oP7hE988EDmUo6P4Z7CIjxOTgOD18B3rk8F0mMN+FFMoxglM0CdbQ7HunvDrnvvdfn7OCsNBzwKHV77yQu+mDY/X5vFONovMdiv5TemGPTckPWFQJjzXhcVmVmoGzfac7z5451n321MDZs4NnL4jPchRn+NpTYvNphfu0OnRGG+nSR3sMMb4pJjGGlaag1uQ3mf1WS8BmIRTkIX3BYa8r7PXEfN5k0E9Hg3Q8mArZTIaBNsmhlYrGhZrGV7WNr8Ia0jS+pmt+HdK3EOlaXtfi2PqGtm2B7hAEIiLSdy4CEWk7l+gPv2069p715Me2M8sd59a5e7e4OdvJNlXebg8PE/D7vFgxRDYLoVCbEalPuDg1BBDyY2pIRKwhvEkNCEtDovKoqDImrkpIqlPS6rTsQEpWnZRWxiW4vSA0uDfA3eHr3+7lbPVyNnn6N3rRHQcNbPQCh7jrIT/RRRzy8zf6+Ju8vI0e3iZiEPGxEicnKNsbVhZGtWUxHUrP4GDUjcChxmEWIm1yppYkcMjcmra0UpY2ygoBh4hBlDTWkf5oEpnbH1EhHgYi2kO2ow7pChzaF9blRQkOVaQwzONqoT3t9FVw6DBwBdCSdh+mXEdoIkJEiMylsEHVDJsF40PAocK4kSEi4/64MS9pQqE2QGhvAlzE4FAcOARMMhWlbRdxiMJjMjhEkcc8QjmvJCKSzSNElMGhSuBQSLM/rNnLukPQEA6BiIYnpsBF2wNyQNHOiDovritNGqpTxoMkVTiEQzEjOrvriTU05MWNwKH6mAYiRAQcCiuAK3le4U4XbzuSKw7OBrCQi3H5XENhuZF5OQaHsIEKm3mBQ1jOuxqbeQFCzv5Nbu42/+DOsDg3IikKS0pCkjKC3JKygBQ4hCWwh8KmrrChX8851V6wd/1rLy+6964XJ9429083P3Lz/9z7P7+9+w9/eGrmHXkbNxvFiqgr7LNHPFgxZCWd2iZ9EL1wCrFFxNNwe6QD3WIJV2mUW4PWSNKdojwp2puifUnan6R88bQ3CiKiYxQNJvInLDqnWmbRKl16tQ9JOYJDmgAq5lQKj1TiGBw09fUqL3SJes8KZf1qp8IZ0ftSei8FHDJATMkbm3b7PDh0pX10WY/cVXHos1nor+CQjVbbaKUVC1VTGCmRGmMSPRTHUayLiXQZkwH1cQwIpVgi4qszYgJyQzikiI/i0LW+GH4RHGqrX5u386ncXU/u2z0nb+fTBTnPFGc/U50zu2zX44X7Ht+3//E9+U/s3j97/77HC/c8WrL34ZJ9D5fkPVyS/3BhwcP7ih7fVzwnt2RuUeVz+WVzcosf3V3w0M7iJ6ry5pzdOqdz2yPV2x8+tOPpozsfa8t+uHP7Y53Zjx/a8UjjzgePZz/ateOJtpzZrTtmH9n6aGvWYy27HuvMmte5fW5H1uz2rU+0bHvywNaHmnMePrbr8dacxw7uwCPMach6sjl7zpGtj3VuebJj85PtGx+vy3rk4LaHS7Mebcx64uSmx5t3PNa4e0711jlNm2e3b3m6ecPjTZueaN0yp33TU7ixbuu85g1zm9Y93rjusc61c+o3Plm/7rEj655tXj334Lq5zatnH/vkscYtb7TU7ThWV1j84TO1y5+rWzO7bc3c+vXPHNnwzJHVcxrWPV2/4Zlja57sXP5U7rYXNmXP3ZQ9L2vX81k7WL2YtevZrF3PEO18NqMdz2zNZvU0UQ40NzvriZ1Zs3dnPbV3+9w9OXN275q9a/fsvdtfKNq0uGbTsgPr1xVu+GR39vNGo/Ba3reO3mf0CvwDrsDlONTS52zpU+/cWZPTqqjrMlV2DGzdU/DKK+s/yh/FoWv9Rf73vh+DQ1OGxTZfPzQTRDQDRDT7XoJDT80iYliInMy9/66raNYdIKU5s4gdBJGA3L3I3U3DjtdH7gRlsdYQgS48/hAOAY0mPDRj/NwHbn/z+Yc/Xvg0QGjlkmdxXPveywVZy860lA6ebZF0H1Zzz5okfU61IGzTpP2OdMDrM1nFfYNdR86fPdp9/mT/+bP88xcEPRxpL1/VJzb0Kxz9at+ANsDTh0SmiMIc0ZhDekvQZAlarUEH6rAQ73FFAyjX9mBeKOr3JgL+dChIh4N01J9w65TK87XC1k/kTW+qm+YDhIhgDbW8oWtZMCwNiKgNOESkb1+YEcGhRfrDSwxIzYGIjr5rPvGh5fQy+7m1zp7NLBF5efCI9gKHyKLVQfTFscVxQ90JzLAQ6wsBh/AmNSwpC4srogAhcU1CcCDOr04JDqSFNWlRbVpSQ7hIUh4XFoQH9wW5O/3cbM/AVjfe7/ZvRJs25IFTxF0HMabQsDXEukMbvSAi/mbIQyJz2/ziHWhBCKsLY7ryhOEAAl0wiNAalzCChVg1JU2oLoBaEiZM0bSlrK0QdgRR0DARGWrQFhBRF4RVuVH1XkYZHIpp9kYhLdwhbAdCWG5vCBNEutyosTBhKU/ZaylXE+1BWI41ahjscbM6iiPlIWLOGZEv6KRg2lgbyPiQoShmLIybCuKmfIaI8uImKDdBBBYiH8aMuXHj/pSlmLIfoPG9SDDvMI3HZATWSruPpFyHU85OKE24iKAR7eygMc6EZjlrU8x4MKQtD6gLQ5q8sGZPWLMzrMmBgEMMEe3EoBRTHbGDiczlBBU7MC6FtUgJfTmxhkx1cVN9nFAQDKIGVmChq+JQXNvAEBEic1VBWbFPtNc9mO3kbnUObHIOAIfWuQbWuBmxs0MMDq1kRCrmRqwhwk7etdg95ezH33WWX7AzJMoNifNDYvx/rJTgkKQ0IC3zS8sDipqguiWgPWYTHj3fWJy37N13Hr73lcl/fv5Pv3/qpt8+cfPv7v/dr+7+7a8e+NOf1i5eLOvjRQgOhdG4DRzColX4QnKJTcjTcXtlnPNCfp9UKzP5rMG0n6L9NO1L0Z4E5YnRvjjtjxH5onQEUTkq4YlZ1Da1xKRVuHQYKNcEUC4HFlIrPAqpUyy08rj6HmINDfZ3CfWD+oDaE9f70wYvTeTJgNCnjQz91crsvzo19FdBaJiFSGsCIwwOZU6II4TNqgAhSo6oFWI/hjgQSKiNCjVQHEuEQEGM2JGhDA4NsxBOLsWhxIAiyVX95+jeob/9NfGL4NA/4I3T6EOOXoHRK/B1uwJXxSFH4znjwXMW4FD1SXVJG3dX5ZltxR2j7tDf/jv8H3KPy3CI5SLgysMz4eoMEdGsu+bMuutJ2ETMyVP33/3UAyN0/91zAEuz7kCybva9aE2As3Q7xHQnTIEezMTkwEIQbKKRODT+kTsmvPD4Xe++NhvN2mAhFofWv/9ySc6K8+0Vgq5WWc9RLf+cTT7g1YujTj0dcmHIIOb16mXqvtOcrmPAIU5PF6+ne7CfI+bzVUKxQSKzSFUOucalwm5HU8BoCZmtYYs1RFgIqR5XlGwZ8ibCvlTYlwz7EwFfKhCgIhE6EqJD3qhFxhcdLxxs/IDgUPMb2ubXwUJX4hBjDRHBHboMhwyHFxsIEREZCRF9ZD29Ah6Rq2eLu2+7l7sLROTj7/Nj8kdQAF2OQxfnhYpCkpIoaEdSlRAdiHKrAudLPKcL/GeKgudKw90V8f4qSnSQltVQkoqkqCgymBckq1q3IwflGiIiFGp7BwgRMQE5Foc2sBrCIRARkQdHAaZc0AKXi62mGPePkxGX+iEQ+htwKMUaRJriCLasqnMjwCFCQfsYgYUwOESW/0Cow44AijDqw+BQ0laTdjbSnrZLcego7blCBIeO0S4Q0WHgUJqUX1dHDcUxY1HCDCLKHxJBIJaFro5D7o5PwyFwEXQ1HKphcKggpMkNa3aHNTtG4lBEszOqJtURGRySgzDRp4f5pcKEsTJpqkmaGRwyfX4cgjuEsFxFQFrgEcAa2oaMnJP4Qqw1dBkOgYJWMBomIkARVvGudfStd/UDfbcHhLvgC4XEBQwLYZdrKXwhIll5QFYRkNeEVM0uSSu3s7Bo7TsfzX1o/swJr4z/w8t/+Z8X/vy7eX/+3WO3/PqB3//qvpt++/a8p/qOHQ/YPS7M4JkDFmMA3QkqmUM8aOT2KnrPCXg9EpVY7zL7Et4kHQQOpWmcuONpT5T2x+kAiChOe3EOLorHHSGTwqwUGXQKl0bh1ii9ZBOr0quUuaUim4BvHOjXXDgn7j4rEPfKnTJbTO9PGXwUWMjI6lOKE/4mEMpsExrq5h5pEF0bDrFVCkjHKSyoSYAjRBJxcIRE2phAA0UH1ThioSrGhIZLtFkcQkbuojXE4BD4JzGgZKQYxaFrfkUcxaGv23vP0Z9n9Ap8xa7AVXEIBpGzsdvG4lBphyivoXd7ySgOXfNv8r/zHa+KQywRPTRzGuaIAEVYFvTEvXdCs++7C3py1t0jNfs+fApfAHZCjzYoCNE4JO5wd4AQ/B+WgjJhvBGzQyQp9+D08UjKvf70Ax8veGrlkmdYAYfWvf9y2c5VwCHRuUMKznGjqNulHgya5XE32mPcGDKgomGX0SroHbxwsvvCyZ7erv7+bj6/XyQaVMjEOpXMqFFZdVq70eBCiTZmhJx29GiHXc6wxx0LEATCutV0LEjFgmnsPAkF0qEQzeAQFXAFNPxz3I49goYPFKhSaH5L3bxQ1fQGuEjTspC0JgyLVGwv0JKkHINDHW8SEWsILDRCR942HH3PdJwQkb1rrePCJlffdswR+Xi7A4P7AoN5gcyW1YKR5dpwh0hxghjFCaVxcUVCWB3qK3cez9PWb5VXrldXb9bWbtM3ZNva90QulNPiOlp2kEJwTlgcEeT5ebs8DBExHhHcoaHI3BAFDeEQWsUyIJTBocHNHsFmvzgrKNsZVu0nBWiGamS6MqYQfCEixOSG3CFz2xXuEIaIWilzS9rUmIKzpKuIaoqimvyoJo8tTohqAVo4EhC6iEP6XBaH4uaShLU6hfEhN9oUMDg05AJdyUK4JYNDDBGhAs6BfrmamKksYSpOmguTZmIQJUxo08Z+ISIyNcSI8YvyU5ZS2lFD3KGLOESIi2IQaKTY7BzjDrXT2PoKG8qAHoWSoHp/SLM3rNnF4NBFDeEQPCJm4RKWLCn3AQsThtKkqTplrkuaG+JGdD+grRuOFhbaDhtEWPR0cXYoqmmAkJRDlUJYUUmsIXGuazDbxdvM+ELrkZHzkEqMtRCBIpKXg1a5+gFCwzgEs2iNs28ddhO5Bpg1U8LdYXFemLAQGUsDCwXEZX5xGTmRMmE5eU1A0Wjsq27JXb7ixYfm3z3h5am3vD755jen3fLWjD8tmH7r85P+MOcvv3v4j79Z+Nj9pxvqfGab0+K2Gr0GrUcpsUkERj5H1XNOCGtINqixGTwRbzwdTJF0nDdOu6NE3hgdTNLhFB1M0J4w7Q7R7kjM6jdK9CqhQSt3qBkcgi/EWEMuscDKG9BxehS958X8HplOYAhqvQlDgDL6MyAEFrqqL/T3YqHLdg0NDwhdeUJGhhhfSG1DfTZZq8rYQVjZGReDgogjNAxChIUYsU0Jw30JQ8NCpDvuEmVYKIND4KLRZrlreEUcxaGv2FvH0aczegW+bldgFIeu4Tfzl3yXT8chUgH34IwpDwOK7pz+6J0zocfuxhLVOx6/586Reuxu3D4DX/PIHbfjiwFRGECCmNEgtkTuMmU+9eD0iRgcQj33ohce/eTNp0fg0DPrP3i5Ys+a8x2VcIeU/cet0l4frCG7OuU30WEncIiOR8JujxITBF29fWe6Oec43B6uYEAkFcgVEo1GadRrLEa93WJy2W0+lyPodoW8nojfy7AQyhKCVDxEJ8NE2P8YDTMsFEFYLumy2KS9RwcO7RA1LlU0v69ueU/d+ra6ZYm6dZEGaltEtgwRkTY5Zl6IsJCh401jx5uGjreAQ5ewELjoCGlWMB5933T8Y/Op5dazq+0XNrp6t3r7c/yEiPYGhbkBsl91KC/HWENBYTFK5KLiEowGJUQVkf5yy+E9guJVJzcuOLry1ZNr3ji9fuHZTYt6drynrd2S5FTTskYQURKZOowbCfYhCgUTwDOwxTOwidFGyMeDMr6Qn7+JFQtCkE+w2cvIJ9yCGrSQYm+EROYqEoaDKbCNCd0JTTiSEwaHkhaSlBvGIeTlSFiOyctRlhba0pw21ScNBxCZi2mLYtr8mC6P7U5gMnIZFsKyVCwIihpyIwbgUEHMVBK3VKXs9UybAoNDVwWh4Rvdx2nIcwJohEKFhPVg3FyeMBcnLUXAoSFdJCKWi4hZZC5IWUtpZy3tbrkMh65mQzEGkb0dOEQ5WpKW+qihMqQpCmv3h7V7I9rdUe1OKKJFZI5AEXAorCLjQ0Pd4mAhsGVRylQBayhlrk+aGxNmeFmNrAgUDRHRcJUfWfqEmBxJytWFFYjJYWoo3yPc7eJnObmbUI/uBgiRDCTbE8jgEBuZ618NHGKICDYRsnO4BeCEYSGwUE5QtCcsyQtLCkISGI8AIZaFyoFDfvQowCaSoq2hxietl53Mz1vx4uJHJr9xz/gl90788P5Jqx6dvvGpezY+fe+yx2YumTXxxdtvffvxWZ2lhU61xm12mdCCoLCL+QZ+v7q/W9LTJRAMyM1aR8SXSGM0KIruBJhCYdoVpN1hYgqhXztK0SGYRWHa4aOcwZjFZxTrVQK9RuZQyV0quXsIh5wivonL0XAuyNCgoOTrXCpX3BhMm0K0KUCbfLQJ1hA7MsQYRNeAQMN3+bT6hM+JQ1onQIhQELNHiDQloCaBzcWJmFwc4wjFBjUxVGYPia2Mu9iXcBkCXZwXYn0hojhHnuxXJEdx6JpeP0dx6Ov23nP05xm9Al+xKzCKQ9f0u/lLvdNn4xBLRCAcTBNBSNBBj9wB8pkxpOkP3zEdN+KzSMGxYkDoM5QpUQAOPTJzwvOP3vnOK09g9eqKxfNWLAYU4Thv44cvH8hd391ZLexqUw2ctMk5QZMs6dFTQSsddlBRL50IJ0M+i0Yj5PT3d13gnOvl9gwIBoRSgUwhUWuUBr3WYjI4rGaP0+4nLOQO+73RgC8OIygSpKIhehiHEhE6xrJQmAoH4zaDXtrTITyaqzy8RX90o+nYRvPx9eYTa03HVhiOLNUf/kjb8Z66bTEj7Bp6EzhkaF8IFvp0HFqiP/IOiMhAiOgj88lPrGdW2c6td3Zv9nK2+7g7CRERgwg4hF2rWLp6EYfikrK4uDzUX2w+srM398P6D+ftf/7ufU/NKH723oqXHqx45cHqNx49tX6BqzOXHqynpY1pSS3wKSTCPNJe7+BOD4iIt9XNxVvhjR4uWpU/Lw4Rg4jku2DpFKMSGmVxLAhlRFgIVHA5DqUZIqKJDuFIWZrSprqEHouMSmPagphu/xARkZEhgNCwooZ9UWNezFQYMxXHLZVJWx1pU7gqDnmP0RfFgJDnJHM8ilWqSVs97p6wlAKHUoSI4BFhuRBUkLJkoCgBmwiyFKTtZbTrILGhPJ1kash7NPPIV0nlDePQIWyJTVoOorMhpM0Pox9cuyeixaoQgkOEiDI4tCOsRuM2i0MYmtof1WI/LKyhqpT5IKwhsBCDQxeJiEARS0QXy82x07Yxpq2Pqg+E5GV+SYEXU0OCHCd/K3CI1KMTHMqwEHDIcxGHiDvk6ics5Oxb6+IgIAfc3eYX7AiK9oal+8FCqJIjLCQpBwuNwCHk5cqDEthQNR7hgf7m7ZsXPrxw1p8/fGz6xmdm7XzloeK35tR++OLBj18qe+eZnfMfW/nU3SuffaQ9f49ZKHLobQa1Qy6xDg4QaIE1xO2T6pTWIJoSEhRN0XSCptEg5wlTjgDtDJKAXBQ4lCZ5OUeQsnnTNl/U7DGJdcpBvVpiU8qcwCFIKXfJJHYh38jtU/F65DKuxqZwRE2hFGGhYIaFgENfHIQ+IyZ35a6hy0whOEKssFNVmQEh9MXFRzhCBIRAQYNMOm6EF0QcIfTFDQleEBJxrIbh5yIF9Svi/XIoARziyFP9itHZoWt4/RzFoa/YW8fRpzN6Bb5uV+BTcajhvPmdFdnr9hwcDctdw+/uf+hdgEOzbp9ype6/nVg6Q6VzJDt3UQCey8R89n5Gl3zl0Ifsp0YIE0oTH5w+4dE7Jr78xD0fvD5n+SKAEIhoLo4rF8/b/NGrtXkbgUMIy6m5p+zKgbBVkSbWkJ0KO+iom44jL+f3WAxKoYB3oYdzrmegZ2BwQChhcEgNd0hnM8MasnphDcEXCnijIX88HEgSFkJGLkSDgpJDikfoKKAoSkWCMafJoBOc1XMa7ZxqF6fC218eGCgLDBS7e/Ps53fZzmUbTm7QHFmhaP9I0f6eqn2Jrv0tmELGzreGcWikQWQ8soRxh4iMx941HnvfdOIj08lPLKdX2rvWubo3ezjbA7zdIUEuiGhoiKgwIMSu1eKIqDQurYwKK8wnd/cWfXjggyezn5q68YE/b3vgtj2PTMmfPWP/7On5c2c0LJ6tKFsf6SpPg4hk9Ul5dUSKirB8v2gvKsjc/O1u3lbXwGYX8Qc2oUSOEYNGw9bQ4GYvxLpDwi1e0RavGGtDUQOARmy4OpUJIzGI0uYmFMexYnEoZUWBAauLhQqEhewdNLwUG0rnMG5UG9dXRHXFEV1BRLcfq1GjOvRcE6EFmxW6DRgcgjtUFMf4ENumgIYD9GiTeoOhqaFLWAhcdCIj30naexylcEl7I7J2CUtZ0lqSsBRD6EtIW4vSVhAR0nFESUt+3JyfsBal7BW0q472tNLewyMQ69jV3KFjpMjOgbBcG2VvTJoPxAwlWJRERp50eyK63Yx2RSHtLtAR4nMh1Y4wZofQp6fJi2kL4/pSTA2lzMQaSlmacPVIEQXpomiOG1k1xdnU3PCiJ319QkcaFCKqyoC0yCvKdQt2OmEN8be4SRngeg9vnZeZBLvCIIIjtIrpVCAshMCkl5cVEKI4gbBQRF4UlhWHpMQU8olKvaIyb+aIE0BXuR/ukLTaw688V7FqzQt3Lp71l43P3l+w+OnaT146vHFhV/Z7F3Z8eGLrO82r3yh8+9ndi57rKNil5Q6YlXqN3CwRGrgcZd8FcX+PWCHWexyhFBq0wUL4k6bpCBoUQikYQZA7SOgI8kZom4+2eSm7L2b2GMU6xaBWKbYqpTCICA7JpQ6JyCrkobBbLRrQ6CQWn8GftEYoS5g2+YkvNLIg7ov4Qp+NQ5cNDrE92kMi61+ZaBxxhFAZJ8OOFBKNI2VxKEtgBoSgK+NwoKCR/MMiEDyfK0EoYwoN4VCsT5bok4GIfvxv//4PfYH4Wj74KA593d57jv48o1fgK3YFRt2h/32vHcCh+26fcplARxdxaPrkWdOnzJo+9fPoqkSEGy+77/14QIJD42ffM/mNpx/4ZOHcizgEg2jR01s/frUuf1PP4WqE5eAO2VUDYbuCCprpqIOOOKiIg4656Jgn7DEbVVIhp6//fDeLQ1KhXCnVIixn0NrMRqfD6nU7gn5PJOSLY0YoGkxFg2RkKI6YXIRORenkkOJROhUDJsUDDodbLw3o+VFdf1zXl9L3UoaetP5CXHUmJOn0CpvsAxXG7nzNmR2K4+vlnUs1He8YOhebroZDRiAQdPQd47FhvWc4/oGRENFSQkRMuQJWBoGIgoNDRCQoDAiGcajaP1DCrV5e9sEjG5740/K7f7f+3lt2PTKpeM4dpXPvLHhi2r7HJ5e+cM/ZTW9qD2b5z5amJY1pZX1UXhWWYw6kwCfJ9Yp2YaGQm5uFHTWIS3l4EIrF8H56w9C8EOoTtjDK4JBPvBU45JNgbSjKAGAQlcUNB5Km+rQZRNSctrRAn4VDACGCQ9AhytqcghliBD+QCuyoviCq3x8j21FBQdj/w4hpxI6ZIIJDMXNZwlZNuTA+1EYMomEcupyFjl+OQx4UwTUlrAcS1oqkrRRKWEtS1pK0NUNEgCKGiwoS1kLyKXsl7aonnQ1eWEMjTKeruEPAIYwnAYdaKXtdwlSJnyWiy2NwCD0QeyP6PRE9gSLgUFS7O0KmiXZhz2xEvQ+2GFOuXZliYnLgQ+bqkZAhevmIzC1xAkVXwaG4Fm1y1Wy5tke4C1NDDlhD/M2X4dAwEcEsGqqYwwQRNhGhV3Czj7edHRaKSAoismL8H4OwkKTUJypzC0pdghJGpW4hVOJFZA7ukKTKyy8/uv/9ZXMmvffAbXvfmN28esHZnPcGC1YoyjeoKjZKitdy9i47uvnthnVvnyjdq+L06qRqqUDL61f290h5HLlSrHeYfIkwRSiIxSH8iafS3gwOpR0+2hMkcvppu5d2BRCii9v8JplBxtfIhWYWh+ARwRqSCM3AISFXoxIaHRpXxBJM2yO0FdYQWOjLxCFQEAU7SI1tM8weVeTipNgRCQrSEjEglClLYByh4UQcChKwQYgdCmKNoBSjT6OgK92hURz6Iq+1ozj0FXvrOPp0Rq/A1+0KjOLQF/kV/eXc96o4BDqaRdyhKffDICI49LlY6PN/GYtDD9x+25xZ0956/mHSKUdicnNXLn5qFaNtS19tKNzSfbgaRdvKgRMOVX/EoaBCwCE7ISIGiqBEwOo0qhQCHq+nh9vLEQwMSoUylVSjBQ5prBaD02n1eZyX4FAslI6H0nijRnAoRsQSEcwinCciyYjPH3XbU14b5bXSHjON8gbU2bn0aZs6YZJEdAMB9VmXtNPCr9N1FyhPbFF1fqzrfNeIGaFOYhMxe4cy40OX4ZDp+LvG4+8TnfjAcPxDIzyisyvt59c7e7Z4+7P93F1+PpoV8oOCgpCgKJxxh6qd5/OO7Hx923PjV9z/2/UP3pI79/YDrzzY9uaThxbOPvjy/SVP31H6/N3N78/t2r5Y1bAtxj9Iq5pjipqIsiqkKA1gZack1yfa7eHnoI7MxYUARcQdYnHIMwgWAgWxOMQQkXALi0Ne8faAdGdIkRtWl0R1VcwEUQMMIsraAqUsLYwjNOwOsQYRZodYawjqJEcySgQiOhhHBba+JIalQHqs/cmAUNKYnzQWQGwF3BAOlSZsVWlnHcEhdG0PZ9hYYvEdZ3SChiM0Ul4E51CN3Zyw1cRtFQlbGUtEaWsJZSNiPSKCQ4SFCvGplKOadqPC7tDlOHQ5d8EvYtsaOjA4lLLVxk1AO3BdblR/OQ7FdGjMAxShaw612nti2tyEvihpKE+bqtPmgwwLNV2BQ2QQKzNHZGzElifWIIrrmDY5ZXlIVugV7fEIc1yDWc7BLW7UXfCH3aG1Ph50iUeEWgXMC5GO9QFw73YsWg2L90ekhWEpTKGSELrjJOU+UblHUOrkFzuISpyD4CIit7DMI8IcUZWbW96xe8nSJ25b+tiE4nefOb71PW7uJ6qKDea6LEtdlrFmi7R47YXdHx/fsay7tkjd16MRKUU8VX+vfKBHCl/IYUR9QoKKMabQMA4l0pQ/DHcobfembB7iEUE2D2330b4IHYglPRGryirja2UCk0JiZ/JyTnR2S0VmMV8v5+vMcrvf4E9Yw7Q9TFtgDX3hSaEr3aQrZ4eu5guxdlBKZbkEhNj1QawdxCjDQkw0jq2JIxQ05AixCATBDhqpRL+CVfwqIkk5iMUhaNQduoYXzlEc+rq99xz9eUavwFfsCozi0DX8Zv6S7/KpOJTJtsEX+rzW0N+EQ/dNG//A9NvmPTj97ZceR7n2qiVPr8rg0JxVi+dkLXu1sWhLz+EDF3EI7lAGh0BEdjpig6iwLeQ0GBUSGES8nr7Bfq5UIFZKVFqFQa+xmvQOu4W4Qz5PJOiLse7QRRwidtAQEQGKWEXTKUR6IpjzjhGFonQgRPkDlD9E+YIpjyfptsac2rBN6tVz7LKjxv4q7ent2qMr9Iffg0dkPHyRhVCocCUOmQgOvWc6QYjIePIj02kQ0Qpr1xpn9wZ37zZf/44Ab29wMD80WAgcionL0K+tO7q9etnja5/4Q/a82yoXPND+4byu1a8MbFg4sH7hmU9ebH3r8drXH6x+86Hqdx47tu1Ny4m8lLwprqyLqmrDysqgsiwoLwpI8n3CvZ7BHW4epvC3uDB5wt8IgYU8JCMHCtrqE2IHK7RlJA4hL4cdRCFlUVSLQoVabA7Fu3ngDcEhsmuIxaH2tK0DRxaNKBtrDYGFWCEy1wYMIAaRriyuR3k3CtYgEBFYqJBRAfrfICwLYtyhETiEqZ5hHMqA0HHaf4L2nyS6hIgQnDuSdrUkHQcT9qqkvSJpL0vZyzAgRNlKGSLClqEiKGUDCxUlbWVp5wEGh9oz32L48T8Th5LW2rixLKrPR/0DGXm6qL0x/VBXHjGIdmO9UkybFzeUJE2VaUtN2kKuHrHXSNSQcYfMrDt0OQ5liEhbG1FXhBRFQSmx+DzC7e7BrWAhNwiWv8HDXzcclrsMh9Co7u5H+zY2SmUFBCjUzotIi5CfZAJy8IUqfOJyYI+TX2LnFtu4xXZuiYOHD8udg2UuQTnkE1a7BypacxYunzNhw7wZlR89f3zL4oE9H6rL1trqtkLmAxvlRcs5ez7syV8raqvW9/eqBTLRAGEhVMk5TZ44SuTCNI0d8RgZuugOpdO+UMruSVvdoCAobfWkLC5iEIWxhDVNRVJuo1sh1DHuEHDIASkkNpnQLOXrNSKTS+sJGQMJS5C2BGgzGhS+WGvCVZN1V7ZpD48JXRwQImUJAKGk3JyUkQGhmFgfHXKEhruz2fq44dY4Yg0NdSSMdIRSA6pkvzI1QkmOAik4TAdBLPyMFECIqFcaZzSKQ9fwCjqKQ1+xt46jT2f0CnzdrsAoDl3Db+Yv+S6fgUOfH2/+1q9k3KHxD80c//wjd7z36uxV6NdeBFMI7tBcsBC0ffn85pJtfUdrLsGhoJGOWqmIlWUhOoqjNeY1OfQKBHSweEjQx5HwBAqxQiPX69RolnNYzG6Hze91hTA7hP1CV8MhChk5gFCCEQApjQqsaJqKUukIlE6H06lQKh1Kp4LpdDCRDIQT6Kfz2iMufcAsdClOmvoqdKe3a46u0B5+lywa6lhk6GR3sC65Gg6hcftd0wkQ0XvGkwwRnfrEfHqF7exqx/mN7p5tXs6OAHdfiJcfGSxKSCpiwgpJ45qCxXdtefrWqiWzTqx7kZuzWL7vA23eUvXeDwVbF51d/uKhd5+sfGPWnudvr3j/CUnjlpikIaluiqOjWV0TVleFVCCiYr9kvw8OA1Jz/G0u3hY3AleZYaEtQyDE4tA2WENEkiy4Qz7JDr90d1COVaqlcV11Ql+L5BtlJUQ0hENgoU5GHSlbO5S2tVMZHDpM2w/TDhw7KFsL2qUThqqEEbm7orihgCEi+EIsDhWmmBY4sizIXISu7aStMu08SNoUPB3EumFBhVDQCToAnaQDp4j8IwU6Opp2tyaddQnHgaSjMuUoh9KOcgpEZC+lHCWUoxhK24uT9hLwEuWqpT3NtBffYqhE4UoQYm/JuEP40TD2UxMzlsYMBVfg0L5hsygMHCKLlVCal48fOWWupqwHKWsjIUlEDQkOoYWCiJkgYlvLM7UKWHfL4NDBiKY6pCwJyPJ94j1eUY5HuI1NM3oGN3oHN3gH13v563389X4cL3WHMFDkJRultgQEO7BcKCotzLAQCciRYSFk5Bz8Uhu3xNJfYuKUWLjlNn6VQ3DAMVjtFFQ7Byu9OO8ra92+YN2zU3NeuffAx88dXv/6hay3ZPlLTVXrzNXrNKUrBHvf6855m1u8QXui0cTrUfKEg70ibFw1KixhV4SwUIiigkx3XIohIjI7lEy7g/CFgEPDIu4QInPxJPmaJO23B1Rio1JkUUkdhIgkNrnIAhySDxqNMrvfGIiYg0lLgDL7aTOsIaZN7u8og5u+Kg4Nd2erbLSSbFNNswNCpDKOOEKojLu4RIiZERreIDTcnc0uUR2uSRhpDbEsxFAQUaJPzjo/cY7sEhbiEFOIVXQUh77AK+coDn3d3nuO/jyjV+ArdgVGcegL/Ib+ku76ZeHQA0yt3EuP3fXh/CfJrqG3QEEjcGjF/JayrCEcOm5XcTA7lAoYqag5TYiIYSEGh1JBi9+mVosH+L3nB3t7xdxBuUimlul0KrNBZ2OLtj3OUMDzaTjE5OUYYXwogeAcKCgKKMoohbqFMM0eE2jlJkG7RCIUTYRCcZ8zbJO55CfM/VW6s9nwiHSH39V3vG3ouAKHmPEhE3yh4yiXI+4QMYhOfmACDp1cStq3T6+yn13nPLfR3b3Nz9kZHMiNDBaiNTvCLx2o+GD/wul586ceXjOPt2eJtnS5/cBa94F1trKVqn0f8LYuOL3i+QMLH9g2Z/z2F6afL1waEdYnlC0xVWNM0xBWHwyrq0OKiqCsJCDNJ6m5wWw3P8sziPfWWy/1hbb5RVl+EY5b/ZJtfkmWXwIcyvFJdvllecQg0pTHdFVJI0l84W09SuQYd2gYhzpTICJ7R9rRARyi7J2UHc3UwCE0EICIDqVgEJkOxI3lMQaH4gSHMu5QyoQGarImiMEh9B8AhyrSTqZNAdaNbyQOAYRYXRWHjqXdbSlXQ9J1EYdYIko7ytKOkjRYiAgshKRcFYVaOdKjcEUe7wooojzHKOw4cranUdVgqY4ZS2LGq+GQgRkiIuUKZLFszJAfNxYz1lAtZa2nbReNNYaFMvNXQzjE5OWMTQwO1Ue1NWFVeVBR6Jfu84p2whpicAg+HsKNmxgcQtZxg49oPcM/pGWO7CDCsl3+Bv/g5qAwJyzeG5UWxGQlEWZYyC/GaBCZEXIOlth4peb+EkNfKexNm6DBIz/kV3X6lR1+eYtHXO8R1JrOFTVnvZH16l35ix+rW/Z809Jnjq1+gbdjkbZ4qb50hWjPO10bXjm65hVOwRrT2WYL74K8n8Pv4Um4crfBlfIlwEJky5A/SYfSpFA7hiNYJ0bZ/UkzYSFqiIgYHEJvPoND6JlzhdUSbGI1qyQ2hcgiF5llAiOOGqnNqnYHzSjjZnHIS3DI/DexEKykv6orcAjWEFkixFCQ3AxRMhO2qaakxiRbn40lQkMzQlilOuwFYYkqu0eVFdmmyixRHR4TupiOIyxE7KBhZVgIODQEPyMpCCAEwR2K9khwHHWHruGV84vgUDqdTo3+Gb0Co1fg63UF/u4wNYpD1/Cb+Uu+y9WrFP7ew0JXVimgZfvxuya/9uR9H78xF+4Qi0OMGHdoxfzW8izO0QPCrhYV94RD3R92yFNB4JAlHbMyRGSBUwQiglkU8xrMaqGw/wK/54JwgCsTSFVoU1AY9Vor2hRsJC8X8LsjYV+cdYcyg0MIy12alwMLERxib2Q/S+goc8SnUEDHHNPxCIUjoCjud4VtEo/yhJlTpj21VXP4E13H+/oO2EQX3SHT0XdMR7F3iGUhRic+gJCXY3DoY1K9DYPoDIhoLYjI05Pl79sV4ubFhaVRXklP4ZLit2YeePe+rm2vyAo+MFetch1c76vb4Kpaq8//WJyzqHv9q3VvP5r11ISNcyce27EkImBxqDmmaY5oGiKaughsIhUzSiTN98NqEO7wCbN9wu2sHcRQEM7JkcWhgGRbQJIVkGz3S3L80p1+2d6gYn9Yjd1BZUlDNbqzKczAWFvSQzjEkk8KHpGDFaAIx8MUYSFWHWlrc9KMmFkFcAjWSsLEiAwOFaZNRWlSAVeEduwEREoOypFko1zMYI/vMO07NhSQAwWdHhLOGTQiwTnYRHCHYOO0p1yNSVdNylWVdlVAGYPIUUY5MgZR2lmScpQRHHLX0d7WzOMPJ+WuEpk7zuDQkbTzUMqGjuyqmKE4ZkRYbmRSjj1nChX0hIWQpmNYqBwxOcpaR9saKVszXDIKbXtWwkIJRkzFHOsOMcJCJ1NTTF8X0VQFlSU+WZ5PvNsr2jGEQ3CHgEOMO8RHFo7VBqTmIPRuM+3bAKTNQVF2RLo3KsuPK0rjioqwtMIvKQMLuYTFjsFiG7/UNFCq6yvT9lWa+c1+zemkYyDtGUw7BxLmcyH1Ea+oSXe2qGHr63veerDiw7l1y56tevvRhvce7Vr/omzv28q897s3vtzy7mM1ix/r2v2JravFxDkjuXB2sLtPLVKGbL60L0Z5Y2k3om+RtDdG+ZE4jdG+KPq1Kas3bXZTlos4lLK5KLefRjw1mYY7FHSFdTLgkFEtNisEBilfA6nFJrPK6Tb4QuZg3BpMISaXsYZcn9saAghhN9FflZseuV+I1McxOERYyEJJTWmJMSXWJ8X6BFMZx2ooFKeJM9uEMnYQvCBGV3bHIR2XHlANp+NGghB7zuIQcYeuEPjnokZx6FpfPL8IDsViscjon9ErMHoFvl5XgKKGU91/HzL6VBxasa0YRduLlm5d8P6GrOLO7SUdtQ0tf5/veemjTJo06Vp/Q/4/er/LcOhvjb1d29cjLPfg9Mlz7p2+8OmHli2ct+bt51Yvenr14rmrlwCHnlq5eE72yjcOVWYPHK8VdTWrMzikSGN2KO6gE650wpmODRlEUXs6ZPNa1CrhwGBfj4AzIOaJZCKlUqrTqsxGnd1qcrmQl7vCIBpu2R6eIPqME9Y7YhWLUNhTxCgVD4dR5xC1izzyw/oL+5WH16o7PtF1fmA4/I6xc4npyNtEBIfeM6Fi+yIOfWg68SHTL/cxwaFTn1hOLWOJyNG13nV+s7dne4CzJ8or9F/Y171/YfV797Ytf7w3e76i8H1L1Spv3YZg42ZvzXp9wUei7Le6173c9uGcvBdnbHpqfEfWgvBgfUp9KKFujWtbI5qmqLYRRBTV1EbVVWFFSZAQ0V6faJdPtMMvIlCE45BG4BD2DknRLLcjINsVlO8NynNDyvyIuiiuK0sZSSsAiX7ZWtI2DAthQIjgUBpyQJ2UEzpMObGr5yjtYksIYBPBSqpPmKvjsFYMhRgTQncCiAjWUNpUzOIQKuBStuKkrThlL0074d6g9g240kn7GRwijtBpOnhmSDg/yehURsjReTvS7uaUuy7tPpB2V7JERDmhctpZRjuxd7WEcpWmXcCtatpTT/vbPhWHwEWMTUR5T7A4lLS3xi0HY+bKmLGIVOEZc0k/+FWgCBUL+0F9SVNZ2lKNJjp0c9P2FtrRmiZXDK5aK0AofjUcSmITEawh3YGQqtQvz/dK9jLWUPYIHNrI4BCScgAhdn8uacVg5eVv9g1uDQi3h8W7YnKwUElcURmVV2OVEOlOEJY4BcVWXrGRU6TtKVH1VOi4DS7F6bhTSId1dMxIjl5p0toXUh5Xnyqp3/xG0Xuz61c837ziuQPAoXcePrPmOdGuxdI9S86uea5h0YMVCx88uf0D4/FabVen8NRh8YULVqU24Qqm3eGUM5hyBOJ2f9weSDoDFFavYt2Q1Ush3gZLx+KmhwwigkMuLxUIk/GhSCriDpkURuWgSjmolPMUkn6xgi8zSg1OrTNg8kcsgbjZlzJ5KJOLNjlpI/Q5DaIrcMjgoS+T3kPr3TQ7KTQyHaew0DIzDRYSG1IiXVKoTQg0l2Xhhhu0M0uEhmaE4qjMHqqPY9NxaRyHxoTYGaHLTKGRODTMRRk6GgrIsVNDsVEcutYX7S+CQ/+I9y2jjzl6BUavwNfsCoy6Q9f66/nLu99IHLo2trmGe7E49PSsmUuee2zFm8+uWfwsg0NPDeNQzqo32qt2cE8QHNLwTjrUA2GHMh220QkPnfZTSR8VdzEVc2ytgjPmtdj1qJgbFHC4gv5BMU8mF2vUpFDBkumXswdhEIW8mbrt4XI51vzJaKhZ4UouIsNFV8EheETJRDiQ8lujZr59sFlxPEd1eJX28EeGToJD5qvhkJlYQ8Chj0bgEPJy0DLL6eX2s2uIQdS9NdC3M9qf6zy+7cLu11qXPXpi3byerS+Ldi7UF33oqVkTbNjorFwp37W4b/1LZ1c+e2zZvMo3789+dkr75vnB/gNpTXtS2xbXt0Q1YCEYRPVRzUHUlEVVFWE5Q0RM3ZxftNMnzPGLIJaIWBxiraEMDqFrOyTfQ4hIkRtS5Uc0RQl9WRJEZKmnkP66DIcIEbEsNBKHQERHmKRZE3oIEubyuLEobiJENBKHmDrsYRwqYXAIS4GaaV/HVXAodJYOnaFDICKWhRguGoFDKQaHqItENIRDrgwOUe4DtKeR9h+i/Yz7dLGwDp11Q0JbHdYZZXDocNLeEjPXRI1lMWPhp+MQWCgvpofxVUpYyHaQsjdQ9mawEKO2ETjUnLCQbbYjrCEk5RrihtqIFh0YhT7ZPo9kl1uIqSEk5UaG5YbdIRaH2J5AaJNfkBUU7QhJdoel+2Ly4pi8PCY/EJEeCIqr0RfnEpbZB0tN/WChYtWFMjWnzio5HnOIicua9NBJL1HYTPuUcSNHfaa6aeuSqk+ea1372tH1r3WuePbosqd7Nr4CHJLtWtK9/sXOD59sev+pszkf6ToqlccbJac6dbyBoMmC6aC0M4Ae7aTdG7e442ZPyorWBC9hITNwyENbsWWIEW4hn/LQTqwhCmAlEe2LxR0Bq1wr7+eLeziQpKdfzRPZ5fqA3hm1+GNmf8LsTYOpvggOXQlCuIWwkIfWuUh3tgqrVC0UxETjKKkRIJQW6ZMCbUqgvSwFhyAcECiGsjgmFBfjqmJcJSjoMpFoHNsj169g9Rmm0GUURGyiIRAa6Q6RsFzPaFjuWl47R3Hoa/bWc/THGb0CX7UrMIpD1/Kr+cu9zzAOXQPVXPNdgEMPzZjyzAN3vvPCEyvefGb1Imgug0MoVJizaslTOasXAIcGjtcIu5o0fITlsHdIlcYC1qSfTofoVJBOeGkQUczJLiCiIp6wy25WqzA7xO/lCfpFUoFSSSaITCadzW7yuKwwiMIBN/rl0uwaVqweYlNzFzW0g2hkiC5Txs0MF7F1C8M2EeMUpbGqKBkMJFw6t6JLebZQcWQDInOGw+8bO99mcIixhobcIbDQ1XHoNDwibCJaxhhE67znN4d6cyJ9eyxta7t3vXpi/dNdG587u3Ze97pnJDtet5V97DmwUp//LmfD8yc+fuzIB48dXz6v6b0ncl+e2bb+Zc/5MkrTntK1xXRsWK6e5OU0tcChuKY6qiwHEYVkBQFJrl9MiMgv2hEQE6coIIa2ByXbQ7LsoBQ4lBWU5YTkwKHdASKWiApi2pK4vjJpwjxMAxatku44ZlKIuEOMhnGI+ELEHWIMIixUdbSk7fUJS1Uc3XHm4jg2rpqKkubitLmYYuqw05AdSTkM+cAdqmSqDhppXzvtP8rk4hhriIAQKwaHWA3jkK+T8rakPfVpTw3lqWaJCKJd2LhaTrvLaHcp5S6j3BW0p4b2NdEBsBYenK1nGM7dnbqsxRvuUNrVmbA1RU3VEUPpZ+EQWIgZGUqZyylbDWWvpx1N+MHBQhTRCByyNiXIPtZMjwKpUiAsVIdO85C6xC/P80p2u0U73BkW2u5lwo1sm4JPsMk3CMEL2uLlQ5tZXygoyglL94RluWFZfkRWGpVVRqQ1IXGNX3jALah0DFaYB0r1vSXqC+Wa3oMmwWGfvj8dMNJJH/lvKo0JuTD+U6JD1pRDZuw9dGTf6vp1Czo3vYkO997ti/q2LeBnvynZtQQ4xN/6xoV1r55Z/0Z/7ipNa6nmWIOh74xXJU+53LSbsFDaBgpyJy1uTApRrB1k9qRNnrTFRzuwa4gxi2z+DBqhaBtriBx+2h1O2n0OVOVfOM87dYx/+rj0wjmTQORV6qJGR9LqS1h8KQumhoBDMIWu5g4h6nZ1v+gKL2gYijIg5Ka1LkrtSCutZIMQpoMgiSFFHCF9SpgBoYtTQOw40NBQECygOChoBAiN2Jp6sS8b3dmXeUFXks+n3TLsCIGCWEW6xdFuyejs0DW8gI7i0FftvePo8xm9Al+zKzCKQ9fwm/lLvguLQ9cMNtd2R+DQo3dOf+nRWR+8+tTKRc+uWjRvzQgcAhTtWL2go/pKHHLSySB50waBi+IeOuamY+CiAIoO0rGIz25XSWS8Xh6/TyDmyYlBJDfo1RYLGrfNXo89BBwK+1JDREShGuESHBpCo8+PQwSNwlQqnKRCgbBVoeU0y0/sVB1dZTjyofHwO2aw0BEyNWQ8lhkc+lQcIu7QJ5bTn9jOrnR0rfGe3xjqzY707DS2rOLsfb0766XebS+eWjn7xEeP9G94Vpe32Fb8gWT7q6c+erjtrbvbFs06tfKZIyvmVbx1f8vq58zH9lLq1rThEItDYXUdFNEcRF4ORBRTV0dVlRFlWViOBue8gGSfX7Q7QLgIUJQDISM3hEPbGRzaCQXkKFQAEe0JKnMjmoIY9oqa0JaGkRjMw7SR7jh7ZwaHLrpDhy/HIechytGcsh1kiKg8ZipFrTa4KImknK34EhZC84ET5XI1DA7BwDlCWIWQz6fgUMYmQvXcYcrXmvY2pL0Eh0YQUQXlLmdAiOAQ7amkPbW0r5kOdNLBY0P1DAxxDbfVocXbi/TdCdYdYnEoYqz6HDhUiDa5tKUKMTmwEGVHQK4ZMbmUnShphVoT1pb45TiEBoWDJCanKfUr8n2yPR7JTo842yPK8gizwEIsDpEmdIJDmXp0r2Ab04qRhdEvMG1Yujci3x9VFkfkZRFpZVhSHRDV+ES17sEDdl6VeaBC31OmPl+m762zCY8GdP1Jl5qOupnOkDidwvROjMa/E0S8tN/ilXMGGguP7V55asdHnL1LRfs/Ee59X7BjiTBnkTjnLVHOYkH2u/ydH0lLNps6Ku0XDgfl/LTDSgewWTUAFkpbXIzcKYuH4BADMGm4Q2AhbxQuEO0JEy4CEcEmsjObWAkUhXCLV6aUnTnJaW/iHW3V9nR5ZdKYzpAyOzB0lMKDEGuIBSFGV64JuvotGAq6lIhAQQYv4wgREKLVTkrlSCusACH0xSWY6SDk4uAIDZtC6UFNiqdmdZGFmI4EgkNDjtDIVarM4qCLNdkozv6MLNxno9EoDv0dXylHcehr9tZz9McZvQJftSswikN/x9/Y/z89FHDo2pDmi9wLOPTEPTNenf3Ax/OfXr3kudWLn1m7+Ok1SzA7RNyhS3DobGPGHXKoqYiLTuGfsSPkX7LjfgJChIX8dAI3xul0KhYMmTT6Qc4gt4cvHJDKhCq1VK9Xmsw6u83kdtsCPlc05E2G/SkIHlE8RMriroSiz8Yh1iMiYpa3krhdhMKqoqjLYhKdVpwpUB/faDz2ieno+zCFjDgyU0MsCFlOfgiZiTA49BGOllNLracxOLTMeoYc7WeWO7tWA4cifdmx3l2m1lX8/W9x9yzg7px/YcO886ufGtj4nHrPm4bcxYObnj/78aNH3rn/yPsPn1v73Jm1z9e/93Dbmmd0nTlpdTNlPISw3DAOhbUHoZj2YFxbE4NHpK6MqMrCiqKQLD8oyQtK9wUke4KSnUHJjpAURASDiPGIhnAoCCJS7AoodgcUe0OqPETm4oaKlPkAJohoUg8AIiL92gSK0CxHZoeISEZu2B1yg47wqda0owlElLRWg4hgE0FkIyqq3ogpxDa/lZIuOCc2sdaQvUDeNgaHTtDBK3AoPOQOZWwiDBcdwTgQ5WtM+2pT3uq0F0RURROBf0BBpYzKgUm0t472t9KBw3TwODGXMi4TjCYQEesUMSDkPZGGPMdS7s64rSlsqgobS6PGwuinzA7FDHmIAibNFWnrAdrRQDtITG6YhQgO2aBWHBM2hOVGuEMmlGvXhDXlAVWRh4nJeSQ5HvF2rziDQ8PVFz4hlkShFZBQkFew3StAyhEcuzMo3RuW74+AhVRlEUVlhIwM1fiENR5BjQMs1F+h7SlTnYeqzbwOn6Y36VBSfgsdC9CpBJ1KEiUSdCxKR0J00JOyacy9Rwfr8jgF63n7Vwhyl3JzlnC3LeRBW9/gb3tLuON90b7lysps58n6iPBC2qKhgz6yqssXoRx+itS+EYFhMnXY8IWsfsqNdavonUuhWYFyhdJ2P8USESJzCNTZA0CjgEKl6DrV314vOtFmG+yNaJRJg4ky2dNGB8NCw77QX8OhSyqzURk3Qjo3BQTCUQMKslNKG6WwpeTWpNSE4uy4SJtAR4KAVMOlRijTDgcWIjikHFaChwEhRWJAfqXi/WjKzijRL0tyiBJ90is01J1w6XTQcEaOPRn2hUbdoS/46jiKQ1+1946jz2f0CnzNrsAoDn3B39Jfwt2/LByafe/MN+Y+9MmCZ9YseW7NEoJDa6/AIe4JEpbT8k46SVgOs0MOOhVgUj3IuvnTEbhDPjoeJERCJbHcJJ1Iee1umUAy0MPlc4SSQYVSotUqjEaNFRNEDgtjEHniIW8CHhEbmYO+CA6x5hJquLGhKBEIuHVCLadOe2an8cRa0/FlpmMfGaHjGDcn80LmE4SFLEAgAkIfsjhkPbXUlsEh9Mt9Ahxyda1icSjet9vWvl5c8o5o/2Jx7iLhrjcE2a+Js19T7VqgzJk/uOFZzpq5fWvm9ax7hrP55XMbXjj0yRPHN79oPJydVjVShtaEvjmqZcNy9WFtHYNDdXEc4RExRBRVlUcUCM7BJsqHUxQEEUl3hmQ7QqAgWXZYDmtoB+sOMTjEEtGekCo3rC6I6WEQoUIanQoN6Eyj7QwRjWChy3HIc5QmRNTOEFEj4xGBiCoSlvKkrZzsS2WKsLEdCJ0HTPnBpTgUvBSHIl105CwdOXOJwqfo0FE62E4HmtK+g2nfAQaHUJkAHEI6roz2lkKUp5z2VtO+BjI4FDxCk0cewiG4T8Ahdh4JzQ2+05TvdArynky4jkStLSHjgZChLMLgUNSYd2WPQsyYRxKAlkpiDTlJTA4ZuTTjCw2pNWVvY6CIEROWIxXbZGSoIqgq8iEmJ4U1tMMjyfaIsf0py4cFUMxwFyygEUuiYBZle4U5PtHOgGRvUJYbUhRElCVhhCFVlSFFdVB+wC+p8YhqnMIDVm6Vrq9c2V2m7q0x8dv9mt6EXUH7bXTYRypBEkmm1Y2iEyk6mqDDUTocpIPelFnu6OmQHNjJz1/NyXmna+2L3etf5m1bwN26oHvda9ysd8T7V+nq9oZ6O2m9mPY76Dj+hSBNhxK0K0yRSBuDQ5nVQDj3E/PHD+Ki6Ti2EiUpbwR1C+mROGQjOBTXGc3cXvHJQ5ru40GlMG3WU2Yzi0NDi4Y+nzs0jEOZPaqoSWCEUBwoCLk4lT1FKMiSlllSEnNCYoqL9GxTHFgIZQkjWSjF1xAKykh1kYUAQlxFkuCQ7CrqlyZGKMmRskr0SUYIH16cDroMgdjKhMtAaBSHvuAr5SgOfc3eeo7+OKNX4Kt2BT4VhxrOW1ZklW0rai/tEOU19I42y33B3+Z/x7t/WTj05H0zFsx7eNmCeauXgIieHoFDTw67Q6RK4WyzjnfSpeoPWWXpgIkZ+PZTYKGoh8GhADFo0gkaJYmMIoGgXq3lc/jcvkEhjxhEKlTMKU1Grc1qdDktmCCK+F3RoCc+nJqDR3RZZI70azP+D45Xzg5d4g4xBhFTz02lIvGww2CXHDdcKDKd3mo5tdZ0crnxxFLjiY+HRPjHTJq1GWFY6NQn1lOfDOHQUuuZpfYzy1gcivblJPv32js2AIeEeYsleUsU+99W5i5W7l6o3PG6ZOtL/PXPCje/KMuZL86Zz8t6rWfzSyfWPdOze6Hz5G5a1UTpWpK6ptgwDgGKtA34MK5tSOjqEzrYRAcwShRTV0QUpWFFMWwizJyEpHtC0l1BKYiICM1yGRxSAoR2BpW7g0rGHVLnR7VFcUJE6FQ4SNmY5jT7IdpJrCHaBexhxbhD7uO0m9lk6jlCew+T7mxXMzVERAlLJbYMDeMQU/6GCrgKGlUK6Np219PeFtrPRNoItDBhOcJCV8OhyGk6fJwKdqQDzWl/PQwiyldDeQ8Q+PFW0t5y2lfGqIL2HaD9jXSgnQ4Cn1gcwiMPJ/FYG6qLDp6jAufSgfNJ79m4+2TE1hE01QeMVSFjadhYGDbsDxtyw4Z9Gen3RQy5MVM+8busB/AD0s4W2tmWxryQ4xAQKGUHCBEWYkU8IrZx29wYIyND1UFViV+Z75Pv9Ul3eqU5Hsn2v4ZDYKFdYKGQPD+sLMSq3LCqIqSqCiqqfbJqj6TaJap2CKot/CptX7mqt0LNqTEJ233anqRLSQesdAjFCYjGxehokuwFAqJAWEAcilNBTMVF6ZAzpuFpDhVzC1Z3b1l47OM5XaueFe14S5C96PTKF3s2vinOX21uyU8MnqFtajqA/xgxV0fRwQQZDYIXRHDISxMu8tImpuHaEaYDKfJdsJg1kqZ8UeAQBUeIuENeZpSInFMWu18uNg2cd4k5CYOcthooizlttqaNdsqAdBzkGKGr5eUAQlioyoqFIvRls4k4tQN2UFpJvKCEzJKQEgpKiI1xoQGKCXQsCF3mCyEml+ZrhhenprjKFFcxUkliDcEFko4UQGiYfy47GYlD8V7JxaaETyGfK3GIrZXDcXR26BpeDUdx6Kv23nH0+Yxega/ZFfgMd8hafGiwuF0wikPX8Lv7H3qXLwuH5sy6Y+Ezjyxb+MylODRn5aLZF3HoeI3obFMGhyzSlE9PeuRiLirqSYVxRFIOTlEcthCz957gUDIed9nsEqGYy+EODojEg3IYRBq5waCymMkEkc9tCxEicseGPaLLcIjk3wA5nwOHhjsVmIVFaGVIJQMen7bf2l9rObfbenar+fQa48kVppPLDMeXGo6zUIRCORyXMruGlpNhIdQnsEm5M58M45D/wsY4Z0e8d7e2fnn/voXcvW+K8pbI895R5i5R7nlLnjNfuPkF7tp5oi0vKne+odi9YDD7NU7WK30758sql0Z6i2hNM6UFDjUP4VBDGJ0K2kaYRQwONTJERJyiuOZAjNhEZJQoLNuPRrKQdDeIKCRD+CpnGIdCyl0MC8Ea2sfg0P6oFgZRMfYIkcicDYUBjEGUYSFQECs4QmChS3EIa0/dbcwQEXq3azBHlLRWkUVDzKZUhoXQAleZwSF0bRMc6vhbcSjlr0/5atPAIR8qE+AFVdG+SgaEAEUVtP8AHWgkPhLBIaaqe+RUUrCLDl2gw710iEOHBtLBgZSfk/R2Rx2nQxYQUUPQWB0ylocMhaEMEQGKckP63Ihhf8xUCL8rbatlGxSINeQ4NIRDGRC6SEQsDjHWEGJyfrTJKXIxNeST7vDJsr3SDA75JdmXuUNYoUuyc6jBEO8NyUhALqouIwFIdVVICRaqcosrncJK22CFiVeh45Sreys0A7Vmcbvf0JPyKOkI+hh9hIVCEVJvHU6CgjI4FEmngwmIjqfwn0HKoTGdrOMVre/e+uaxpU92rXpGvGuJcOeS48uf6968SFWR5TleQyl6abuG9rmIrcTsWiU1CRYf8nJkWarFT2NNEHDIhBkh4BC+F8Nd4RTtjaSBQxl3aAiH0DtndST02qBCHNfJaYuOthgosylttFJGO8NCnw+HgEDDldlaB6W2wwsiFKSwEhCSmmMSU1RsjIkMMSEcIX0cIDRIBBZCUxxbEzfsDhEWwsgQWw1HdBUcuoyF8OE14NBVXaCr3giCYmeNRnHoGl4fR3Hoa/bWc/THGb0CX7UrMBqWu4bfzF/yXb4sHJr7wJ2Ln39i+ZvPZnBoyVwmLIcdrBl3CM1y/ccOCM9kcChskaS9GjpkoiM2KmpPhe0UpsCTmBpKkG325B+ccUxTKL72eg0qbCHiDZLGbYlMqFRLdXqFyaS124xulzXgsYd9zihSc6xB9Bk4xBpErC6aQlermGMNonQoFDKJ7fxWa3e+7XyO9dwm85m1ptOrTKcARcuNJz8xnlxqOvkJAMlyavmlOAQWuohDvvMbYpycwJms3tw32lc/iQWswty3xfvwTnShJOcNefZ8uEPctU/zNzwrznpJmvOqcMerSNMpKz5yHslKiw7QujZK18rgEFu03RjRNkV02EEEg6gxrmtK6ABFRMNEFMPAibyQEJE8NyzHm+zdIVKxvTOs2A2FlLtDKrAQrKF9YTXBoYgmP6IrjBlKk+aqtBV10k20k7hDI3yhETjkOUF7jjN91kdp3xEsS6XdqFlD7zaGiA6kbMChCgaHSimSlBuJQ9iU2kz7wS2XukPRc3S0i45elpcj7hAd6qSCLSl/Y9JXlyKRuVraX0P4x5+BIgpohFsuwSHYQWfpMOsOnaOCPaAgOiKgw2I6IqXC8lRAmvCJYm5uxH4+ZD0WMLcFjHUBfUVQX8wQUR6RPi9iyI+ZSlJWJOUYPmSr5K6GQ8mMR9SaQljOWB/TVwfRJocGBeCQfI9fvtMn2z4Sh4aa0LEql7QmoFbBL94RhJWHvy9FUURVGoXLBxZSVQUU1R5ppVNUYRssN/PKdBwE5Cq0nFqr+HDA0Jv0KukY6hkREgUIwf+J0aE4cmsETmIUoZQIlQ4kk744BUZKxFNus6WrjV+yqX8nwnLPXVj/vHj3ksGdS06tebl/x4fmxrxw9yFKw6NtGtplo70BEA6ScpmOBBhEZF4IaBQgSTkIOOSN08E0vgvtj9OuEIUShctwCG6SxUmZzCm9jjLqabORNpkoo4Uy2ihiCv2NOAQQ0tjTGntKZUsorAk5sYPiYCEGhKJCPQRHiJhCBISI4vyLODQiHcc0KHwKDiW5V7GGPg2HLo3JkcjcSHfo4kIhUqI9QiO2r2I3K6lkQEkdCrsHlP/5o3//kl9C/hd++1Ec+qq9dxx9PqNX4Gt2BUZx6H/fKwNw6P7pU6/UF2lK+Gv3nXz/9EnzHrrr7RefXPnWcwwOgYWeWvv23DVDVQo5qxceqszhHGVx6IRb1RexiFJuDH/r6JCRjpiosDmNf+ROoHcb/9qMsFyMCCepWCLgc5uNKpFI3M8X9gskfKlSpNLI9EaVxapzOk0wiIIeR5itVWBb5mAyDeflRrpDVyLQyFtGNm7jHESUCkcjVpVLfNTRX+7q2+vs3W7v3mo7v8natd50Zo3x9ErTmZXm0yvMp5Zbziw3nyb8g3khG3tC9LH97FLnuZXeCxtCPdsth9c1rng077Uprcvn8Pe+Lcl9Z2Dba9zNL0u3z1dkz+9f/dSFZY9xNzwtyX5JkfuWofoTd+e2eG8hLa+jda1QStscBwURHCLWUERH3CFsZY3pmhgigkfE2kQHE1p0cFfFVKURZVFYkR9W5IVARPI9qNgOK/ZAIeILgYUyOBTO4FBBlBhE5UnzgTQMIpINAxG1jwjLDblDBIewzAdEdJQUW8Mg8rRRzuaUvT5pr0naq1OOypSjIoUGBSxIdZVTaNlmw3Kug5ntQOhIGBmWIzgEDeEQTtjz8Ak6dIQKtqf8LUlfY8rXQPmwaxWtCQdpP7iomoJT5K+hcB5oooMwndCjgEkhBoSAQ+GzVLg7HRqgwiI6qqKjOjpioMLGVMiQCOgSPmXULQo7+gLWM35Tp0/f4NdVBvVFIX1+GNaQLi+qL0ya0K/NlijAGkKTHrGGhpWJySEpZ2/FFqOkrSllbojrayLa8qCqEOXaAfk+NPj55XCHLsUhMQwi2EEAIZTLYZoI63Hx95IXURZGVCURzICpK8Oqar+iyiurcokZFuKWGfrLtH2Vuv46i6DDr+1NulTEF0qgpB4BOVBQjA7EKciPdBxGhlKEUsJ02pdMeGJUEDZOnPLY7eePcIs2c3e/37dlfv/WVyV7lgh3v9O95S1h/mr30crk4ClaK6DNGspmpZ1eEpOzM8IU0LAIEfkJFOHECSKKkQkidCqQxawIyDF12xCLTyRc56LNdtpkJTJANiYah/zbsEaG5ZCFc16izKSQk1CQ2ppSWRNKc0xuikqNsIOiYkMMAggJdNBlIJQY1DILVVVxnhJKcC8qszXoCndoeF7o87hDBH6uIikIZ+RCIfYcNw6L9NFxFOjphoBAaZ4aIktdeepRHLqGF91RHPqavfUc/XFGr8BX7QqM4tA1/Gb+ku8CHHpg+tTLBDr6a0jzRb5g8oMzpzz7yD3vvYpo3PMXcWgJu3foqTVvz8tZtbCtYgeDQ81a7nG3EjgkTLnllF9Nh7R0WEeF9VTETJYOkU1EaN/2E2F9SiKQDvsibrtdp1EKhOIBvoQnlA3KQEQ6ucGkttsMHqfZD48IkTliELEVc5fiEGGbK+wgMih+NV9oZGQuFYpGbTqv/IyLV+Ph5nu4e9z9u1ycHEfPdvuFrdZzG81n15nOrDadXmE6vcx0+hNLhoJYFvoIsp392N613H1hg6trC6/qvb3zJ6988FdFb9zdm/OWrOCjgaz52DUkzXlDuXNBz8onT75/f9/aOYo9r1sqPw4czkr2FVGialrZQGuaKG1zUtPIhuXC2vqwriGiAwtlFNPBI2JxiB0lqktoaxPa6rimIqbGKFFBWAHbITes2BvGsJAS/doXcQhVCky5XH5YUxDRFcMgSpgqUmyRGiGiVjTIkS1DZHaIxSHUVaOW4BRpbPMfJztVYRB5Oyl3W9rZmHIcZHCoCiLl2q6KtBNCyzY+ZHEInQdsBRxQhxnpiZzLjA+BiDBElEGj88ztoBoMAh1LBw6n/ICitrS/lfI3U/4myt9A+Q9SYKEAcOggHWimgxhJwuAQ85hQGPc9R4X70iFBKqJKR81UzJGOuNIhdyrgTPrtcb814jWEXPKgY9Bv6fYZjvh1DQH0H+gKg1rgUH7MUJIyo1/7IO1oJFuGnOiNIBpJRCPmiGCO1ceNNVFdeVhTFFDuBwthvxOsoctwyCfZjryclzRub4N8EoQYwULIyMEXKoEvhJGhoKrSJ69wSytdkiqbABm5UkN/ub6/2shrtEuOBnX9KTf+w3GRcGk8TvoSQgnKH0v7YilPNOmJQBTKr4FAwXTai7xplCL9bzHa63L1nOzJW9e9fXF/FvYOLRDtXiLY9e7Arg9k5ZtD55spJYc2yGi0HVhtTFk2uhCGRGwfRhnmYU7wWbJ3KESOZGpo+LMsCDEFDMPdcRkviHWERuLQpeeXViZQWgetdQCEkkpLXG6KyYwRqT4s0YVF2ggroTYqIIpnRIaFGAoiIBQDCHEVUdTBYRyIqUlglSQBORWgiBF2qspZU+gzcIg1iEYqzpHE+q6UNAYcukwooAMCMfzDilnkCgTSpHlaRphlIlA0ikPX8Ar6RXCos/NwWXlZSQlUcub8UYHmhMhwiiM7fvhMa+fJ1nOcE+f7z3ScbDtx4hB3oKt3oKOto2mwt9UkrDBIK02yCru83CkrdcnKPIoqn/KAV13uU9cGNGVBzcGgrgqFNxFdZUhXHdbWxvX4N6yKEP7NxVynFDaeO3P0+JlOgbx7UH1qUNsp1h7j6o4Pak+ozV06fZdWecZu5NuN/X47N2Dj+S28oI0fdPCCLp7fMRh0CiJeadyviHkVcexZ9qtjfnXcq4i5hWFbf9TeH3Nwo/a+iKM/4hqMeyQhu6S9rbm9reVQW3sbdIgcW1sPMcJJexs5knPy2bYORu2H2toOtTa1tza0tzYeam041FLf1lx3qQ62NQ2puQ5fcKi5vo05EjXVtTbWHWpt7uzo6GjH/zrJsb29sx1n5Jwchz7V3t7R0tzYVH+wuqqqcuiPzWb7qr0nHn0+/89egVEcuobfzF/yXa6KQ6CjfxgOYcfR5IfumPrC4/d9MH/uqsUvDOHQnLVLnlzNJOWAQ9krF7aUZfcdPiA43cTiUNQKdwg4pKKDGjqspQgUGckoEZaxJtx0Am/1IA/2qFAhV9Ln8FtNJqVMLhiU8PgSrlAuUGikOoPSYtE67UavA0NE9hAMoiBa5i4t3UbRHEs4lxER3kZ+Bg6RsBw6HULxmF3vlZ918mvdvEIPL9fD2+fh7nNz9rj6dtp7tlvPbzZ3rTd3rTGfXWk5C49omYVk5DJJOeIOdS21n1vu7N5gPrXx9P43Njx9y5Lp/7l1zvgja16UFSwd3PHmwJaXZTsXqHYv7Fn15KkPH+zf8LS2YJGvaV3qXB4tqKKltcQdUjdQmsakhnQnAIE+E4cak3oIUFQHmyipq0loMUpUTGwHZX5ECf9hX5jMC7HWEHGHGBzaH1YDhwrD2sKIDqXbJaRammwdJa4I6uMuwSEPFvicJkREcAirgWATsUSEyFxL2lmfctSkHAcAP2lnNViIeESEiIBD1ZSrhvbWZ/alwslBHXYY3ALyYRS9wKibjvXQsV462kMUwdjPebg9VPAUFTxBBbBWCD3doCl4QW10sJkKNEFkcAg1dCFMDYGFzhGFQVM9VJibjsjSUWMq7k4nguloKBkMxn2+mNcT9rqDHnvAbQw4VQGrwGc469Md8mkP+DXFfvX+sK4waijHNFTa3pB2NFMoUQAIXQWH2E6FlpStMWGujeqrwpoSLLfFQie09qGvwi/P8cuzWXfIK9kOFhqhHLAQ4wvl4+8opi4nLKSuCior/YpKr7TCKa50iCot/HLDQBlYyMRvckiPB3UcdGrTAfTIBegoU5yAdBxMIW805YkkXOG4M5RwhnCOWyhvLOmKJpwRwBIdjNBeh7P3+Pnc1Sc3vdGzZT5n23xezpuDu97m7f1QWZ0V7eukdcQaoi1Gymq/HIdYLroMh0BEw5g0/KmMKZQpoyN7VD97m9DIBu0hL4hMCrHROLUNLARHCCwUlRkiEn1IrAULhYUaVhGBZrg7bgQIqeM8sko1OiCP9svDfdIoRxYbUMSJ5IzQHacc0uU9cldaQ1e9JQYcuoouxSEOKhnkBH4I/xD6yuT04AjxtWm+bkhatuzux6Nhub/9JfSL4NCMGTOvu37cmDHXjRk75v65k1eU3L2t9fEVxY/Oeum2GY/f+siLU2fPv/fOpyff8/if3n737nffu++Ou/60fflv2zd9p2Xn9cfyvnlu/7je3DGc/eMEJd8WlXxLVDVOWvU9Vc11mprva+u/Zaz/nrXhelPDDcbGb1kav2+u/56p+d90nd9p3Puz556cce9Td67JfXZb7RMbD963tW7W2sZHt9Y9UdT0TGPLK6218482LO0/vlo3sEnfs1FzZrXu3Fr1hZVqzkplzzotZ5NdtNurKPJKir2SUq+i3KMo84gLXfxs47nllu4Vtr515vPLjL1rLLzNXuEOQ/eOqRNunjzhTxPHTx4/YcqEiVPHj5/6l79M+stfJjLHycPC7RMmTLttwrTxE6ZOHD9h0m1/mPKX3075828m/fnXE2/9xcQ//mzCzT+ZePNPGf1kwk0/JfrDTybe9NOJt/x80h9/NfFmfM0vJ9zyi0m3/HzCTT/7y+9/OXXS+OnTpt0+ZdrtU2+fDk2ZNn3K1OlTp0+fNn367dNvn8p+ePu0KdMm/PmW3//qJz/413/97ne/+x3mz5kzZ76ub77tdvuRI0dMSA6jMuof9iedTkskkuPHjweDQfabgDDxfU+dOlVfX59Mor/32v/gmWs0Gjyax+O59kf533PPz4NDgzsKD28qbq9taPlH/FyTJk362383/j99jy8Hh+6c8uITsz6cP28EDj25ZsnsVYtJjwKDQwuAQ5yjNYIzLA71jsAh/Ds3hoi0dEhPhzFKZMkobKaDFjpgoQJWym+Lu80+i9aklMr5PCGHJ+GKlWQNkcGgtFp0hIiIQeSIECJihojY3m12DdFlOEQ+RGnW58AhKhiPExzqcvIPunhFbl6em7ffw8v38uAU5XkG9jr7cmw9W63dG60X1lnPrbaeRXYOc0RslQJpU7B3LbOfX+3o3qw7sbEt+4UPH/rNS3/5/vszf1m1+FH+vvclue9Kdr+lyXtbk7toYNNz3WueEmx/0VD2bujwNqqvmBZWwR1KSQ8klQcTqvq4un4Yh2ANXekOsQZRUt+UkQHn9Ql9bVxTGcNoPoGigrByf5jwzzARDeNQAYNDBWFtPkJicVMxKgRSttq0vQkkcBGHSEzu1AgcOkn72NQcQ0SedsrVzBDRwbSzliEikpobcodAR9jEWsfgEFN7EDo5AocAQkAgDh3tp2M8OjZIxwR0VEhHkXMT0ZFBOsKlwwN0GHUIKEXAOBAwCdgDL+gkFQJZ4aHQ0w0KAjvh9vN0uIeKDNAxCR03pBOudCKMObR0PJUMx2P+SNjj97u8Xrfb47L7HOaATe038ny6kx5Ng1td7lUXh3RlEcOBhKURtAMLiHIeAgulHLCGWA1H5ggOpe3NSUt93FAV0ZRmWEi+l+kxH8ahLI80awQO5filCMjtRoiRYaEyhBvjpDC9Jqw6gHkhn7zKI62yDVZaeBVGrFvtrzLym5zykyHDQNKhogN2OuQnxQkAoSB2/iSQWEu7IylnJOkIQSmsAHITJZ2huD2YcIQoT4T2Idtmtl/ovJC/9tTWRee3zO/dOr8/642B7EUDuz9Q1eZEecdps4JpfrNQVhftQFnCCHfo03BopFnEnmdwiPWFRujToIjFoUxTgpPWOKA0yhLUtqTSmlRY4jJTTGqMiPVhsW6YgjIsJNREr4ZDMR58IRVYKMKRQcFeUahXDI+IIaJhHAIFDeuSWu1PwyHAz8hPXRWHmMVEWNWKha1EoCA2BTdSFB/VdoSFUoMXlQQO8Udx6Fpevr8YDt2BF81xY64bN27c3U/ctqz4zo3ND22qfXjee5Pue/ovMx+79c4nJ9w9b+L0J/707Msz333t0Yl/+HnWx//Ttvl7rVnXHc2+vmv3dRd2jzu3Z0zv/jHC4m+Iy8ZJK8Yoyr6lrLpOVfNNbd1Yfe0YzYExytqxmsbrjU3/ZG78nq3t+9Vrfj73kdsn3X/HgtVTdzbdv67u0TWHHvlo/7SVe+6uO7S4+9y63lPrhD05RkGeR5LnEeyw9K43d682XFit616r5azT9290iHb55QUBRbFfVhJUFgUVBQFZsUu4R9+7Xt+/3sDbpO/bqO/fZhlEreUefd/uqRNvmTzhzxMYFmJx6DZQ0G1gIVaTb7tt8vjxU8BCQzg0ZeIE3HrTlL/8bvKffzP51l9OuvVnE//40wm3gHygn0AMDv0M5IPPTsEXAIdu+eXEW3414ZZfTrj553/+w8+mTPoLYaHJAJ5pt0+aPH3yFODQ7ZOn3D5x2owpt98+aQo0fdLU6ZMBRdOmT5tyyx9++/3vf/+73/ved777HTDRlTjkcrkWLVo0fvz4rq4uFiQSiURhYeFvfvObmpqaf8Rb0MseExizfv36OXPmPPzww2+//fbAwACQ4xq+r16vLyoqkslk/1AcSqVS58+fLy0tdbvd7JMEwOTn51dUVOzdu1ehUMyfPx/XLR6P4/m89957H330kdVq/Zw/Dp754OBgcXHx57/L53zkr+aXXRWHtAWlzSs3F368cf8Ha/e+vWLbiy+t+yi/bRSHruW3+D/gPl8GDk166M7JLz/5wEevPzOMQ2tgDQ3h0Oq352Utf6O5JKvvyAEGh465lT1RqzDpkhF3KKAmBlFQx0h/UQE97YeMtN9E+83pgDXhs/htBoNcKu7nCjl8GU+qFGq0MpNRZbPq3SOHiIKeRATd3cxiVpInilx0h8BC6BxGh3AszixWYXTZ1FBmcChC08FYwq73ERyqc/FK3Lx8F68ANhHk5Rf4+Ps93L2ugZ3O/u32vi327g3282ttXatsZ1dazy63nV1hPbPc3rUCN9p7tqmPbT646Zm3Z/163s3/snDi/8175d6e7MXSvPdV+981Fr2vL3xXtGM+d+sLgpyX9aXvRo5tp7llaUFFfLAiJq6KKWpjyoMxdX2UWToEDcfkSJuCDuNDjXF9E5QwNCcNzSlDSwpHU3PS2Jg0IjtXE9dWxjRlEXVxWFUIL4hxhFgiYnEob8gdYnEIObHCmAkF09Xoi0NOjMnLMWE5NChk3CGsN2XF2kRMcM6H3u22tKsp5ahPO+poRy0Fg8iBqSGAEOsX1VDug7QPpdjMjqDQCSbSBmvoApwcwkIAobiQjkvphJKOq+m4ho5r6biOjmnpmJooiiI1ORoR6Ih4CJNQk9DH3J0xlHASukBGhsKcdGSQiqvopI1Zb5VAMQeVotKxdDyIHsKg1+V1Od1Ou8Njt/qsBp9Z5tV3u9SHnMoDIKKArjpkOBgzNydtqNVuT9k7Uo6MsJp2JA6RNUTWxqTpYAxJGFVRQIGRIbAQVtxis9MOWEN++XafbBiHsuEI+aVY/QRTKBeWXUxVkgALkXW6B6Pq2pCqJqCo8ckOuMQHLLwq00ClceCAid/okB0PGvqTTiXtYzq1gyE6gGGhBGEhTwyjO2lnOO0IJ+3BlD2YdgSxFJVyg4vAQoEEtqO6ArTbmzZrLGdbeos29uz+YGDnEu6ORehRGNz9Lrayaut3xTE4ZFHSNiNts9MOL+0Kkggcq5GRuSv55yIFZUaGSA3dpSxEGVzQ1W2iYRxiKuNIcbbClmSKs1GTEJeiMs4QFekjQrAQYwoJiCMECmIFa4h1h+KDJCbHgJAyylVGBuShfmmQIw71S3zdg/7uwXCfODogi3EZoUebiNhEjFOUwaHPQTsX27dZHGLvwj4CGrqxs4hJ32WSePCCUGRHD2ovEzUChFgoAg6h/m7UHbqGV8UvgkMzZxAcuo7BoUeen/FJ0R0fld2+uW7Wos13PPz8bffNnnjP7PH3z5t4/9OTX3h+9ouPPPi7n/524Yt/bs76cefm6w5vvfHU9uvP7bjh3O4bu/fdwM+/XlB0nahkjLzoW/LysbKq65Q139DUjFEeHKeoGaurG2s4OEZd9w1l808XP/azh++7Z/zt055ffNu68pmbW5/e1P7oJ/kzVu28t6XtIyVvv5G33yYodAmLfaJCn3CXvX+dtXe1rW+DuW+TYWC9sX+jU4hNCcVBZUlQURLEP9+oikOKsoA4z8JZb+WusfLW2vrXObjrPYI9fmmjltMyZdKtkyf9ZeLEaRMn3c7g0JTbbpty23j4QpMAQrfdNgm3kM8S4QumT5w4ZdLEP08ef9Pk23436U+/hfkz4ZafTfjjT4lBhJObfzqeCCdgoV9N+dOvJrE4dOuvJv8ROPSL2/4Am+j3M6ZOuR3mDxBoylTg0O1TpsyYxpDPRIJAtxMQwu1TZ0ybfjtoaPLUCX/58w9/+G/fISgEILo6Dr3//vu33nrr1q1b8SYe75sNBsPLL798yy23HDhwIBwONzY29vf3s64I3vcrlUq80QcvGY3GSCSCt/4NDQ3RaNRisZSXl3/88cdtbW1+v/9zvv9Gs9KmTZveeecdoRAbP1Q7duyYN28e/BYgGYfD2bJlS3Z2tlQqxXfv7e0FhOApbdiw4fDhw+x33LlzJwgKf/bv3w8QwmcFAgGeG3sj++fkyZN4YngQwAaPx8vJyXE6nezTA9vgdnzTVatWXbhwAd4O4LC5uXn58uV79uwB2+AHPHjw4MhHw5dxuVz81CNxqKqqCrcgkIiL8+qrr+Jp+Hy+jRs3vv7662Kx2Gw246fAVcV3xNMrKCiAhQV8ys3NZR8EF6Gurg4/Cz6Uy+W4O3AIPzK+F0ARfy+4OP9Qxvucf1l/9y+7Kg7ZG49f2FzKqTgqR9H2/oaulSvzlxceGsWha/gl/o+4y5eGQ3Me/GhBBodWL0GJAnyhJ1h3aPWSp7cum99YtJXBoUYt9yhwKGIRXA2HGCgKaGk/Kw2NrgW/ngoYUECHyaJ02O2zGZVCgaCvX8gZlPLkSpFuiIhcdpPPZQ3CIwq4Y2FfplYBHhFwiGynZMiHsFCUhIwIDg0R0RAOUfEohYptpmUbe4ewdCWasGt9JCxX7+KVgoLgEbl4xZCXX8QSkZe3z8vb7eHucA9sd3G2OXs228+vt3WttZ2FWbTa1rXGdn6jrTtbfnhj1dp5b939q6dv+v7CyT/Nf3XWuS0Lxfve1Ra9byr9QFf4rmTXG/2bn+vdME+e+1bseA7NLwcORQdLI6LysKw6JD8QVtaG1XXQ1XHI0BQ3AIdaksbWpBFH4FAriChlakoa6ohHpKuOadFXVhJSFowgostxKKJDoQJwqCBqLEpYKohB5IBBhOVCGB+C/4N1Q8zsEPJyPrDQGToAnSZLTklw7jg2EVFuGCnYRISg3UHUJ6Qd1eR4GQ75kXMbxiH4PMAYmEKDDAip6aSBTlnoJHoCnExy0kPH3WSujMhJx1DOjv8zWOk4hs0MdBSMJKdjYjoGK4lPR1Cc0AcWSoV5qag0HddTSTe26tL4NzxSVUgW/Caj+P8GsnI+h81lt9odFqvbbPKaNR4D36E+7lA2OZU1Pl1tyNAQMbXEbYcYtcftHXF7e5KBomEcomANoUHBUpcwVEc0eGuSH5TvA+oE5agyBw4hKbfdL8/yybZ5pNsYdwgBOSyAgim0P6YuiqtLktpKZBrjYCEVEdat+qTVbkm1TVBl4laBhSyD8IWOh01c0p3gt2ChKo3kgz9M+6I0BoSQiHNHKGcICAQlbT4o7fBTTiCQP+X0JZ2+lMOTtjmTJl1QzFF3VHCK1wuKVspLVqpKVmpKV6mKVyhK15ha9iUEwCE5bTPQDgft9GUmgq7EoSvzclfgEEaGLsOhq4IQxbYmMNNBmBECCFFKW1phTTLrg9iyuIhAN0LakSB0OQ6Bi/jqIRCS+Dkib5/AxxkMDAjcPQOu7gF/32B4QBzlSmJcKYjos3HoMucn2ieBMCl0lYoFFoS4cmwuSvOUKSLVcItdiq+mBNorlRbokkCgEWLnnUZx6BpeFr8QDs28Y8w3xoz5xrgxY7/x2AsztzU+sbnlka2Nj2woe/zxF2955qV7Zj1067wX7nxxwYPPPHnX87MmTrx12nd/8MPsZTcfzflh547vHM++7vzOMb25Y3vyxnLyxwwUXjdYeL2o6EZx6Q3iihtklTcoq26QVo9V144z1N+oOjhusOm/tr3333eOv/nuex/97e9vXbn20a2FD6/Kf2hD8R3r99+btfvR423LrYPFyCD4+AV+QUlAVOIX5zq4Wyx9a+wDGyx962z8Teb+zU7B7jAzZxhWlYc0FSFNFfpXQvL9du5mOw/abudtcg9u8onKPBKenCOfMmn85EnjJzHAg7wc4Gc8g0PEFGI0YcJUfHZYEydOnYg/4+Ec3TLxz3+YcOtvxt/6iwlgoT/+ZMItPxkP3fzTCX/8xSTwz59+DeFk0h9x/M1EsNBNPx1/y+9unzBh+pTbZ7AZuanTpk2eDF+IfEiCc6AfuEFAI3hEQ+7QpKlTJ0z60b/9CCD0vU/HoZUrV7755psvvPACgARI0NTU9Mknn+AWvC/3er0gHLxZh4cDKpg8eTJMJBg4zzzzDI4tLS2wdMAYAKR3330XoNLa2oovwzt+gAT77jkWi+EtPoBq+A84atj/wadgTPX19bFfjG8H7AGudHZ24nEAWrBKYF7hWwA2ZsyYAYoAezz55JOAFuAZeAPcAuDBkwGl4CsRY8M3wo+AHwdUc+zYMQDJ0qVLd+3aFQgEwFcgH5zgewEwcJcFCxYApfADPv3003gctVqNHwEPAjiBz4MnBoBpb2/HOZgNGKbVasGHS5YswY88zFRgM/YPcAjfF4AHhsF/QXja+ElBO3hiuJjI123btm3z5s24AnjAm2666ejRo3ga+BazZs2688478ZinT5/GF+NHO3HixOzZs2tra0FNeEx83787jXzpD/h5wnKja1iv4bf3P/AuwKEHZ0y7sk3hHzg7NGPyw3dNfW3uQ0sXPLtq8fOrFj+zilRsExxaveTJVYvRtT13y9JX6ws29XRWCk43aAaOOBXnwyZe0immfXCHtIwvhKOWDmiIWQTLKCOcaym/Jh3Q0VEznXShXyERdFl1SgmXy+/pF3CEEr4SRKSRGQ0qq1nrdJj97Cai4d7tSJCKoog4TIgI2BNlxeAQS0QjZ4qSMQpKxah0lKKwwjIYipoVbslJB/egk1vi4ha4CBERHPLwQUSF/sGCgCA/INgfEOT5+Xu93F3e/hx3b5aze4vzApH93GbHeXy4W35oc/myOW/d8avnb/3RB3f9vmzhI+e3LBDtXaIueEdX8LZi30J+1kvnVs85vfxx0c758eM7MThECSti/JKQoDQoKQ9IK4Py6pASYaqasLo2gnfP2jrWI8q4QxkcgiPUwoBQS9rcljK3pMzNaXNTytSQNB5M6A/EddhmUxJWF8IOgikEayishoarFDA7hEKF/VE9wSEYRAlLddIGq6clQ0Ruhoi8GB9Cm8IwDg0TEbJzqFvA8lZ8fVPaWUfsIDQo4OiqZXSQcqNru5EGDrFtCsQd6iYsFGVYKKmmU2Y67aDTHtKlkQzSSaYWg1kFxQjnSEAiB4lGtQBZ40uQyUonDHQSPpKCikmo6GAqPJgMiVNRFZW00ukATbGLfYfWWSVBvPGAP+h0emxWh81sc5gsToPRpZfaNedsyna7ssGjbQjom0LGlqilNUJ0KGI9FLUdijFENIRDbWlbc9pSnzQdiKFBAZypyEWDH1PfhzZz/PNtTlCxPcDgkJeE5bKxgwgZuYiSsFBCW5rUVqR0B5La2pj6YER5MKSo9ctqXOJK1CcYB8qN/TU2QYtHcSJi5KTdSnikdNBN49XRF6R9qHSLUJ4w7Q5TziCFVjeSbfNRVk8aQgsCeMblTTs9SYcrYbNHDXqfmGs6e0hQu2egeJ28aqOhdoupdrOlbouxZpO2epOpeU+0v4PC7JBVR3DI7afdIUJErDIGESaFsGIVYkaGMt1xOBnRr8DeSBoUPBcRCEG4TF8cycVROqK0zpnSOpJqO0nEyc0JmTkptaQk5qTYlBAZ4wJDXGCMDhqifH2Er4vwtWG+JsxXh/iqyKAGYlkoMqiODqrjQm0ChQqD6ghPGRqQB2EH9QldfXxH74Czb8DTz3X09dm7e92cgQBXQIhoQBojkTYZjrF+eYwjj2PCB8NFIzXUhUA+xXzxkBCEI0pkjCB4QYSC0jwVxVfTgxoKEmjTjNhNR+z5FSIsNNQGrh3uBB/FoWt4dfwiODTjjjvGjCX+0NhxY2e/dFdO85zNTY9mNc75aNf05xfetvDNR+Y8PvH1lx9+5vF7Hn3o7ifun/7YrHt//bNf/Od3x73/6vjj+bec2PFv57Zf37dnTE/emN6CMX3F1/UXXz9YfKOw9AZRxT/Jqr6pqfhnY8U3VQe+oW37Lrfu5x/M+8nMP/33PXfM+MnNv5zx8IMHa9acOPJ+ec3cDVkP7st9pKnqDe7RDV5hqYe/PygtC8kq/JLSoLzIJdhh4250C7c4eOudg1st/VtdgtyQsjKmxctBZVhbFdEdiOiqA+pio2C3TpCvHazSiApM4iK7tN2m0Il4tsmTpk6eNHkywSFMBzG5OEJEk3EkmgAvCPxDhBN8OB7UNHEaeGn8+Injx0+AbzPhTzeNJ84P4w7d+nOMEk3+86+n/Pm3k//820l/+s0kAkW/mYzBoT/+cvzNv5o26bZpU6ZMn3b77WxYbvK0aZMYIwjHiZOnIyOHGwFCuGUibmFScxOnTB0/+d/+7UeYGmKGh7571bAccAieCY6wX+BLrF27FsjBvoMfxiGQyXPPPffEE0+wOIRsG0Dltddeg/ECgsJ7d9AC2AZ+C6wMvKcfxiFYPUCLxSP+4KFYGwp/wBs333wzEmIj35pjcgYZs4ceeghPCSePPPII7lJWVgZ0AcngkbOyslavXo1vhG969uxZFq6AEHjO+AHxIb4pKA53AYzhe1VXV3/wwQeAE/wIQB3WacFTxY+AR3A4HLjl3LlzfD5/mNNgPYF5gCKAHFg969atA1DBK8MPexkOjXzmwCEwzNSpU0FueDJ4ZPazYDkE5/D4+BHwDIfZEsCGnwhX+9577wVYDuMQnirrUOHbAaJAdzCUvnR6+bs/gVEcuobfzF/yXfB7/aGZt19JRP9QHHrk7mmvPf3wZ+DQ1o9frdu/oaezYvB0vbq/0yY9Q5I/DhHtVYzAIbAQZsQZ+SFAUQaHUoCiiIlOOmkKb5H9QYdJLRLyu3v5PTzRgETKV8qFGpXUqFNZLQaPw0KICJuI0Lsd8qfCASocpCNBgkNRCMPnjK7EISwjAggRFsLOFiyyjCTTPm9QL3aKjjq4NU5usYtLwnIMERV5Mu4QcKgQCgmLgoKCAH+/n7vPO7DX27/L17/Hy9nj7d3j7d7n7y2UN28p/fCJxTN/NX/C/137yPj695/qz35TlrtEk79Ek/eWdBdJyp1bM+fU8seEu15PnAQOVVLC8vhgSYhfHBSX+SFJeVBeib2cYXVNRFPL4BBJzV2KQ01DvlArg0NtKUtr2pIhogSxiRDKqohpEZwrCqsLULENFgIRRTT7mWa5YRzKBw5FjSVxc0XCWpu0oU6AJaIOmhARDCKQz2U4xATnMEfk6aRcrZSriXLVMxNEICLg0MGMCA410L6WETiEnBuGhcR0AsE2I51y0mk/TaEiGn8fCRrjngkoPUIp5hYoQViW8BLDRfi/R9KCZF06Ik+FZcmIMhUzUEDodJhYQsN/8OICjyiVxkuP1xew291Wk91qsNr0FrtOadNwrMqjVkWzS93g1TUGDE1hUwuRpS1ibSM45GhPOjtIrQIZH8LlbUiYamL6iqimBHNZQVJoTjY7hRW7wsqdIYJD2QEmLIdNrGAhv2xXQJ6HOa64piypq0xoq5gCwJqIshYsFJTX+qQ1DkGliVum66swcRs9shNRsJBTRiKjAQcd8GEEiPIGKQ8ZDUo5A9h8SrwgB0reUASH5aceGmM/Nkz+uGm3h3I6E1ZrWKdziwS6s0cEjcW9xZsHiteqardamrJtTdn25mxz/VZ11UZ1bZbzZFVUeJrSy2ibhXZ5aKc/0xoHHMqE5UBBXtqKVULDPdo4YUq3h4V9RNjQavRQBjQoDEnvponAQh5a56b+P/beA7rNw8rWnSQz97235r6ZO5lk5k56cVGzLIkSJXb1btmWbMmyerV677139t57770DIHoHQQBE70SvBAkCINo7PyApTuJkYicZT+4TsxfWTxAAITgLPz7uffaRm/0yk1dqnJboPSKdWwBLVMMbVFUettI9rHCzVW6WysNSu5gqF1PpZMonGbIJhsTBlIwzxBMsgCKZky0FTTDFDobIBVVykKNjiR10vp06aqVwTCSWjkzXEMlqPEFHJumpZC2ZqKeQgYjGaewp+ijSrPASeIRu6h9TaAToJQJ96QBpYgi3dcNQEMwCvczCcRTBkAIcxR+goFekFHKHQhQEbeCgl214b3DoG5xB/ywcWrYMzKHvfe8f/sf/+IfVaxceORV3+lLc7Qefnji97Mjh5Q9vHzpx4MN9W1dvXRfz0cqET9au3bx+xbKYiJ//6D/+8f/6nwmR/5F3b2VX6ScD2b/G5v6/pKL/m1L4P1gl/w+35B95Jf/AL0cMIlHdP7Jq/qW/5FdJNxbERfw4elHkmlUr35k1+4c/+WFFXXJ/yy3B0E0J8Tq+8wy+9wwTfUNKTrRyC628QisfJoLgPb9sQlQyLsi38tKNI891rIdm3gsj76lpNMshqUZMIXn1lBIqMasn5SUT8ooxfpVyFCPnDEu5FLWQpJdy9DIDl2GIjkqIjooPmT+xCAhFvgQhiMktCflC0VG/ZQ0tRnAofmFkDKLFsQuhVWFRZGTEXCAiBIRCjlD0QsChd4GCoiLeXQJ5uZBHFDn3raiI95bGRseFYnIJsbFxoRkhYB4AHkSLkeOwwtcAEYEgQRcdueSHP/hBKCmHANEfwiFwSCCatXfvXrBf7t69C34FfHB/jUPgacCnecAAsIzCOBQTAznAJR999BEYLPCRHfwTcIcUCgVwBRAIEMvrcBcABhAFgMTrL7jB659CIA2m2cERCp9MIC0GeAMBNkAR+I1wDD+CXwdcAURx7NgxYAPAG6AU8K8Aov4UHILfBQYRPCDAFfwDAUVeuzow7QPGUbi3AJ4zkAmAB1hPAHvw//+IiAjgLrj+a+EQ5AzBHIPnDL8LXtWwEwVBPngC4E3B0wZUg+cAvzecpgMfDA7gR3D71zgEBhf806CYEZ582F/6M0sa/uIk8xd5wDc49A3emb/luwAOfbg84b8Sh9YvjflqHDrzyZ0zSLMc4g5dPlCbfZ/UVcZGN0ioXbpRzISSNm3gvMQhMH8QXwicIlFwHD75CYN2kAjxjuyyoF3uh+Ac1HBPh0wDr33apteK+KM0KptEg8gcjznKZ4tFowqpSKOSG3XqMBFNhIrmvBNARBOBqckgeERTzpfW0B/BIWChgCsQdAMOeaZhzl7KMo50GZiVJmahmZlrRsaH8szD+ZbhAutwgZ1dMD5S6BgpnOAUTYwUORDBtwUT7Hwnu3BquMjFKHFSiyfIpYLGZ4VnNp9e+vap2LeSty/tvrmHk3FaUXhBW3JRW3xBkXean36U8WwP6eF2TsZhZ/+LILMwwC70sAqc7CJ4cIhMOEZLHIIy+IvgpOQlEYU8opdEBEm5UFjuq3BIA04REBHMETUCEcFiHI+iEojIJStyyfJdsjyXLNcVKlEIWUNhdwjycoVuVZFbXTqtrfTp66BTIVS6DfVxMCAEobhXOAR5ud8IEnRgHPUFLKHFrOamgBkMopAvZKkNwtSQpS5grQuVy8Ey1q6gAyoQoFkbYnK8IDLkAywE/4nBzIGVU95gAOJtgaAvEPQCCwVgBxUi4BpEoSvDlz5v0OcBkA36ppCWdo8x6B7zuRRel8rngakhICv4295vT7uGunx8vsCUy2OzTeh15jG5ViOHlkKpVsrSiDA6UadRDJ0K9VC9PakOEZGmDXAI9NIdQnAIShSavZo6j6oCWGhKAm3mOU5R1isWSpsUpUyIkh3CJIcAhHQnhFgI0okFLlmZR16JZORgQ5S8FhkZEtc6RHV2QZ0JRoaGK1T0CiW9zsDpnZBRfHp+0KoKjhuC4+aAzea3jHvNDq95wmtyeI3jXoPdB6YQwkLWkCxBnSGg0fqhDkGv8+m1U0q5bZSrxKOHG8uJRYmE7LuMgruSmqea5mRDa4qpLWWs4Rm/9A676Da/NkmDqp1gE6dlQp9K5R8zBHWWoAkKGKBQIeQIwTahL+OQBlwgEKxkhcWsIY2NB9XjAaUtoLD45WYf0ogA7XDQjmCCy4AUvjX5JAbYoAoI5BxVT3JVjhG5gyW1M8R2mshOFTrIggkQSTRBkkyQpA4iSGIlCs0EvpE4aiDw9ASukcy30ITjTImFJjAQOXoc20jgmEk8E5FjxA8bcEwtjqbCkpR4gnQII0IPKolDegZZSyNoKHgtmQA2kY3EdpD4k8SwBE6SMCQ4EEyByEIXReSmIvLQxB4a0ojwqoPu1UTQy3YEqMmWAQshWbgwCHGVYQU4oN8QkQ+cot/Vb6whFxNicuGpJ8kbHPoGZ9A/B4eWLVvxd3/3ve9+53/A7NDCiJkff7jkg/Vztm6J3Ldr+a7Pll4+s+PUoU+2b1r66fqELRtWfrxxzYdrly6NWbhl5673Etb9/ff+6bt/9w/vvPXTPdtjbx+NTLr+bvmzX3amzehImdmS/OuKpz9OuvSjy7vf2rZ85qJ3f/n+rNkffLB51YqPf/nj96Lmz6uvTOawqpiYJxLcPfnQdRn2moxwU0W+p2G8MI1k2XgFDn7RlKgCISJxsVNeZBdl6kcSdSDuUz0v1zBaNS5rmFTVOENTjhPKKmjxnpA3j41iVDypfMQq51rGxAaD3KKXTXHoZsChKISIQjgEhQowKbT4JRchjlDUl3AoCnGQYMRoEdQtRMZGIIqDy0WIm7QoMmLOkgXvxix8NzokBIegdw7QKOLdmPnvItbQvFkJoVxcQkxMGIRe49BLBPo9HAoT0dfCIfjQf+nSJbApwCMC/PgyDgH8QDgN3JgTJ06EcQiiZZAcu379+oEDB+DzPfBGOFwH9ghYLjBvA/Dzp3xifj07BAAG5hKYVGDgAFYBSMAQDpQWAC+BnwODN2ChAH0BJ8Bvhx8BKoAd9KfgEDwNgCgIsL3zzjvAUa/9HziARwZ6gYwc/GqY0oF2OEjNHTlyBMgQ6t3A0IIwG3DI18Kh8OwQIB88OLxKwJDAb+EnEBcXBy8OfBvGISh+APjcuHEjsBC8vPBMXuMQvJ7w74WHAuSDJwPe1Juw3JtmuW/wNv6Xvwvg0EcrloFBtD4+5suRub+eOwQ49NHqeHCHrh3b9aWw3Kd3ERZCcAhmh55cPlCVeZfQXjyMqpNQO/V8zKQKcCjkDiEDQuExIYAfYXCcj8guCBERDI5Lgja4HnrnxoIuGBeBD7tm/7jBppTI2Sw+lcqlMri0ES6Tz+dIRXyVXKJTK0xARAbtuNkwaTO7xq0eIKJJB/zRIghvehASRtyhUFLutUEU7lQAd+gVCwEOeQOTThdUNAiIelarkVlmYeZbmNlmVo55OMfCzrOwc0HWkXwbB0ZdYeC1xM4tc/BApZO8Utdo2TSv0s+t9jIqpwil45iikbIHuV9sOhv39uUVswsObsA8/EKQc15Xds1ee8tRd9tSc3Os9LIg8zgraT87/ZC57Z6PkB5k5PlY+e5hIKKCyZHCSW7RxGjJpKAMzpFT4kqXpHpKWuuS1bnl9R5k3VBo7xDUyqlf5+XavJo2xB1CcAghIpgjCqXmGqZVNR5lJeS7puRFSKEc+ELyMAj9Fg65lEBExdNjsJi1yqurf0lElq6gtQ8plENKFEIG0UvhguNY5Bh+ZANk6gxa2wKWJj8QkaU2YAVBrVw1XAZsdQEbLFRtD8DOImiBczGDHmFoXghYKLSHN+BDYm0hGwcRfPeSgl4dwDWAScgl3CDwSj4EisApmjYHPDqfWwuFcsjqKuTOX1FmCveb9vqdTo/ZaFPJNCrpmFoqU4vZaiFhTNCjEzSaxPVWaYND2TihaplUt09pO12hvJxHD3tX26f1LdOwaEhV5QpZbVCKEGIhGApKd4qBhVInhaCUkOAgbUKYPgE3kOS7pMWAo2DTeZTw3w75zwfzYA5xrU1QAyykY8O8UKWSWavjdNolRI+GFzArkPoEmzlotfnN417TuMeIyG2wTyOTQjYkGgemkAFMIVNQq/PK5E4Bb1LIm5KLphQSu3BUxyAL+tpI5dnYnMeEzNvM/DuSqidjjYmIQdSSpG54Nlpym5Z9mZp3e6Q6Vd7fZKTibGzWBF/oVYyFvCYrYjfpwHcCX8ga2iZkRywgxAWyAf8E1Q7kUjUeVNiCcqtfZvGKjR6xwSPUe5A6BETuUc0UV+3kqBxsxThLZmGITVShkSIwkEb1eK4OO6IbYuvQwwbUsAnFNg6COCBDP9fQz9ENsNUDLCWKqUQzlBjmGH5YR2DriSPqIZa8nybtpcj7qKoBumoQRFX0E2UDOPEAho8a5Ax0s/vbRfgBLZuoYeEUVJSUMKDAYDRoigHFNqFGzKgRC5rzWjYM147hjg/xJnD8SQJCRy4K4JBkmi4FeZmwGii8IwikCAwrA+yX8o8oYRbo9+2gLyOQd0QOmh5B+h5Cxy99IWChKQaAEEw9iUBvcOgbnBT/HBxavnzVd/7uH7773b//7ne/GzHvvU8/Xv/x+mUfrFn8+Scrd21bs//zjbs+XfPJ+vhP1izd+vHGDzau3rg8enXs4m1Hjh3JKF21/czP35r5f/399/7xf/70h//2z7/65fffnfHTiHmzYHImet7MJe+9P++dBXPeen9+xJJNm7fvP3Jo3fo1b/30F59/tGqoKVmIh0hbsYyRrSAmjuEe6LA3zcTbRuo9HeuxmgWjhnlOcYVTVO4QljskNZNKeC8q045mjXFTTJI8l5bq0fEmx1B2Rf2EumZKWzM1Vu1SNUwoB8ZGBYpRq5zjkwknVPJxndqhVTt5bE10dGh4JyoeQR0o0Q6F4paEMnLASOEfvVQ0gkNQtL1ocWzEougFi2PnR4KAiKCAGzyliGho3140A2GhhZCUA3fonbAvFDXvrYg5v4qLXpwQuzQhKm4pVMlBfQKSjvuNHYQ4Qotf2USv/aJXB/+pOwSGDJAAfEwHDwecip07d3K5XPA0YHQH2ABIAIZtwPmBa8C0AccGPp1DlAsoCOgIKAUACcwNiNjBlA7cBXwVyNqFyw/+FByC2wAbAA8AOXz88ccQjQMuCqfdICoGV8Lzgf4GeHzAg3B8Dq6EpBz0E4DlAok4QKbw74JvoRMCMm/wLTwmPG3IyAGWwI/AYwGwgdDd76Ty4F8H6LJv3z7ob4BEH8wshX8vIBmgCPzzw94ONEPAMwSUCoflYLgIuDFcjfA7XzB6BC8I3BGqIID0gNnA/4EXCr4F4IEXB149eHpAm/BPAL8L+Ad+F2QL4Qu8L3hMoE34VwCewX8XMOXgp/D04N/+Onz4J76qfxM3+4PuUCNRl1jck1GDK+l6Mzv0Dd69/4p3gRT0xyuXb1oW/zvjQ39tHDoMOHQcBodezw4BDm39DQ5d2leRfhPfVsgcrBZT2vWj6JfukBX4B0AIBLk4gB+whgCHRn+LiGxwPfwUHCTonVND+3bArnHr5WYJTzHC4NOoHKhVoLO5LISIxAK1XKJXKcwatU2vsZsMkxbTlN3qGbdDxs4/4Qw4p4JONyKXOxDGIUAjhI5CRBSKyQEL+YJT7mmr2S7n6TmDemaDkVFqYeRZmFmvcAhYCKAIKlDzbJx8G7fYxi21cSHnXeUYrZziV3mFNf7RWt9wlRNXYuzMUjWmEJIvpe1adT727Ttr3q86vpny7Jg094Kp4sZEw92plgfOloeW+luK4vOc9MPDqQdlZecsHQ+m8elBep6fke9jFfjYRdOcYjev1MmDUaKXUOSSVoOxAI1kodWrYRwCCwhwCMgHJohafxuHgIiaQ3NEcJv6aXUN2BpT8FEeiAhZN/SVOFQABpFHHVrMqg2tITK1BC0dQVsvEor7ChwKERESogPvqDdg6/BbW/zWRr+1zm+t8SMsVBWwViPH9nqfrdU/3hcAHIIGhWlZ0KcP+u0IC/nBF/oSvbwmojD8/EZAQa946Te38UFPAjJTNG31eywBMIvCRtNX4RD8EiAir9fvsE9qVQalRK0US5WCEaWApOL3aviNBmGdRVJnl9eHhog6pjSgdhdE5nRtHn2rR9vkHqudAqSUQV8fTA2BNQQsFMIhUVoIgcKCNu1QoTYsfZIWuBWlr1io1qUID4A1TEjrbMJqE69Sx4YeOajVrtawW+1S/LSOHzCrglZ90GoOQPLNYveZxqdDLPRlHAqAY4PgiiGoGfOKBVYGSY3tV+H6jSzSuIBtHqFrKThRbyuzKpeS/4yec49beF9W/VRd/2ys/jkk5VS1T/jFtxjZlwnpl/GZt2ilqYK2WiW6z0AhjnM4bol0WirzymQBlSaoNQXHYIOqJaCyIRaQ3OKXmf1is09k8gmN03ydi6dxctSOEZWdpbAxZRaaxEKVmMliM1lkIAp0ON4YhqNCsZWDw7BzUtpHl/TSJd00cSdF3E6WtJElrWRpC1naTJI2vZSkkQgSNeD5TThhJ1E6SFHi6GMEphrHEA+QRjuwI00YdgNqpBHNb8HKe6niLgK3ZYDT1jfc3kXvaCN3NhK7atlD7Qr2kIKNFlK72Zjmke52XtuAqIUgbSYrWijyVqKilaxso4LU7XRNB13XxTT0DpsGRiworn2I78ALnUTxFFnqosjcVHlY03TFNEM5zVR5mapplnKa9VuV2b4RBehlTQIcfEnTbBgTeqlwTA7BIbrExQSJoA3vDQ59g7Pjn4dDK74Dk0N//12oUpj33uzNH6z/aO2qzetXbdm4ascnH+z8dMOWDcu2bFi6fd3yTzasXb9q+YaYyN0b1zx69uxEZnFcYt3VVvKV+/fWxMf/4gf/+k//9z//z3//2fd/8bOZC2ZHxcVt2LRpy2effPTZp3v27Nq0YfXquOjdm1dg2h8pR8rUrDIFPY9PThcPF0sYRUpSunronpF0T0e/p2LdFTPujCFrhcqtgqoJeZfPPOK3SqfNHJuqTzVaPGVmBBxOv83rM2ucOpJjrHNK1+zWNbk1XQ4NQS3UKkVWpcApFRtUSrNOO27QOwWjOhjkiYkB4IlDWAhJx4VwaEkMgkBQ+QY4FCai0AHg0MLFcQuXxC2Mil0YHRcRHRuxOC4iKj4SfrR4SfTCuQgILUQcoTAOxUQADr0VCQ0K82aG2uTiAHuWLoFbgxsFLAQHv5WOe5ma+30cWvSfhOX+Jj43w5MEtgmH5b7uEwb8AM4BpoKmB0CUr3v3v8jtYU4J7CZgSCDJ/yM74r7Zq/THcCi5tC+zFv8Gh77Be/df9S6AQ5tXL9+0PGFDQkzIIHqpvyYORX+8Ov73cejema13T4Ng79D2xxf3lKVex7bkMweqRORWLW/QoaBM69lBK/BPeEYImAfsIGAhXnCcG7oMQ5EwaAvZRAgUSQJ2acCuCFqVfpMcSg6MYo50mM6jABExOQwujy0SjColIgg9GVUKy5jKotNAe9ik2TRltrhs40BEgQlncNKFaCpERKDQAVI3B4VyPqhPmPIFXdNgDbmNWrOQrh3u0jNqTYySEA7B3iEkLGdh55uHEXfIMpJr5RRYeSVWbpmNV+HgV08KatzCmml+zTS7cgJfZOjOklQ+Y+fc7b1zPGnrsovRbz3dFNl67jM64FD2OX3pFVv1DUfDnYmme5a6m4qis7yML5gp+7nZR5SVl+ydjzyoFBcq2Y1N89PyAuxiH6fEGcrmOXjFEwKY3a8MEREErsJEBFuGGkLl2k2hTjkEh7zaNp/mtUEUSs1pm32aRkh5ecdq3coKl7LUpSwCI2hKAWG53NAldG3ne5CwHKxkBRVNq0t9mqqAvi5gbAqa22A66A/jUIiIkK45sI96ArY2v7XJZwX4qfHZqvy2Sr8VVO2z1XqtLT57rx8WBEEjHFhDfuh/g3khD1IB92V8ee0R/Q78/P63iIkElhE0x4FHNBmAugUolIOpIQjd/eFNd0BErimPxWRTSpUKkVjB58hHKQpe3xivQcevMYlqLZJaO1Kr0AZE5Bxrc2qgXAHU7Bqrd6mqJmHpqrRgUpw7iVhDGVOiDJcobUqYCnIK05zIHBEAElKo7ZIWeRSlXlXFtKraAxXeyvopeZ1TWjcprbOLayz8SgOnfIxVrqRVqJkNJn6/a4wdsCiDNn3AYgqYrT6TDVgI0nEegx18IbceEeIOQXGC1hLUGgPQgCQVjjOIiv620dZKYWeththv5VLNwxQjDa8d6pa0lPPK0zgFjwXFD2UVj1Q1T1Q1j8dqH6urH4khLJd7lZJ+GZt8BZ95n12VJ+9t1uIGzTSiY4RpH2bYh+nTQn5QrQ4otT6pfhrMH6FxalTn5IxNsFUOlsrGUAD5GMlCPZGvIfDUWI4KM6JEjSgGhuV9iKTdDFEnVdBO5reRR1tI3GYip4kAGmnAc+pw3BoQnldNGK3G86pwIG7FEK9iiFuO4ZajR8pR3LohcQ95jMgyMblWNt9A4/J7CbT6Pmp1L7Wqh1bZM9KAVvTShB14Rm03ra6D0thKaG4caq1Bt1VQUA0CVp9ouJdDaaUMVJFbami17cPVKG4VdrRyiFeF4lVh+DV4QQ1BWEsU15GkDWRFM9ARXd3B1HYN63tHjP1c0yDPjBq1oPlWNN+G5tsxgnGs0IEXTxDFDqJokix2UqVTNJmLIQe5mcrpYZXnlabZ6mm2KiwYjvIMgy+EyM1SuJgysIZCOBTuxHvjDn2T0+Ofg0MwR470yn3vu9C0DTj08ca1H61dsXnDmi0bV3+8fvmWjSs+hpjcB8u2rInfumHd2qUJG+Kjjmz/sL4kN7ukZENi4fbCoWqhVYTt7y19lv/k4tXT2z5dH7V5WfTO9cv2b157ZNfGo/tXPr28uTLlEL7hgZJcpmJWiukVQnbdCLOMwyri8ep5nEYRs0xKTBqjQGXcQzXrtoJ5Rz2caBGUTqmxfqsCWbg86Q5MTPhsmkkNe8qq99g98Ncen23KbeE6DX0uU7vL2ObS94/rKRqxfUxmG5NAfsKmUU4ZdF4TFNcLzLFQ6haz9NX4UByk46KQcoU4ACHAJIAlSLcBCIGdA9Vzi5bERSyJWxAVuyg6duGSqIjIxQBCi2LiF8UmAA1FLZoXHTEzKmLmkoWz4CAGmSOCioVfRcz6OVRlwwOFFgq9qkwIsdBL/gl1J4TrE17NC72cJgpbRtFfwqGvLNr+Zh9k/+vv9Y1xCBye9PR08FhIJNKf7ln9Zf+Bb3DoK1/PN7ND3+St+du9D+DQljXLP1wB7lD0+vgouAxrXULMX4eIojcsjf54VRiHICy3686pz0NF25/eP7P13mnQtvuAQxd2lby4hGnMZvVXisktOm6fQ06Y1jGDVsAeMIhCk0LIAdBRGIfCguo5ftAGEoACNqHfKkKyczZ50CL3m2VTWrFeMCKmAxExRqBkksHnsaUCnlIs1MgkBoXMOKa0aMfset2E0ei0gkc07ptAiAiRcyrgcsH0SMA9Bf3aIRaa8gecvqBz2j8xNW2xjKskBi5ex2g2MCpNjEILIxcRUqWQb2EXABEhkbmRPCun0MottY+W20crJwS1blG9m1fjoJeYh/L03ZnKhhRewSNK4rXmi/ufboq+Evtu/s5VqFsH2YknpVnnxgrO64ovGssvW6qu6SsuywvPjGYeYaYcYKUdFBacVlde01bdkBdfUlVdn+hP8lNyA8NF0yNFQEQT0NzAK56E86WowhWComl5vVcJkTkgIhgQgkQcQBFMtrR6te0IESFqDcuvA7X4tE1eDVSi1XrUlW5V6ZSiKDw15JTnhJvlAISmQ/KqAYdKvGPlXm01DBFBZRwShIO9q7/rDkFS7pWQ9m2I0vWFDKJmn7UhhEPVfiCi3+BQsxfBISJSKAfWUGDiN/1vv/9u9CdCkQ9GiWCmCIgIgnNAQb9pk/sjJwzvNGQpnVq1RiEWy/kjMh5JzulVcxs0EF0TVBtFNRZJg13eMoEQEajFOdYEYX2nsmpCVjohLZiAPU7i7MlXvpAzxEIhHEp3CgGQEBbyyIqnFWVeVZVXXYtYc6pGl7LBKa+bkNXYYc2RoNLIq9Cyy5WMchWjTs/rcSioPli3atUFLcaA2eI1WqYNNo/e7tLZXDqrSwuygNwai2fM7NOaA1p9QCl3c1nqgTZ+YwmnNlfQWKTDtI2zcDYmwU7D2vB9+u5aVUOepPSFpPihvOSequz+WMV9bdUDTeUDVfl9ccFtTtZ1espVWsZdfmXWWHe9Bd9nowxZKBhAKdVgu5Uy5BfxpoXCyRGxjSG3UBUGklSL46vQXMUAR9bPkvQyBJ0UfidptJ3AbcNz2wi8FiK3ichpfCl2PX64Hsuqw7JqccOgmiFEVUOsSiyrHMsqww+X4tkleHYxjl00NFKM5RbjOHBQhGKXYvhNZPCXpoRqn1rrU+unRGoZhkGrH6DWDNCqeuk1ffwOghbHkfZT6fW9lPpOUlM7rqUJ016L6qzADVbTKU1MWhOJUInuLcQ0lBIrmxjlA8OlQyOlWHhwdukQpwzHLcVzS3GcUhy3DMcrx/Eq4HJotBInqEYwSVRHBlKS1JNkCCzRVK0MdTtT3cnUdA/retn6Po5hkGdCj1qGhDac2I6XOEiycZLcQVFMUpUgJw3RFF0xRZdPMWQuJphC8im6bJImAU3RpS6GDC6d9DezQ9/k/Pln49B3YXzoO9/5h1nvztj8wVqgoA/XLvt4PUARsNDSjzcs+2jD0g/XJqxdGrcqNvazjzdcPrW3v7ZgZLDj1rMHR3OKthfWZdbW1vU0DXSX4NuSGO03eD2n5QMXlT1X5F2X5d0XJN3nRJ2X+Z0X+X03RzApbHoJg9dGE3Qx+C2M0XbqaDd7pFHKKpGQkxS0h7A1yDz8yDyS5BBV+uE0N+X3TwUQTQYCDl/A5nVPTjvHXVM2n8/hdVtHXeY+l7XNbenwmNEOPVMrduvkk1qJTauYMGogCew3G6eFAi14NrEAPEgiDhkTCgXkwiwErtFLhXAoDkoUFi6JXxCdEBEd9/6CiJ/86Mc//P4P5i+MXBgbHxEbv2hJ1KKIuUsiZsdEzo+LXhizcDZk5JbM/WXErF9GzZ8VHwVpPARsQnYQhOXCHQkh5gmDEKK4PwGHvnrv0F/2c/9f79GAKCBy9g0eH9wYSLjBfb9dWwZIDJ7Dt8Vj3+B1+y+4yxsc+iZvzd/ufV7j0Mal4A59GYf+GkQEiBUFOLT5t3Ho7unPQhS0DS5DB589Or+j8Ol5VF0Go7dcSGzScnrHZTiPlha0jATtoyHBsBAIDl6DEDd0DNfwgjbQaMDKByIK4ZAMISKbwm9RjiuFag5bCItZKSw2lTNCFwARCUdVMsgMSPRqmVGjtOjUdj2MEhlh1Yx73OaF4NzEuNfp8LomfR6n3+uE8w1iCgWc0/BHOL9jAmJyk2Mys5ChHe7T0WuNwDb0PCsjF2QJtSlYhgutI0UIFI0UWDlFCA7xkKScU1DrEtSO00v06Cx1V8pYe5q6KV1UlshIv9t4bt+dVfNvLJ1Tc2wL7flZfsYFWc55Ze4Zdf5ZbdEFXdmlsZILULrNzzo+nPoFK+0IP/uMOO/iaPpp+tND7NTj2rq7kwOpPmoekprjFk9xi51QwMorAiJyCssgYu4GIlKAR1TnVcKnbfCIgIhe4xAQEQJFXi3QEShkGSEHzdOahmnNayICgwgKFRCDyKUsCPlCISJCcKgYDCLPWMU0EJGhIWBpR/JyyKKh8PjQlyeIQqNEE9jgBBARLGbt8ttafdZGn63OZ60NR+bg0metA3fIa+/zT5KD08Kg3xwMwsjQH7Zx/lNr6GVeLlS9AIJvX9Vqv7KGvvz9b/0s4A943G6ryTymgK2+IxIOQcruVozUqzhVY9B5LagGjwiGiMblTQ5Fs0PROKGoc8gqx6Vl45LCcXHuuCh7QpQJo0FfCsghMTlwiqZEWW5Jrkda5FWU+1RV/rFa3xjyn8atapqCx5HVjUuqrcJK02i5jlM2xipTM6u1I202Mdaj5QYtamAhv9nsM1o8erNHZ3HrrFMahIJcY2Z3SC61ya02+TTmwJg+oJCO0/Di1nJuVcZoRaq4NtvQX+cg99kJ/XZsj32gzdpebajLGytJVBc+1BTe1RXd1ZfcM5Y/MJU/MpTCNfdlOXcEmbcF2Q/VNTn23vopfO8kadCC7VZ01QqbS8b6G11sknOYaSaxtUM85cCorJcj7mLy26jcZgqniTTShGc1DLEa0Mx6FKNukFGHZtYOMWuwzBociFGNDWkoJCyzGsuqwgILMSsxjPIhRimWXoylF+GYhXgQKx87XIAfKSSyC7CsfDSrGCNuZUywxgLQYhfqu/OrbTqqgNNOAgF3CbqJYzi2fVg6RhgZbhtitA+y+gZZ6D4qph07WIMaKEUPlQ7hS1CYvJ6uzIH6Qlx5PbWkn1WMGykhcEqJ3FLiaCmJV0IaKSIy8rH0PAwtd5CW3U/J6qVk91Jz+mm5/YwCFLMQNVyEGinB8CrAVsLzq/B8MJTqiKJ6kriBLGmmyVrpys5hVRdb3TWi6eVq+0f1KKERLTYPSSw4iRUvtROl49APQQZJQhJPUCQTVKmTJnPSZRNUOBb/6If//u2eQf4Wf/ufiUPwT/7Od6Bn++9nvP3WupXLICwXYqGVkJcDwcFH65ZvWJ6wJi5mXXzMoc8/eXTjPK6rwSBitpS8ePD45IuSZ0mlmSWlSd3Vt0c6rki7L0u7rkg7L0s7zkvbTkvbTsq7zvE7Lo903OL3PWWgUnCUQgK/nQFALxviySkEOZ4q7BNz2iTDFYrhJB3zgYn8yDJ838Qv8djV0+7paTecpAK+idA26XFoSfVP2AOTjoDb6XKYeE7j4JS502fvCdgHJvU0vXJyTO7USuxq9bhB57IafVZwh0YNSIQNicOF6uNCOAQUBID08hKqsAFYQum2yKjYiKi4+UsSFkTFvfXO2z/+tx+A3p0xY1F8/Py4hIjFURERc2OXLEqAhapxsZHzZ0LvduScXyya8xZ8kwAI9JsIHNKOAAoh0EtfCIGi14D0+2G5hYt/iKxhDRdtf0Wz3H/Bp95v8CtgigaqGsJFczBNBCwEPQcw+QPTTTBH9A0e8M1d/hu+Am9w6G/v1AA49OnaFR+vSvhgWexrayjkDv11cQj2DiHu0Oldd8/suHt6exiEXuPQw3Of5z8+PVibSuspEeDrNSM94zL4zEcNWtgI7bwEHmCeMAKFfaHwcegArrfC5WgAbCKkbk4ehMjcuCpoV3sMCouMr+KOCJksDpXFIg+zIUgzLJSNylVC1ZhYo5XpDEqTccxi0dntxokJs9NpdTltLrfdNe1weScghOAGCgqCYQTmkdXoNionNQKrmKob6dfQG3WMMhO90ErPtSE4lAN5ud/g0HChBfblcYrDODTBr5oS1E5xq0z4HFV3kqL1hbEn24GqsPdVSKvS265+cWtVxJNNMd03Do/m3JLm35DnX1bmnVfnnx+DTaxgARVflhZc4Gef42WeG825JC26JS+6y0m9QH50lP7shLjwhqH52QQ6w0XJdTELPdxSD7TMAQ6NFjkFxU5hiUtcjlQ2y6u9ytppVR30JfweDgERvcah13TU7IWqaKhHU1dBam5KUTgJFXPIJlaYGgon5RAc8o6VwASRB4hIUzGtr/XCllVrV8ggQv2eRxRazBrGIfiprddvbfeFDSJrfWiICKAI0Kg+FJbrCzgpwWlxMGALBj2/NTL0O2+HX8kyX5GX+0MsFM7f/UH5fcDGkxa9Vi3midl4Ib1DyqpTsCtVnHINr8oAu4DEQET1dlnDuKzeLq22S8ps4mKbKM8mzB4XZTpEUJOQOvGbeaFUGB+aEmW6xDkeaYFXXupTVPlVtT51Pfx38cB2V2WjE8Ghepuoyiwo13NLNcPFY8wy/UiTXYRyjzEDYA2ZtZAi9xpN0wYAIbNbawYvCEAIkdr0Wm6Vyac2BzUGv1Rswvdzq7I5Jc/FFS8U1amGthJLd62+uVJfV2KoKDAUZ+lyEzWp9zUpt/RpN0xZNyw5N+0Fd8cL71vy7hmz72oybitSbinS7xtLMyZbK9z9zS50u62/Sdlawq1KEzflO4i9NgJe3U+UdNJGW+icRhq7jsiqwTOqcYwqBHXoNWhazSCtpo9W00+vGWRUo0MIBCyEY74UAkJwzKpCNFyFZVYO0cuHaKVYWjGWVoijF+Do+ThGLp6ZR2DlkVj5OFbhEKt0SNzCmBzWBXXuoMEZ1E8GNZMTo9oxklgHCT2GyMISOPkSr0xtGRFK8UwRni6h01WjDAkPz6C1D6KKO/syetAZvZj07t603oY8dFktpaSfWUQYLiBxiii8YqqglC4oZXCLqMxcAi17iJwxSEzrxSd3Y5O7QLiULkJaDymjl5zVT8keoOcPMgsxrOIhVskQuxQ7UoYbKceNVOA5lSACuwKHqBI/Atm/eoqwkS5pYcnahxWdbHV3iJEG+UY0IjNWYMULbQTxOFEyTpLYiWI7UfQfb3Do6591/yI49Pff+/t333przfKETatXfLBq+YdrVgIXwSV8u3HlsnVL49clxG1aGX/ywPbn9y4ysVC7L5LgOsoeH2pK2z9YfIpWd4nbflXYfUXad105cEuNuqPqvyXvAS46L+y6wO2+zu65PzKYNIRKbSMWDAo6uOTO4ifX2ooyWHwSXknkjA6IRjtUo0VjjCc6KlQppBkhdG3T+Fxen8sHKW4fkl9A1gp4Jj3O8Wmnw+eedE1YxeMmwqQJY9d2Tlk6J+1ElUqhVjtVsmnt2IRJN2U3uuyGKenoGOAQ2EEQkAsrOjoWit9iYsEdAi6KhwNkZCgqfvESROAOzYtaOjcm7ldv/3rGr362cOY7c2e8HRkX935M/LxFUVFLomCtKuxRhTtHzpsBOLRwzs+XQKEcVNchOPQqHffaC3rlC71ioVd+ETJf9FJhiIr+28QhmBGCQgJot4NiA6g3AF8Fqg5g6ytUGvwf2bH235BV/gue0hsc+vpvzN/2PRAcWrdy8+plH66IA4MI9Cos963hEEDRg7Of5zw40VeVRO0u4uPr1MNddingEC1oBRyCum3QyEvZR4LjHERwgOjVj6xwA6AjYcAhC0yqg04NdM0FHGq/VTWlk1pkgjE+T8QaZhGoTAKVQ2GKhjlyzqhqVKgRiPViuUGusqg0dq3BoTdNGi1TJqvbYp22Wr1WC8hnMXkNGteYxCFjmwR4PW9gbLhDxahX08q19EITI89Kz7YxckAWECsPlg5Z2UXm4UIzu/A1Dk3yqz3CmsmRMu1gqqztqbI10dKX5yHWO4fqeCUvyk5+fndjVPmJ7czMO/Lyp4qy++rSW5qS65riq2NFl9VFV1RFV2UF10R51ySFt9WVT4yN6aaGLHVFkqzwibTosaL8qaYhydiZau5Ps+Gzp1hFXn65a7TYySuc4hdOjhY6BUVuCdQ3V8CkvgfWraoglAVxuHBYrt2n6/DpXuLQtKbVo2nzaNqnketBEJxr9I7VudWwv6LUqSgCHJoK4VBYnhAOhYio2DVW5tJWTxubfOb2gLUnaPsyEcG8EBoUQAaHQkQErpF9IGDr9lnbgIi8lga/FQRQBAI6QmaHAk4qsno1YA+1aP/hEZ8/HYd+xxdCHvKPgdDLXxrw+zzuqXGLUS2W88gCWqeIViNhVMpY5Sp2hYZbqedXmSA1J661iGus4gqLsNgsyDfxs62CTJsgY1yU7hClgl4TEcwRAQu5pfleeYlPUelXVvuUdV5Vg0dZ71I0TCL1CfXj8GiCSj23RDNcqKLnjzHKLKOdbgU5oBsNGhUBo86rM3i0BpfWNKUxuTQIDoVNobAv5FKBjG6lEcEhrdEvEerQ7cOliZzCB5LSJ4rSp6rSZEV+siztmTzxieLpA/mD2/K7VxU3zytvndXcPW14dM7y/KI96ep4yg1L4nXDs6uax5cVDy4pHl3TpDw05qVYKnKs9UXm5lJVXc5o6QthTZoV1WzBoBSdQ/xGAruGxKoiMqtwjEo8vRzPKMcxK4YYVWigIMAhGOmhVfczqlCMqiFGJZZRiWN9WVX4YYSFQHhmJY5ejqWWYaklYBDhGOAOFSCUMpxPZuURmQV4dimeVYbl1pD0GIlHYPHJbV651ae0TcutkxLTlNzkVmjcMolPKfJr5FMKmUUs1wsleonQphMaNMN8/gAGW9LRl9KHS0eRswYwWd0NOf0lVaSiPloelp6NZ+WSRvLJvCLaaDFjtIgxkk9l5RJpWUOktEFiSj8+uQ+ESwY0Qg6wKb04RD04gKWMflI2ipqHpuVh6AVDzCJ48lhaPoaSiyLnDBJz+km5A5QCFL1oCHKAI5UkbjWFX0cV1FNFjTSwkqQtdEU7U9XFGutma3tH9ANcI4pvxgj+4wdv3KGvfRL9C+LQqqVx65cvXZuQsG7Z0vXLl4HgYE1C/NqE+PVL47duXHnh+O6UJ5dG6X2+cYVdzuosvNGcspdUdnKk5Sq366ao/6YcdUeJfqDGPFKjH6lQ9xUDdwRd1zldd5ndT+j9qX2o3Hp6bd9wR/LWj27NnXsnfmlbQTZGQaeIKMMCrFTYrBwpcCp7pk0km5Lhsdj8U16f0wdBbsAhZCgSKn8m3N5Jn3vC77S7HFb91IRcIaVkZ9w0W4jj41TNGEujUKklkBIPGrXQwxKw6gISnjkmemk0hNeQkSFQqD7hSzE5WBEE1lBo1xAyOLRgSfycxQnvRce+8+4777/7q6j3ZiyY9TZU0M2NilmwJBaWCcXBEtXYeHiURfNmLpz784VzfhkXGQHLVUOtCYiQRauAQ9FxiF67Qy/3C/12sxxMDb1UNODQD37wg7A79JWzQ1BZBsYLFFhDogwa4aDETK1Wgy0D+1XDqz8BP6A4GzwZ2MnT0NAANWtwJXSswa6h8GIiMG2AUsJfZDIZHhCmdABjYAsqNKdBRE0ikUDvHBRMwxc0v0EX3O9s0YFmbRgNgi1AsBYJuuCAhaBpDe4F0TKouYPfAmZRVlYWVFcDFMGC1P+CT+pvfsV/wSvwBoe+9vvyt34HaAvdCq04a5Z/tDIeDKL/JjgEebnMe8e6K15QOgt42Br1cLtNgnFrKEELC2EeGztoGQ5aQ4LjcSCi0JV2UOggLLCJJsRBlzo4bYAdRAGXzj8BuynVfovCrZdNjEk1Aj6XTGEMYRkY9AgOwydhhJQhCQ2vGKZquMM6Ic8kFVrlMGQqtSulDpV0QiWZVIknVaJJxei4hGUeJWjZvXJKg5RUKSWXyslFamquhpZlpGdbXuEQGERW5iscYsOy8CILB6mVG+eVTwmqpwU14/RCVfdzWfNDVctzc0+ufbBcUp/Rdf9U0o61T7euGHx6Sd2QZWjO0gPb1D81Vj3QV9zVlt3SlN1Wl95RltxTlD0aq060thdMDda60Y0TfbWOnhp7d6Wls1jfmjPWkqJqe67pTRon5/hGy3z80ilugZOXP8nLm+TD3ptCl6TEDTttFBVARBCZm0bycm2APV5dBwgOprUAQmEcgm87fbpOv64joIdVrcBO9W511ZSqbEpZPAXlCqpil6rIpYZmuZc4NK0pcY+VTWkq3Po6xCCC5UIQmYPKBAcqNCn0+zgEBhEsZu3z2zp91lYvlG5bQWEoAn0Zh+Ck9ZfAoa8En/8ch0Jl3r5p+HPrpFWrl0E/R7+IVi+mVUkZFQpWuXqkQsurNPArTTDkwy+HEItptNA0mgubEM2jGTZ+xrgwAwwihwjatNOgWW5KnOmS5njk+V5FiV9VASzkh5EhVR3SrA04JG+YlDZMSOrHhTVmXrl+uEhNz1dRC7WMaju/z6tiBnXioE4d0Ou9WoNHY5hCZHRpTDAm9BupzeALuZSvcGhM5xWPqvqb6IVPOIV3xaCsW8LEa9w7F3hXzgkvnhedOys+fUpy6rj81DHFqSOqM4d0F4+Yr5+w3jptvX3WePOs9upp1aWT8gsnJBdPSq+fk929In18U578QJ33XFH0XFj0RFj23NhdbR7ok7ejuXU4ZiWBUUFgVuJZFSRmOYVZTmRW4JhVGEbNIL22n1YD8zz9jGowiDCIHYR4QUg67ktC3KGwZQQOEq0KS63AwQOySgmsQjw4Ntwi2kgBiVdOljTSRQ1UXi1J0s424qGtTmGiSW0jymmotjO5YR2tz6CZHuNPq4a9Wl7AMuaz2Vxms10/Nm6RmUxckRSDI1cM4HIIrGI6t4JKr0S1lQ6W1hIK+yi5Q/QcAjObNJxDZueSOHkUXj6dV8jgFtDY+SRGDp6ehaNnIqJl4ChpGEIyCv28d+BxZ+/Dtr4n7QPPujBJvdjUAWIGipw9RMvDg6g5OFImhpCOwqb2D6X1YzMGCJloUs4QJQ9LzcfSCrB0MLuKscOliDgVuNFqApK4qydLmmjyVoaynfW///XfvvWTyN/cE/gzcQia5eC8+fff+4d3fv2rFfExa5fGrwEcWrps/bLloHVLl0Jx3Nr4BHCH9m7deOnknvRnVwWMweDEmM8upPbk1qUdQZee4rbfkPQ9kKHuy4ceyDGPFZhnSuwLVUiSwWfc/kR6dwqxL6cdV1nDHyhGVT1cv6Jj96dJK2Iyr5zqlFHbtAKygi9RsbTSoWnbmNc54bJPeMd9XoffOxHwOYOIOwTL1TyAQ17PuN89HvBM+N0Tblg3Xpif8/Zbv8zMfjI5IXVYaDYt06RmGQxQrOqwGJxWwxTsKI9BirahOwERHINC00TxcbEJccgBxOeilyyJWrwYkCT6/UXRsxbHzYmOn/XenPfe/mXkzF/Pm/HryCWL34uKXgDIE7c0ZgncAYgobtH82fNm/xwplENqtUP1CciYEJQ2AAu9jMn97qRQyBF6uY8VKhoio+IWIYpfFBUdEfmDf/1BOCr3T//0x9awAvDAqlBYcWM2m4F54BiaoKF9G9qioV8bwGbPnj2xsbHhQgKglA0bNkB1NcASLM+Jj4+HTUHALbAUCMgHeqiBoBITE8HegUZsKFWDawBy4OvJkyfPnj37cm00tF3fuHEDOAeICHql4e4APLAKFsJysCD18OHDq1atgoeFdji4O1RU/x+5kPS/gD3+G/6KP4hDKeUDT3JbHmTW306uTK1AJRZ31Ta+2Tv03+IkAm/r2zas+gTJyy3dtBwxiP47uEP3T29Lv/1FR8kTUkc+4JCS2WYVod0actDMRDgHKCiMQ69ZKIxDCAJ96QCCc5OSoEcT9FmDPlvAYw449YBDEJwLIHNEYxMapWyETUejhtobUQ1luOYSUlsZtauC1VfHxbTy8d0iYp+UMiinoRR0tIqOUjMG1fQBNa1fRelWEFuluDoRppQ/mMUfSBGik0RDiVLcCxUxSUdOMVHTbbQsOwJFuTZWvm04H3awWtiFlpFQWI5T4uCVuwGHRqvtpFxl+yN5w31F3SNp9dPhgvutN4+m797w4KO4vIOb+SWJTlStG1U91Vs42ZFlb0q2NTw31z7VVz/V17zQ1yUbmzKtHcUubEuANhBkDvnpmAADLlFOXKuxu0TZnCZveqpse2zGpHo5xX5+qYub7+TmTHJzHNzsCX6uUwQtZ4VT0hKXvNytqvXAliFtyzRk5MAa0iF2UFgeRAgOeXVdCBHpOwI6mCaCUaJ6z1iNCwq4ITinKkGICMGh4rA7BDjk0ZS5NBVgEHl09V5jix+IyN4XIiIMko5D5oVC1pADwnLhNURgEPX7EYOo3WuB0u3mUO92WCEcmqIGffJg4FvEofBiIx/SQef3wEeMSbNKKybJmK0iWrWYViGllyqYparhUs1IqZZTrOUU6bgFBm6ugZdt5GWYeOlWwCFBhgOISAgTRBlQMTclzvbICoCFfMrygBphIZ+6DhKMIWuofgqWJ4obx4V1Nn61kVOmZRYBCynJpRpavZ2HmpayAipJEP7SqTP4NAb3mN6JyAB2kEdjmR4zT6stHpUJBL5QCIdCYbkxnUc4IuuuoRU84BXcFuZeG31+dvj6F/Tje4YP7RMcOiw5cFi2/7DywBeq/QfVBw5oD+03HD1gOn7QfOoL8+kj+hNfaI4fVh09pDhyUHr0kOj4Yf6JL7inj3AuHuffuyBOviXJvS8qemxoL7MO9ik70LwGwCESvQxAiDRcQWWV0ZnlZGYFHsGhWhS9rp9a20Or7aPXDtBr0bRqNL0aQ0cuUfTqwZDgAMAJwnVYOnKJodZi6XV4Vh1iOrHLiNxiKr+ELiynazt443i5BS8eGxgVtbH4zXReM4XXRlbhRt2w48gJtYAer1k9pWY5pLgpNT3ogGXNTr9z0qpXqVXDUhmRxenCkiqowzVCeadM2S8R9FN6WjBlrYSCQUouFsGhHBIrG0QcRi7JI7lUTj6NU0ADmygkOKCxc6nMLBI1g0BIxgw9Hxh80jv4tLv/SddrDT7rRif24VIGSRlDIGI6EBEan47GpqGGUgcxKQOYlH50ch8mpQcbtpVyBsk5A9S8QRhJYhWhh4uhzgHLLcfBSNK/f/+H/y1OJH9TT+IvgUPfC+PQ8riY1fGgWICidcvAI0pYkxC3Ki5mbUIczA4d2f3JpRN7Mp7f4JIH/Q69f8poFpMb0s62pe2l1Zzltd8S9t0Wo+5LMU8V2CQFNlWOTZFhUyWkPC4+n4oqQKFKa0hNBTJKIatroOC5IPN67aH1mef2dHCJFXo52TSutNitJq0TNo07oEnO7Xb4XfYgkA/UZEJMDllDgBhEYA1NAwtN2b3uCU9XW1vUvDnv/OTffvgv/3T/5oUpK85hHbBOdNutXLtZ6DAoJ41apYATE70EdgxFwyWil6VykJOLi4HwHOxkXRi1OGJJZMSiRRELFi6Ysyhy5pK4ObEJ7y1csGDWO5Ez31o4+92FUUtmR0e/D9XbS+KjF8fHwghQbPzCee/Nm/3ruMULQ9NBX+5LeMVCv+mR+w0FJSwGKwpACOrqwiwUam9YCLD1Eof+kDsE8AM0ApSSkpICS37AGkLc/0AAvCAotoZ9oBcvXoTcGnAI7CdduHAhQA7AEjg/gEA7duwAWwmIJTo6OicnB9AISAkeEPwfYCQotoalrkAygEPbtm0D8we+4ACuh99SW1tbUFBAo9EAjcCVgnWl8AiwaBWeRhiHOjo64Lds2rQJ1vUwmcz/hp/m3zylP/MV+IM4lNdMzageSi4beFbQkV6NfYND/33OHWEcem0QIYUKoYq5b3F2CJkgOrU1+cbBxry7pI48DqZSwWi3CNEuNSVoYiHjQxCEg9QcEpwLB+RCQuJz4RxdSMgcET84KQ16daEWMmcQtspMmQJ2ZWhtkSI4qfc7TFa1kkcmoJur24tTOwqf9ZY8HSx/PlSdRGzMoLTk0VoLGO1wJioe7irm9pSO9pUK+sv4fSWCviJ+b95od+ZoV/Jo12N+931+zx1B3x3hwF0Z5qEa90RPeGEmp1gpGXZaFpKaY+bagYhY+VZ2oW2k2M4tneRXTgtrfbxqGy5T0XRfVntXUnlvOPtqx41D6TvWPNiw5MVHCQ1ndqsqM3y4liC5I4Cr96PKvL0FUx05jtZMe2vmeHueo7t4sr/KNdTkp/UHOcQglxbg0oI8RoBDniJ363pKFS1piuZniuaHpv5EL6swOFri4eZPcXOcvJxxTpaDl+3g5ziEeZPiAqe0xCmHEm0gogbPWNO0piXcoBASEp8DFgorRERdAW2HH4hIB6NEcHuEiJxAREogImRkCJrloE0BIaKxMrem3KWpdEEBg67RZ2pFSrfHB4IT6OBEiIjCIDSBDzoIIQEUoQKIQQSdCu1+S1sA2UQEUATTRK2vwnJhHILtQF/zK+wFfXmC6KU7BIVyr32iV7TzFUk8uE2IghBNhy7hW4/fbZs0CjWjgyJqHZ9UJiSXSGjFMnqRklmoYhWoWXljw7ladpZuJFPPSTNy0yy8dBs/c1yQBXIIs5ziXJc0fxoycuALqat8CAvVe1X1HhWwUN2UDJauNgALWUdrTNwKLatETSsGFlKTq3XUVisb4xxlTYtFPoU6MGbwjYEjZHSpjVNquDR51GaPCmRxK81huRQARSb/mCWo1ngELGFbCSX3Nr/wljDrEuPOQeLxraTdW9g7t4t371PuPqjdc1i/+xDIsOegaf8hy4GD1kOHLIcOmQ4dNBw4oDtwUHPggObAQdWBg9L9B4T7943s203fv5N+cj///jlZ5m1pwUNdc7EN1avqRHHqMKwqMgMxhSjD5XR2OWO4nDpcCXNEWOhRoDf0U+p7yPXdVCjCrh+g1A6Qa/pBlFpQ3ysNUOtQlDo0tRaF3KAexWzFjXZRhJ0MXh2VW0oZLaZKalgOrMrPt/rFpimOTjU4yqzGk4oHaeVocc+wS/IKhyxKp5o5LsFOjTGCkxpoVw+4JoxjYi4Hw2B24oi1aGwpZ7RdoyHoxygqPona0YUubMPnoSh5eEYuuEAkVg4ZPCJGJomeQaRnkpjZ5OFcCjuPys4DFmJyC1ncAhYcjOQzmLk0ehaZnI7Hp6CHEgdQz3r7H3f1PursftDefb+t92HH4LNeuB64iJCGJqRjcGkoYCF0Uj8qsXfgeffA887BxE6AIlx6Lx5RDymzj5LdD20NlOy+UGHD4L/9rx/89zmb/K08k78EDoE7BFUKb69aGg8sBAgEAiIKOUUAQrFr4pcCDp058vnFEzsznl8fIfV47Wqv2+R3m/AdxWX3dw3kHibXXeB1Q17ulmTwngzzRI5NluHSxbjsEXwpi1w3hG9qJ/UVMQgZUn61dKTp4XX2wyONxzc0Pj3dxcPm2s39du8ITAua3Xa7xzblHZ+ahr6ESXtwcjwA9QkeJ4TlAv7pIDR+edwej8PjGvfbTNaHF45f+2h55hc79q6Nipj77shI/aSzzTVZ75roddqGpqwkj5WoHK2LiZ4XGz0/NnpBbHREXMzCuJhFocuFcVHzYxbPjY58L2rRe4sXzl208P35C+fPWbJkRnT8zLiEeTFREe/NiHj7F5HvzVoQGzMjLn52dPz8xdBQtzQmOjYuKnZxRMTiiHmQw0NwCAApVBwHzs/LBjlIyoWKExA7KIxAkIt7SUGhWB6y2+ilYGIpesGiH4bCcuEvSKP9zikB6AXWp77//vszZ86EgByUFoRvAGwDe3Jg9yisOh0dHQVzBrgItqCePXsWdoleu3YN1q2CgwSLdMA7gmr1mpoaMIIgDgeBOrgNEFRJScnGjRvDOPTpp58CR8HXli1bYOsrPDgsfoX+awAnQCMALSCl9vb23bt3h3EItpQmJSXBE4PtpWAxvcGhr3ki/9u4+Zuw3N/K6eA3zzOMQ9vWIwYR5OXCOLTur49DB7dtvHZs51dWKYQLFZ5d3lORcgVVn8ZGlSsYbWYhekpFDpqYQTMr5AsNB+0vFbANBxBrKExEoR6FcJUCVM9NyoJeA4SBgwFX0OsIOo3IGiJYSTQuD7pN8Ncz39SkQSpi9Ld1FD1vSrvcnHqmLeN0Z9aZvvwLmJJruLIb+PIb+MqbhMqblJrbjPq7zMZ7rKZ7w013R5rujLbcFrbfEnVcE3VcEXddEXVfEfdek/bfUg7eVaPv67BPjIREMwmgKN1Oz7Ijo0S5YBPZ2YXjIyXO0UqfqNbLqTChkqV1N2VVNwUFV3EPj5Qd3Phk3cInqyLyt67qu3hQXfjC21sdxLUGsY3BobogujaIrvahqryoKt9QXQDfHCB3BukDQTY+yKMH+cNBATsoZAdGqU5qn7anTN6Uomh4rKi/p+987KZkAw55uYVTnJfukJ2XZR/NGkeIKNchyp+QFE3Kyl0KZMvNtBr6EgB1XkMREFGHF1gIyct1+REc6gzowSZCRommNY0eWEmkrgQoAnnU5UiJgroYND0GbQrlbsjLaUIGkaEZWuYCth6kZQ4honCJAuAQgBAxJDx4RAFbmIi6Q1DUERolavVCxYK9P+CkBb2KYADWaX99HHo9FvSaiL4hDkGLwzSy/tUPOORDPCK32a4ZlrLgj7ZVo8QyEaVUQimSUQvktHwFLUdJzxxjZWiG0/XsNP1ImomTbuFl2uCVF+RMiPKckkKXrNSrrPSpqoGFQhtvoT6h3o2wELJoaEIMLFRtGqnQsUrHaCVKUqmSUDlGatRTui00vJ3JmmDz3Xy5T6bzK01ecIFUxtCYEBwg8BOmoCm5wSk3uGQGj9zoUxqDqjE3j8FvKiBl3xjNv8lPPUe6vAO17wPi9o94n2+X79ij2XHQuPOwZddR6+5jlj3HrHuO2/Ycs+89Ztt7xLr3iGXvEfPeL4ygfUf0+46qdx+S7drP37mLum0LcdeWkUuH5ElXZHn3NY0FVlSPqnOQXT1ALyPQyijMMtpwOQNwiF1OZVcRR+qxw00YenM/uamb2NhJae6htvSTGnsJ9d2Euq6QOkPqwtf1EOv7CHW9RDio6yI39YyiCGOUYR2JL+5gcyqo3DKavIEzxTAEx6aCpgmf1qajiBm1eFzeAD5/kNPEsA0bAlY/so/FqvUZBNPaEb8FkrRGyBJ5HCaFmEkmtA4NVQ8MlqBQJbyRbp2CYZCy5QwqvrqjJ60JldqDz0BTsvC0bBIzh8LIptCzqCBaJpmeRaEBGmWSGZlkZhaVnQvxuWFeIZtbxOYVw+XwSAGTmUulZRFJqUPYxEH0M0jQdQEL9YSgCC57H3cOPO1GPe9Fv+jDJPZjkgaGkgYwifBtN6LELtSLDvSLDtSLNkxSBy61i5DeAyJm9AId/fANDn39s+6fj0PhZrmZ77yzellC2Bp6rZdoFLdsXXzshRO7Lp3akfHiGpvc7Z1Q+Fxan8fgHZeWvzhe+2xnd84havVZbstlad9dJfa5gpgmJeTwcQUULPw9oKWFia7mMRNFnJs2RdWUFJX3UHLn0MjjE+yOsgG9PNXpbbF5h0wBkTkIK5eddu/UeMA5Hpx0BCfCODSJjA8FICznDXinPTBTBOdAi0H/+Oi2ttt7MY+O5u5bc2TVXExP2uRUm8vR5HR0TY6jJ23YSWOnfCQ3Nvo9UFzM3LiY9+Nj58XHzo+PmRcXPTdmyeyoxbOWgBsUOWfRornzI+fPXbxoLmBPbPzc6Jj5kQujFszZ8dH6U0cPHT13dt/Zc/tOnl3z8dbImKXr139w+NAXp0+ePnX8+PZPPl0eGx8eE3rVpv3yIByKA4EXBKV1oVDcEsQUekVBsPAVlryGFTV/IRKW+6M4dPPmTciqgV0DVgwKhQqn0SAmBxbN4sWLHz16BANCgEMQeAPCSUtL++yzz4CFwtgTDsuB5xMufIOZIpggunr1Kkz+gL2zbt26MA79kbAcGFCRkZE4HA6ga+/evcnJyYBDgEAxMTFdXV1w9zc49LcBN1//Wb7Boa//xvxt3wOqFLZtWAkKFSpAvxzgUNRfD4fWxkfB429eFQc4dPXYzlsnd945/bvNcmEcenxhZ96jU23F98md2SJyjZ7X5ZBj/AZK0EwLmCk+E8lrIniMBLeJPG2hBayskCkEFMT7jWAB0YQ06AntqIGVnW5bwKHzW2V+ixDWswbdRiRMEICwtd3AZ9A7ivuLb3VknuzMONyTdWgw7wi++CSx5BS59DSl/DSt4gy9+iyr9uxw/TlO40Ve0yV+yyVR60Vx6wVxO+i8pOO8pOuitOeyvPeasu8GdARpUPd0mMcG7DMjHoEiCyXdAk4RYhMV2tlFk9zyaahSYJfq+56Lq66KSi5zMs+gbuws3bUicfW89DWLqrevwZ7dK31xfbw0xdOQ52su9LUWBjpLgz0VAVBfpb+v2jdY78e0+PCdPmK/jwwZOaJ/mBrg0oM8qovar+0qldUlymofyGvujDXfc+LTA7xSH694ipM3wcke52UDDtmAiPjZiAQ546J8h6TIKStzKSrdyhoPVG+PNfm1LX4NLGOF3aztXk2HV9Pp03b7tT0BbXdA3+3Xd4WJ6GXd3FiNZ6x6eqzSoy4LEVGoXE5dPj1WNT1W7dXWevWNflOr39wZsL2KzIWTckBBCBGRQiIEx3EBOyYwPuiH4Jy912vrnra2T1uhHHYw4GQEp5XIf1AksfZNv35rZChkDSHuUCgC9xsh211/++u1OwQ4BOtfAYfCq4pgjmjSY5VrhTghrXmUXC2ilEuAiMhFUnK+lJwlp6Yr6WlqZqqWlQLSD6eaRtItXHjl8yZEhVPI+FbFNMxuKWumlUhADpkXQliodlJSMyGusUErw0i5gVmmpZWMwVpGQtUYoUFH7DCSBs0kkoXMsFI5DpbQzVd5YeGpzOCWG9wKI8gDl3AsNwIFTckMTqneLTN4AYdk+oBUOTVM49fnkzOv8/Nu8FPP48993rt9Pf6TTdxPt8m27tJs22/Y/oVl9wnz7lPmPacte85Ydp+27j5l2/NK+05a9p007ztl3HdSu/uocuch4fbdtC0f47ZuHD6zW/7igjTnjrYxz4bpUnb3M6v6SMUYShGRVkxiFlOHS+nD5ZSRahLsVGW3YhltA+S2blJbN72rn941QGrtxjV24ho6cA3tuIa2sLANHdiGLlxDF76+HVffSm7rlJDJRg7XyBCKu4eHKyjDJRRhPdtB0wU0zqDF4dNZdDQhq4FILsJTiwicWqYer55WuYLmqYDZGLRqgnZNcMIYmLRCY7pRIeFQh9C9NQM9ZX1dRQM9JTRsi4iOk1Ip3D4sKr+l83l9z7OWwaQuXOogOQNPyyLRs4GIaMwcekiIBURNI1JSibR0hIiGc+jsXCZwEacgZBYVsuAAQnRgIoGzxMgmUjNwhCTU0PM+FHDR/dbOe83ttxs77zb13G/tf9wJvIRNGsCngPpBmEQI2rV2P2jsedjY97hl4Fkb0BEmqRtKGvBp/T/85zfu0Nc+if6ZOAR/Q/xDOLRmWfzqpXGgdQnLNiyNvXJ6z+XTO9KfX2VTunwOhd+hCrh1AY+KT62rTNzfmr4fX3KMUX2K23pJ0HuHDyNDmAw2rpBCbRpgdNVzcCVyTr5Zlu9U1+uYTdl3ybcPEO4dRGXeHehvRQtk/eaJAZN72Oo3WIPTtuC0I+iaCDpBjsCUw+9x+P1OfxA2S/sD04BEbtgMEbRpVJU3DnZe3ES48WnN3pgXu+JYQ1keN7y7NjsnMC4nfdJOMSmbZcOZsVGzY6PmxMfMTYh9PyF2XkIsbA16Pzbqvdgls6KBhRbNXLz4vYWR8xcsWbwgFmgp/n04iFgQ8f7cj9asbKmrRg/0tbQ0N7W11TU1Hz17YemaDTm5BYOD6LKy8p6unraW1oN79iXAQiEYKAIhTlEMGEGgOISCooGCIGMH5PNlR+gVBUXGRkTGRETC5teoBYvCVQqh2aF/+kp3CDwfmPyBCBzYNWvXrgXUAciB6SCIw/37v/87OD/QtQBhOUAaGO+B4gSAHOi/hs7r38chMJegBQF2nsIX0BTwFfzGP45D8HvBawLEunz58vbt22F4CYoTAIHg14Fz9QaHvukp/G/gfm9w6Gu/L3/rdwjh0IoQDq0AHPpwBVK3/VfGoSUf/wk4BF3bSdf3lySe6Sy/Q+1JERAL1SO1VkmHTdphFrcYBHVaSBAMl2tFrU4DPmCDmSIOAkKW0aAFLsNQNBocFwed6qDHAiwUsoZgN4ssYBEgOOTSB2HgFD7UTk/5zCojBz3al4etuNqTfagnc89gzl5s3j58wQFi4QFK0QFKyUF6xWFm9RfDtUdG6o7yGo7zm04KW06JQG2nQeL2M9LOc7LuC4qey7BNT9lzTd13Y2zgjhZ1T4t5CE6RHv/CQEwxUTKQ3axMAJJiD6/cxSrW9T4Tll8W5J9lvjg8cH5L9Y6l+Wvnl62N7Ny2inL0M9GVL9T3zxueXTMl3rSm3nFkPpzMfTaZ/8KR/2K8MNFekjJeljFemWuvLhqvr5hoqXf2tHuG+oCOJtEt6sZsaeVjeeVdWeVNVcNtByY5wAEcKgnhUO44L8fGy7aOZtn48Lk8E+JbISLKnZAUOGUlUzBKBB/Q1XWw98avaX5NRD5Np/8lDvUE9D3+l0QENXSQqYOIXT1sJQLy8ajBI0KIaFpdNq2umFZXeseqfNoan67eZ2iCyJwficz1hTYRwQ4ibABwCChoghScIAcdlAAist9B8I9jfXa01zY4be2ZtvbCccDJCk6rgoHJUOjtz/4KgxCi1xm510T0n+EQYhCFFx/B2iJPwGV26EY1AoyM3SGhN8igaI5cLiIWionZUnK6nJqqpCWrGaAkLTPFMJxu5uTYoeJPXDolLXfJKqHx3C2vAUfIrWyAeSGXHDJyNQ5xlU1QYeKU6ZglGmrxGKl4jFABLKQldBgIA2YCzoyjmrAME37YSuZNsCROrtIl0LjFOjdCPnqPTO+W6F0S6M01OCV60JRY5xJpPcKx6VHxJI3Ir82jZd4Q5N0YTTo3dHJr19a1Qx99MPzxVuFHn8s/3qvddtS466xp30XT/sum/VdM+y4Z91w07blg3nPBsu+ied8Fy/4LlgMXTQcv6PadUe4+Jti2h/rxZszmdfQTn4ufnpXk3NI15zpJfXrMELuhH1/Uj81FEXKHyHkERiGZWUJkQZVCHYbZiqa3D1C7+hh9AyNwSxSG3N2DbWnFNDWHhW5sRDc1YVpah1rasM1t2MZmEKmzg0/EKek0BYHFa6OyKkmsMgq3lmkkqLzycd+YZVKslmNHmLUkWjGZVkSGaSVBK09LUpm5KodINq1S+rRjHq3WJlcoONxhLA7d2tReU9xeW9Bek99VV4RuqqF1dTM7Bsm1veicVlRaGyq1YzC5YxAsmufdmBcD+OQhchoeTCFGDpWZQ2WBX5RJpqUTaWlEejo5LEY6hQVolE0fyWVyIEQHKgDjCESHcaPhHAozk0hNwxKSBtFPunsftHXfa+2+2xJWz/22vgdtg4/bMc86Mc+60M86B592DDxt733U2vWgueNeY+d9oKPWgaedP/jnf/3WTyJ/c0/gz8chIKLvfe/vZ73zDhRtv3aHVgMLLYuHrrmVSyE4t3T9suhr5/ZcPrU9/clFDrHDb5cGxmW+cal3QjI9JaL0ZpY/2dmXvY9YcpBZd5zVeo7edZ3c95iISSfTKmm0Ziq9lzyMG8S2o7prKTVF3VdPYy/ubjmyZuDK3t4HF9kVuSTKkECvE8DSO5vfavdZHdOOyYBzIuB0+KccPte4b3oigGzJ88KKTF/AGwi4g2MjjI7bBymXPiGd+ajn5Nr8gwlDZec9thrXZIvLOer3633TGquOMIzLiFk8G9yh+BhgofmIwBqKAmtoTuxiwKFZiyPnLIycFxEVGREbFxEbOx8miN6fHT1vTlzE/F2fbO5ub81MTkyIXhy9eGF01KLFcbHHzp1HYYYuXb0Rl7D84w+3DPQPZGVkrlu1Nj4yZt3y1Y/uPnh078GaZatiIP8GzQwLgXbA/AEcCgfkkNYEcIfgmrBHBFwEOATfLpm/6LU79JXNcjAmBGVuEHKDt2noswbOOXXqFEAIHA8ODsI0EcAM3CB8s/AiUZj2gUswkcBBCm8XhWteLzmFa+D6yclJeEy4Hm4GX+FHgK9wv9zvnJbgEeD2cC/4gluGHwFuBrcHvoLj1xG+P/t89uYB/hu9Am9w6G/uvPB3r3Boxdb1y7esWRrGIZgdQiJzCbA1NfYvqhhwh9bFL/loZex/6g6FDKLP027vK0891llxEdd+j4FO5JJzOKRsJi6ZhnpMHriP6rjNIefYNQN+Ox0ZHwL+eY1DYSiCvUMOedCpDU7qguPqoFUetEiCltAyIqjenh4Pel1Bz0Rw0uDVcc2cLl5PKr780mDeFwM5+1A5e9A5u4fy9uIL9hGL91PKD9IrESJi1XzBrjvKaTg22ghQdELQclLYikARQkQd5+Tdl+RdlxTdVxTdV5W911X9N9WDt8fQ9zWYhxrsEy0xUU9ONULLAitvaqTYycjX9TwVll0U5J5mPN43eOqDlu0JNesWNq1eOPhRAmv3JuHhreJjO6Wn9sjP7FeePaS9fNxw/Yzxxjnj7QvGu5f09y/rHlzVPbqhe3pPm/hoLPWFLjfDXF5gqSs21ObKSp5Kiu8oym8pKq4ram/YBpICIyWAQ9CmMMnNG+fm2UNEBHk5wKHXcohyJiT5k9KiKXmpW1kxrarxaRAi8o2FbaL2gBaSct0BMIh0vX49qCdg6AoF51phlMinC20lQogIPCIAoQqvKiR1hU9TCUTk1UOnQrPP0hGAljk77F2FijkEhwLjCA4FJiiBCXpgkumfZPkmGN5xqs9O8tpw01aU2zIwbRvyTw4Hp9XIJNgfadn+098SEZvoyzgEOYrXAi76nSLvkBEE/AzWEOIOhfNyQEQATt6gD2qd1OOaYaOMqBUMjrG7ZNA1RywV4nPFhEwpKVVOSVZSQYlqWqqelWUZyR/nl06KKpxSCMJUg1yyWiQdByCEsFDthLgaWMjCK9MPF6uphSpSkQpfOoav0eJaDbheE27IgiWaMBQThmEeGjbjRywknp0unBiRTfEVLqHKLR5zi7UuMSCQYVJkGOdrbaNjVo7CMiy1MYUOBtuEHeRWZjEyb4rybvCen0Yd3dy+efXgBxspH3wysnGHcNN+xScntTsvGw7cMh2+az5633D4tu7gTd3+6/r91w2gA9csh29aj9y2HrttOnpj7MD50e2HyFs+RW/ZSDm2Q/D4tDj7hrGjwDuMnWDRxX0EYvngYHbfYMYANgtNzMWS89HkogFSRR+5oZfa0Uvt7R0eQo2SCTwSntLfg25vGmypH2yuQ7XUwSW6rQHb0Yxua0I1NaCbGoaaG/HtLSzMABeD4fbghxsI0FPHKCWzqqjyfqFtWGvnqnRUIb+HTq8iUIuIlHwCuQBPgRaHVjqvny7F07UMtoE9MsZk8/Fkcldff01DS1FxXW5WXV5mfV5WY35OW0FxX0kNqqQRXdiMyW3D5XRiszoxqe0DiS19T1ugJm7waRfmec9QIrRpo0hpGKiSY2QRoT4BCIeZQWQgXESgAxqlkRlpFGY6dTiLxs6icXIY3DwQc7SAFRITvh3OolDT8IRENOZp/+DD7r57Hd132jpvtnTcaOy4Wd99p6HvQfPAo7b+x219IXU/aGm73QDquNvYdb/lX//p+397Z51v+xn/xXDo3XcBh9bEw1kSCcshLLQsfsXSuBXL4mCmaM3yJVfP7754YmvagzMcbEvQIgrYRX4zD/5INz0uNsuHekovtaXuxRQcplQdpzWeIbddIfc/IWEz0C1P+gpuEnPus3Ies3IejZQ+t6Fr9P2VtBcXcfe/GKvJmSShDb2NnLpUOWnAbDBrHNNjzmmT0zsx6XdNgkEES1d9kxNe56RvyglDRPB5fdrv83td/gmlBP/iDOvWLsypzbSbO0oOLCNWXJuyN0+4B6bdGgiRARd43WMUTOGSyPdiouaCIwREhAiyc4hfNDsa+hEWvxe5ZF7EEiCSmMUxMRELFyx8b+bCmW9FvvvrxXNmHdzx2WBPT3N9XeqL588e3Duwa3tM1KKHTx73D6L2Hjg8HyoQ4pbX19aXFpWuW7Emcu7CtctWV5dXVZZVrF+9ZtG8+YsWzI9csCDy/YjFcxcteR9R1PuR0fMXg2LmL0F6u2Hn60JE4SqF8BrWPzQ79OVTAeAHdBuA5wM4BEwCJXKQXoMYGxz/6WeMN7d88wr8ia/AH8Yhoq6wjVXUwS7p4uY0Ut5UKXzbp4Mvzw5957MNy0Hb1i//ZM3Sj1fGfRAql0MKFf5qOJk41hYAAP/0SURBVPThipg/BYfun9n65MKnGfc+K03ZUZO/r6H8SGv92ea603WVh6tK9pTnf16at6O//YZW2ui1kZGWbcAhc8gdgsEhEIJD/OC4KAhekF0WtAIIieGcFLQCDokDkyq/y+R3WYMgpyFok02rqSZ2i2gwi1p3a6jwxGDOwcGc/YO5ezH5+7CF+4ilL4mIUQVEdIRddwSIiNd0kt9yStAKBtEZcftZWCsu6wQcAoPoqqL3GkjZd03Vf101eEs1eFuFvqsceqDCPdEQk8yU9AlG7gQlW9v1SFByTpB9knF/9+DRdd3b4js3LO5ZHYHfEMP/fIN6/yfKA1ulez8FKQ98pj28U39kj/7IXsPRfcZjB3QnDulOfaE/e0xz7oT83EnB2ZO8C2e4V8+P3L7AeXSBl3RRmndNXXZTUX5NUXPD2v/Czy4K4RDStf17OJRh54PSQ6VnWRMSsInynbJil6Lci3hETb6xsEf0EoeCut5XONQbMIBTBME58IiAiGBzETJK5FHVeFRVIRyqBBzyqctDOFQ1rauZNjSE1xAFbF/CISQvRwxOUoMAPFOjgSmRH+QUBCa5/olh7zh5yoLxWHG+yZA7BNHHvxgOhYkohDSIoCMhLMCecBbuywrhEPTX+qegyBa6tpHxIQSKoMJpIugx+RxKt0XsMow6VHSDAKVkNomIxSJCjgifJiYky4hJcnKSipqmZ+ZAu+A4v9whqpyQVIHACwIEQiaFwhLXjgurraPlRnaJhl6oJBYo8cVqbKUW26TH9piwGMsQwYqhWNBUK4Zpxgybh9jGIZaZMGKl8iA4NzkicfIUU3z1pEAzIdBaOGo9QzZGESnwPNnQsGqIoceRxno7OGXprKxbopzrvGenBo583LhpeffG9UPrt1DXfc754KD003PqXTeMhx7aTic7LmXaL6abzibrTz3XH3+qP/bYcPSR7eSzyXNJzovJ7qtp5lMPR3ecIG3Zgdn6Cfn47tFHZwCHzN3FAT7RK+Eb6VxOB3WoGD2QNYDOQg1lDqIzOlHZbajCVnRVK6m9k9rXNYwf4DMIozQcBd2F6qgbaKvpb61CddRiOuvxvc2kwXZcbzO6tR7VXIdpATpqIfd2kTu6SQ29lCoUrRRPKSZQSgnsRrqwhy3sZ3E6SfQ6DKlkkJA/iMsdwOT0DuZ2DxZ3oSvaCQ3ttPYuRmc3qbUdVVvfXlTakJVTk5ZekZJcnpxYnpxcmZxak5zRkJzTmlrYlVE2kFWHzmnCZDejMhr7U+p7n9d2P6vteVrf/aSu82Ft14P63seNg8/acEndlPRBeiaanjHECHVt09Lx9JBfRE3GU5OwtGQ8I404nEkZyaHz8lj8ArawiCMs5vALR3j5w5xcBiuTQk0lEF5ghp4ODNzv6rzZ3HK1puVqdcu16rabde2369vvNHTea+q63wzhOlDH3ebW243/+v++waGvfTr983BoGVhDiDn0vb+fPWNG2B36HRxavixu+dK4VSuWXDm/59KJT1PunuSgG/wGntfI9Rs4cJLy2WReG9coaBksvdqeephYdopSd57YcoPY93yoO6X+3j70nSPkuydwj090PPyi78WpsebCyaE+R3ODs6PWNdjnIlLE2VncvEuC6kwJDqs22DWuaYvD7XR4pyZ8kw7vhMPjmHCNO12OKdeUY9w15fR5fQBFXota15TZvGdp9SdRrfuXk7MvuAxolxPlshN9XpMfhoz84JBYVTLC4si5UZFzY6JgXggZGQJrKA6SclFzIC8XvWTe4sULFkctjgEcmj9/4ax3I2f8esnMtyPffQsWsO7asqmmpLg0Kzvx3oPGmpqBvt4v9uxOT0wGN2b3vgPzIhZHx8RXVlSXFJZu2bR505qNez/f09LQ1NLU/MWBg598/OGKZfEL589b+N6ChbMXLZq9cOGsiIgZCxbMmB8xc/7C2QsWzV4QOQdIaWHUvEgYVFo87zezQ18ZlvudT65gzkBEDS7D40MGgwEu/8RPt29u9uYV+FqvwB/EoUaC9nZS+Yui7jc49LXfuf/KdwB3aPuGZduBiNYt//RLOBQior+WO7RpeTSCQ0d33D616+6Zr54dAnfo7qlPHpz9+Pm1TWkP1qc/W5eRsjEra3N6xofJKWuSE5cnPUtIfrqyvuKQaKTAY8EhzQqAQGagoNfihNBoFOEfCz9oBr3iJZvAPy71T6h8E5oAlO3aVUGbNGAanR6jWkd7VMQyTsczStVlbPFxVMFBVP4+dMEebOFefDECRdSKQ0BEzOojw7VH2fXHgYgELaeQ4FwrGERnJR0XZF2XFQgOXZX3XlH0XlH2XVX2w97xG/LBmzLUbRn6ngpaFohJ45T0cWLaWPtdfuEpYdYJ1r3d6ENr+rfGoTdFD62OZKyPG9v9sfPkvsmT+42Hd6p3faLd9Yll7/bxfTsm9u507P7csXuHfd+u8YN7x48csB07rPvigGjvLtaOz0iff4retRlz5FPmzYOy9POakmuqsmuKquuWvud+drF/tNQDy1hHCxxgEPFywCCyj8LsUNggSrfz00DjgjSkBlqcPSHJAyJyK6umVbUw3x8iojakREHbFdS9docAh3pDwTmkXAEERDStaZoea5geg3tVeVUgcIfKvGNlXk25R1sVKt1u9Vu6kAmil+4QDsnLAQ5NMYIuXtAjC06PBb36gEcb8KgDbrl/atRtp3nsZB/Akkf5F8UhiLr5Q1QDCBSyfRDOCckfGhD6XRwCBIIFh1DbBIKbeRCDcXoi6IXwvjnoMQIUwVhaYGLMbRy1yfFKVqOYXDo6lDWKSRHhk2WkVBU1S8/Kt3DKbKMVdmGlXVRlF1eNI6oeF1XbRTWIBNUW2Fw0DN0JRQpCgRxbLB+qGBtq0A91GocGzRicFUO2o6l2NM2GZljQTBOKaUAxDENMI45pJrFhmshK51sZIjNTamBI1GShZIgr6B/mddN4nWR+J17Ri5G3NXHLM4az74hzb3Cfneo5tKlmQ0LrurUDazfj1u5gfPCFdMd19f6H+qOJ45fzvY/qfM8bXU/rHA8qbbeKzZdzzeczJi7luK8WuK8XBB9WTl7PHt1zCbdl78Cn2wjH9nIenBFm37T1lwWFpIBa7JaqNBQhs5mGK8EN5WPQWb2ozA50bhu6uBVV2URsb6MOdNBxnSxKL4iG60R3Aw5VojuryagWJqGHR0eL2PhR+hChtxXd2oBpbSD0tLPQg4yeAVJ9D6G8l1CEwuWjsPkD2OIBbGkfprQTXdI6WNDUl9PQk1nflVELfaYtaeVNGSVNWUUteQUdxUVdpUXtxflNuVm16SlVKS8qk5+XJz4tffGk9PmT0qdPyp4+rXz6ovZ5cn1iektydkdqQWdaIaKUws7kwo6koo4XRW1PCxof5NbfBeU13S9oe1jS86x6ILEBk9yCS+skZPQSMwZIGWjwjkjJKMKLfuKLfnIiipoyxEjHszJJ7GwqJ5cetol4kKPLQ5widg6NlQVBOwIxGTP4uLvnbmvHrYbmazX1lyrqL5fXX6lsul7dfKMOrKHOey2d91rbbje9waFvcIb8c3Bo2bIV3/kOsNA/fO+735s7e9baFUtXxkatTVi6ZunS1UuXgju0clk84NDK5Qkb1sRdPbfz2pltj6/uw7TmObUMj57lN7L9JrJ/XBdwKXzjfLOc3Ft6ty9z/1DxkaGGG4TeZDqugNSaQix5jilMHCp5PpCV1Pb4VvXuXfgth0e+uGy48VR+/Q79xNnBz/ZLsJWsysfUnDuKwS7jGHvMwNKbRDazdNwoHjcLbHae1c6y2qnjDuzUOMfrVLvdIx5Dr6m3qOnwusJNkYUfRbHyLikYhQ5Zncfe7/Mb/UGvNzDpD1gNFlNMzJLIhXOjFr8PHhHUJ8RCTG4J4NB70YvnLomcvzgycklU1KIF8xYABYEvNAuatd+e86tfzPn5zxf8+leRv/z1op/8asHPfr1vx85+1GBeXl7isycDfT379+5ZGLEQGuYqK6tKi8tuX7/d0dKO6kdRSBQ6lYZGoTo72k8ePx65YGHErAWLZi6KnL1o4ayFkbMi4XjhzIUR785f8O48QKMFM+By3oJZ8+fNev8H34e9Q//0z39g79DX+vz65sZvXoG/4CvwJiz3Dd6Zv+W7/A4ObV4Vv2kZkpf76+HQ2vjFHyyLOvDphv8Uh+6d/vT+2Y8eX1739Nayx/diHj2KffRs6cPnCQ+fRT95tuTxo0VP7keV5m8bJic69JC8oiPV21DDbRkJmuEvcGGFj0OY9FKcoIkdMHP9Vn7AJg7YpEGrLGgOuUZ2cdAqmjaMTMrxhuEmYX8ate7aUOnR/vy9A7m7ML8hogO0yi8YVUeZ1UdZtUdhlIjbcHy06bigGYJzp0TtZ8UdF6Rdl6TdoIuynovy3kvARfL+q7L+a5L+G9KBWyr0AwPumY2YbMenqFtuCfKPizOODd/egd6/Cv1pPPHDOPKa6NEPllsOfh64diYAqyHOHTUe2GHauW1i1+fuXTu8O3f6d+z07djp2bnDs3e374uD3qNHJg4eUH++nfPxh4QNa7rWxXd/spJ2drs86ZSu8Iqq+LKi4oq59xnMDgWEFdP8kil+0QQv3zGaNz6aa+eDYI4FKubSx/mpIDs/xQ4HwvQQEeUjqTlkT2sNbMIJzREBEXUEoVwOcYRAEJbrCyCpue6goSeIoBEU0LVBVTc0ziHOkromRETlHlWpW13qDpVuu/XN06Z2n6UbSuT8NozfjvU78H6YHXJDFk4U9GuCAQtSH+cfD/rtQZ8JAnJeJ396ctg7yYGPEX85HAIWChs+QD7uL+NQwDuFXANEhHhEIYWRCa7xufzTk34I5iPbPaaQsKUbln3AfBrUlJmDPnvQa4fR5oBLO20VWGRYFbtVQCjhYrJGh9JlpCwlNU9DLzIMl5k5VebRKrMAkUVYDUIOAIT40KldpYN1rpQSOb5IiimWoytVmAbtUIdxqN+MwVrRRDuKYkfRQqJbB+nmAbq+n6YdoGkGqVo0TYula7FMDZatGhqRYUaEA7BNhzbcQmE1E9nNRE4zVtIxKG5qYBensjJvAQ6xH59o27exfG1c45p1Peu2otbupnx4QrLnnvLQ87FjqfZrpYHUnmAhPlCMm84ZmEppH39UY7lRartaNH65aPxSofde9cTNAu6+a+jN+7s3b8Mc3sO8c5qfedPSXxqUkIN6qU+rNXPkvD42rZ5CqSQQitGUUhSrDsdoQOPq2vBtzeT+JhKmgYCtJ+ObaMQ2bG/tQGs5vrdeyMTA1LlOyraoBXoZl4XtR7c2opobib0dPCKeM4gj1nejitr6c1r7slp6Mps6Mupa06qa0kqa0wub0/Mb03Pq0rJqUtKqU1IqU5Ir05Iq0xOrsl/U5iXW5j2vzn1akfmgLO1uaeqd0tS7xcm3i5JCenGr+MWtkhe3SxPvlifdq055VJvyuDYZUV3Ks/qwkp7VvnhW9exp5eNn5Q+flt9/Wn73WcW9xKr7qXWPs5qfFbQnlfek1g6mt6DT27BpHUNJbbjENsKLDmJiNzmpj5I8QEvBMNJxIzlkDmwuyqUiG13zYaaIPpJHg85uqPMmpQ3hkgZhYVH3/ZbWG3UNVyprL1XUXKyovlBee6my8VpN8436lpsNb3DoG5xB/xwcguH7v/s78IYQHHp/zuz1q5ativsKHFqWsOSDdTHXzu+6cW77zbOfZTw+NtiR1NN+TyWog8HIaYvKYxX6bBAM5tgVWGzl3YGsE7iSC/jmRxRCKZFQR8C2dVB7q4b7m4VCLBiNaz4YnLtC8fFxy7GbppPXKWu3YT7axdOOEomd5JLbvNzzKlKeTNyokLUa1a0ObZdT3+kwtDmMzS5Tk8NS7bXU+MdKbJSrsoadMEfad2tn7vaE1A+jRguvlx2KoDzcZOi+4bMR/V6LPwDDRg6jyZSQEBsbE7kkct6SRXNgWCiEQ2AQzYNromAiaPESIKKIeXPnQ0xu7uzIRRHvz5vz83//wbs/+vG62Ph9H30S9YsZC3729vZPP+vo6yuoqLx5985gX++B3Z9DMXfssoSW1tbiwuKPNny0YeWGHVt3VJVX1dXU7ty+fdWyZUsWQW/3nPmz3p//7vz5M+cD8yycsSBy5sLImYsWzYpcOHPRgncjFsCP3oEbwPqk2f/6L9+HBaywiRX+9/tVCn/BT7dvHurNK/C1XoE3OPQN3pm/5bu8wqFln61ftnXtsi2rE2AZ618Vh2B2CNwhwKHLRz4PuUM775z67O4ppE3u9/Tpg3MfPbqy5uGN2Ht3Ft2+u+DOo8j7z6OfJMW+SIl5/iLq0f3IrLT16L7rZnVTYJwYtDOCUDEHG1oRIvqyXtNRCJBMwwEjO2ACE4mPzBGZBQEwjqyi4KQi6NIGp7QBh9yrZ9l47TJs1nDbbWLVaUzxYVTeflTOXnTuXlzBfhh+JZcdolYcpkNwrvoLdu0RbsNRZJQI5ojazgjbzok7zos7z4Gk3eeBiGQ9l2W9V6R9V6T912UDN5VQOjf0yEpMtOOTNK23hPnHpenHRm7tGNq3amhLPPXDpcx1CYIPV9sO7w4+vBVMeuK9e912AtqN9zh37vbu2BPcvif42W649G/f5d+9L3j4i+DxE94vjhg//5z/wUbS6uVdCYu61scwTnyqeXHKVHhVXXRJXnbZ2vs8wC0LiKr8wgoXv2QSiIhfMM7P/z0cAhZKtguSx4UpDmH6hChrUlLgkpW45Uj7GazEeeURtft1HeAIhYgIGSIKGvpC6genyKeDVu52H6xzhb2u6trpUGrOrSpzq6F0u8qtrXNBoM7QOm3u8lsBh4Z8NqxvHO+boATd3KAXiuNMSDd6EIZNgUZcAf9k0GfxT2t8LonXKfK7/0JhOWQHUQhyIPOG4BDUDAL/wCL3sDUElUxwTcgjCu8aQkJxL3EIQMjvGQ96HEHPJOBQANl9aAm6wBcCgwhqnoCIbEEvfKtxmbhmKV453CYkVfCw+UJcjpSYp6QUjTFLdexKA7daz6vW8apeS8up0LEr1PRSOaFQgi4Q9xdK+isUgw1jqHYdus+EwVjQBBuKbEdRbQMgGsjSTzf10TU9VFUXSd5JkHXgpZ14cSdB0E7gthJGWgmsFgK9kUCvJ9LriKwGAqcRK2lHiRrqmflJzPQbwpzrtHtH6j9fU7IqvnHtB93rd/au2T/0wcnR3ffFB55LDycbrpT60/qDtexgy2iwfthfTnJm9JjuVWsu5qtPZKqPZ1guFujOZzB2Xen7aH/Lpk969+2i3jrFS79p6i0JymFXmMQzpjRwxcIhtqCfLeobGWkhc5rIsAtI2EujtvYQOpsp6CYCpgY9WIofqqITm3H9tYNtFVRUq1nOcRlkLqPCbVbbx8QcAhrd3NhXVz/U3jaMHaJ19/eVN7RklTemljSkFNal5NWkZFUkpZYlPS9LflySeq847XZh+o389Ot5GddyM67kZFzJzryck30pL/dSft7FvNzzOVlncjJPg7IzToV0OivzdBYcpJ/KTj2Zk3YyN+1kfvrpkE4VZJwuyDhTCEo/U4TobFH6+cKUC/lJF3Kfn896dC7t3tn0excyH1zJfXyz6Nn9iuTnDemZben5XWnF/Sml6ORKXFI1MbGe+KKZ+LyV+LyT9KKXmgJ+EYaaimVkEMAXgt654TwKO586nEdm5BDp2XhKJhaXPDDwpKvjTnPT9br6K9WAQxVni8tOF1WcLQE6+v6bsNzXP4X+2TgE9tDff++7331/zqwNq5evToj+fXdoeXzk+hUxV04duXbq0NUz2y6fS3jyJC7x2XJc14NpHRmSCD4zJ2AeDppGgw6Vyyzmoisw1ff7G1/09Zf3D1R3o7oLadh7IsY5g61UbSs4frZn4Xr9vjujO6+JP7s8OH9L396LDTppq1I6jC4ZTTvIKD+v4VZoJLU6Wc24osEDf42CehtDm0/fBob8JOuKuWkj9/Z/mDOjHQN55NKkostwwiq1Y4q45+Zpr84dvfUujL8G3VKoF/J6xo163dKE+KUJMfFxUSEignmhOaF1Q/Nh9WrUokjoR4iMiIyIiJwfEQkDPrOj42ZERPzy33847+e/OHfwC1R3741jZz+KXXH72vUBHP7iwydb9h7s7ulNT07c9unHF69cxmCHbt66uWjhovdmz4qPjS4uyi8pKUxIiJo9+9ezZ/0KERzMhstfzZr5q9kz3543c1bEzLkLZwAazV80c8GiWRELZiyY98782W+HcQiBoX/+f/8J+3t7h77W59c3N37zCvwFX4E3OPT135i/7XuEcGgpKIRDSwGHPlwRB9uH/kru0LqEqA0JUTA79GUcun1y252TW38fh+6f+fTe2Q8fXFp1/3rs3TsLb92dd/vxoscp8cmZKzNzVqWnJTx5FJn8fFlz3RHRSI5T3xewkoNWRtDCDBERiB00hxVGo1ffGoeDhuGgEclwIzLxQuOtoqBbG/RZg35H0GsBNPLq6A5hxxilkN/7hNFwlVR2Bpt/BJ1zYChvPzZ/H75oH6nkALX8EL0SsnOHh2u/4NQf5TYeH205zW8FIjorbD8j6jgj7jwr6ToPTpGk+5K455K496qk74Zy8I4O89CCfz6OT9S03BDlHZenHx+58Tlm94qhjxPom1aMbFgp+miD5dDe4KP7wcz0QOJzx+UrpoNHJ3Yemt6+P7DtQHDrvuDWvYFte4O7DwUPHQ8eO+374rjl8z2iDzaRVyztio3oXruEfeJTY/JZM+BQ4SV5+RV7fyLgUFBSExBXeYRlU8KSSUGRg19gHwUi+rI79BKHECLipzoEGZOi3Clx/pSk0C0vnVZWTqvqveomv6YltIYVWrYRIkLGhwx9fsNAwDgYNPYFDMBInXADSM15xuphT6t7rBoR+ELaBreu2WNocxs63cYer3nQa0FP27DecaIXShQ8wqBvLBiwQrQ7NMkDfQbTAEWBgDPgs/o8Go9T4YP/TMAqf87s0OsGhZcsFEIgmEd6KfCFnNCd/fJbqB98CUghWELGhGClrwOYJ+ABF2giCB4RcJHbGiIiM3I5DURkCXrNwWmj36l0m/l2FU0rGJDQagW4IjG+QEYqVtHKxliVupFqHadaM1I5NlIRlopVpqKVyAhFYlSBsK9Q1FMq661T9bdrB3r1g2gzCm8ZJFoGSNYBsqUPRLH0UU29NH0PVd1BlrXgxc1YQRNmtBHNbcSw69D0mkFaLawuxVJr8LRqAr2WPNxA5jURZe0YSX0DKy+JmXZdkHWVePNgxSfLi1bENaz9qHPDnu61Bwc3nGTtuMvb+4S376n8VLbzeVuwhhnsEge7hMGWkekynPFJrfRMJn//M+G+p4ojSeLDTyifXejasLt+3ceduz8n3zzFSbtp6C4OKmnQ5Tillo2N8KQUjpoqNNAlchR7tJ0i6R0W9dGZnQP0/k4otiYMVaMGigGHmORWfF9df3MZdaBtQiP227RTOrldKVJzGcSetvaK8ubi0o6qalRzS09VXV12QXlyZllSWmlyUkny06LkBwUpdwpSr+elXczJOJOVdTw9+4u07MOpOYdScg4m5xxMyjmQnHcgJf9AauHBlIL9yXl7k3L3gJLz9iTn70nK3/tSyJW7k3N3p+buSsvZlZa7Kx0Ocnem5SBKz9mRgWhnRs7ujOw96Zl7U9P2paTsT046kJR4KDnpaGryiYyU0zlpF4vSbpSn3a1PfdKWktSbkjmUkk9MKSUnVpCeVxOe1eOfNuKetmKftA897cS/6COnoKkZeHo2kZELItBzcIw8Aj2XQM4cwqUMoF709j3uhHmhpuu1ISIqKTtdWHKy4F/+8X992+eQv73f/2fj0N9BWg5waN57sz9Yu3ztspjfx6EV8YvXLYu8dGrXjfN7L5/ZduRAQvKzHa15F1tTH1moLDj7eIwsu2J4XC7yj1t8HqvDIjQqyaShhtaOyua+8sae9vzB/qdU+kmhPZWvLzt8diD2U+eNUt72+5IPbvXN2jF0PzfXIKpVy4WERkniKUL2JTm3RqVoUMtqzOKqCUX9lKbFre9ww1u0vtrctlmf9rPJF//bVxDhZzVNaUUWqdCr0yg7spVX3/Hef1t17V+GU5f6rXT4K4/XYzVp5AnxsQkJcQBFCfExSxbNW7zwvSUL318SsWDJwoWLIxZFzo+MeD/y/fcXz5kfPSMi9tdLEt6JjJr10x9H/uQna+ctSLpzB9PV09faPtjf/ywza/GGzXPjVp+9ehNq3Pr7eqGrOiUzLXZZ7Iw578yc86u5C97e8NHyjR8vnxvx61lzfzbjvZ+81NyfzHz/p3A8c+7PZs762fuz31o0Z3bEuzPmvfPu+7Nmz5313vyZ8+a8Nev7YRxC/KGvWMP6F/x0++ah3rwCX+sVeINDf3snBsChHR8ADiXABNG2l+ND8a/aFGAHUexr/SUq5mAYCWJ4CA7t37rh8tHPQ2tYd94+te3Oqa/AobunP7l1auP10wk3Ly25czvy7sOFDxNjk7JXZ+dvKi7YXJy9KfXpsmf3E/LSP+lpuiRllUwoBgIGatAMOBQWKwh/fkMUBiH4NnSNiYOwkAHicyEcAhaC+aJJSdBrDDU4gxvgRv6675AFjHSPvM/GqVEOZYq6E0ca75MrLuOKT2EKvhgqOIArPIAvOkAqO/iydA76FeqPcxpOcBtP8ppP8ltPCaCDu/2MsOOcsPM8SNR1QdRzWdp7XTFwewx13wR5OewLVdNVYd4xWcYJ9o2dqJ2rMB8uZWxaw9mwTvjhR5o9+zy37gQzc4KZeRN3nuqPXLTsPDH12THfp0cCnxz2f3LIu/WQf8eRwN4Tvn0np3YfM27dJ96whbJ0RVdURPeqxbzTn1nSLpghLFd4QV5+2T4AOFQelNQGJNXT4kqXqMwpLJ4QFjkEBeOC3HFB9jg/cxwGh5CkXLKNn4RoFIgoLURE2VOSXJeswC0vcSsqkeCcut6raQp1J7QjU0PAP4beVzg0EDT2AyDB9V5dq0fbjEgPaps2dHpNvT7LgNeCmjZj3AaU2zjoMaGgMs7rIPmc7IBHjkTjkP8K06EqbcTBCckX8E/5fXYv1BV4AVl/t8z0T3qfer19FXngUEzO54ZQXGgKaDLgg+VUIKCgkLwTQR/CPEGPDcnCAfB44XogpRAshXAo1EwIN4NvAYrAILJC3XbAZYKtrMgEEUJE1pAsAZfeYxWbxDgppUGELxcTSqSkUgW1XMWoUDHLlYwyBbNUySyT04slpHwxLk8wkCfoLRB2l0p7apV97Zr+ft0AxtCPM/YTTP1kcz/F3EsGmXpI+i6Stp2obCHIGnHCOsxoLYZTg2JXD7KqUYzKAWr5AKVikFwxRKnAUytJjBoKu4HGbyIr2nGS+qbhvGRW+s3RjCvoi7sKN8TmJcTVr93csWFv59oDvWuPULddZe+6O7zzNv/gI/21fF9eX7BtJNgvCvbz/S10a0aL4EwKY8fNke03BLtuc3ZcJ2w+0b56e9XK9c2ffYK/cnwk9YauowBwKGCWTyokY9xRDVdgE8ndcq2ZJea0E5mNWEYThtrax0L1MXHtRHCH+krwg5XDhHZiT31fXSmxs8kq5k+qZGOcYS4OPdRa31SSV5aZUpqZVpmbUZWXUZaRWJD8KDfpQV7Kvdy0W9lplzPTz2VknMrIPJKWfSAlb3di3vZn+Z88Ldj8pHDz48LNT4pCKt78FNHHiIo+fFK4CS4RFb/UkyK4ZtOTog+eFm4EPUO0IaT1r7TueSFo/fOCDc8LPnhR8OGL/I9f5G1+kffpi9xtL3K3P8/+/HnWjsSs3amZBzLTjxSknqpMudSScmsg/SkpM52emUtPK6QkFxNelGCelPbD0NG90u57lf2P6gaftsC61aGULmxqNz69l5Q1QM5GUbJRxMxBQjoKth7BntbeJ10td1rrr9dXXigvPvUGh77JOfcvhUPz587ZtG7Fuq/Eodjoj9fGXz37+a3Lu6+e2/3ph3EPrh2RdtaN1lerBgamdINGPVkgpjFEPIlS6DYJ3HoeTLFOGFXyUTqDNtjS3VPa25cySDzPcdzjSVo+389etc2VXKM/mc6KO9EeuXOotatILGgewaJLLtPu7ZT1ZOjkzRplg0FZZ5NWOaSVE8oap67RbeqYlhc46lZMpv5bIOenttxf+UbbXC6tZ9LstVrZ1cnGh7N9j97SX/pfwgfzA0ZiYMrqmRozK7kJcTFx8dHxISiCdNzCBXPmQS7u/XmLoORg7sKFcxdFvLd4/tyoOe/HzJgf+1Zk/MzFS+b+4qdRP/lR9E9+FPPLn8X8/GdLfvLjiNmz3l4S++tF0e8uip0VGfv+gojImbMWRcx7Z+GMd+a9PWPuL2a+93Ngnnfn/vjd93/y7tzX+umM938CQq4HzfvRjLk/mj37pxHv/XrR7F/PnYnQ0Tszfz7z7V/M+NnP/uV//S8YHQpl5f5LcQhWssK2otcF3H/SCejNjf7/9Aq8waFv8tb87d4HcGjnpqWfbwQcWrpt3bJP1yRsXhm7aSkyO7QhATwimCN6KeCiP5uIYtYvjdm4LBqKtvd9uv7S0c9vnd5158zOW6e23T619c7pbV/WXfj21Jbrx9ddPBZ98czCGzcW3Xu05GnK0vTcTfkF26sK91Zl78599lHS7dXJdzeUpO4Zan6kG27xjZGDJlbQBB5RSGH+QQQHzJDgGBwhfsDI9xkFfrPAD93cUEA3KUX+nB+ADQOwoMGHfMCdUIGnFNAR/OoBt7hzktemp1Txu9PINXeGSs5jio6jCw9jig7iig8QSg9Qyg/TK4/AKBG77vgIAkXHec0nRltOClpP8dvOCDrO8dvPCtrPibouiruvyPpuKgfvGrBPrJinivpLEJaTZJwYvrl7cOca1MZltI1rR9Zv5G/aIvt8r/XcdX9STjC7fPJh5tjRm4ad521bTzu3nPBsOebe/IX706Pu7cddnx+3bzti3HJQ/eEe4bqtlIQ1XYsXda9Ywj/1uTXtoqnwiiL/vKzskmMwOThaAe6QX1ozLalyiStc4lKnqHhSVDgBC1iFuQ5hNtTKQY8CzA6Fccg6mgzH48I0hyhjUpzllOQ4pUhwzoVsJaryqOvA/PFqW2ETK+IFIUQEBlE/YhCZQH0BY7fP0OE1dE4buqdN/T4Lym/FBcbJgXFqYJzhtzM8ZrLLiHEZUdNWzPQ4yefiBrwaZF4IiPQlC31pYSrS9uYGKAqElud+k/fV38IhGAeaDvimAj4EhAJAPiAEh14JgAdGgMIROMTzsQYhHQeWEWIWhXFoPAA4BBCFcBTgE2TnbIEpc2DK4HPqAy5jyCaCwacJpBYcbuCxuA1CA29QSW2SkqpE+FIxsURGLpFTS2TUYgm1SETKF+ByeIMZnN4MTlf2aGehuLtK0deq7u/V9mN0/XhDH9HQRzL2ko09FGMXydBJ0LXh1S04RdOQpH5IWDvEq0ZzqjAjlRhWBZpZjmaUoWmlKGoZmlSCIZViKWVERhWFXUfnN5AVbXhZfQsrF3DoFiflUs+prbmrF+cvjW9YvwUcnu41ewfWHqBvPT/y+eWRzy+O7rkiP/nQ8bw8WI8NDowEMbxg//BEUafgYhJtx+WRzy4Id1zhfnaeuOlQ24otZUtX1n/yIfbSUU7qdV1rbkBE9KpGrfzRMc6oni+0y2TTGp19VMZsxg6VdKFLOogNvSMYFGuog4yqG+ouw3ZVMFFtlM6m/spSXH2DEEcQk6iU7t7moqKCF0+ynt5Nf3YrI/F2Ttrd3PTbuenXs9OuZKVdyky/kJ55Ji3rWEr2oeSc/Um5uwCEnhdseVr44eOijQ+L1j8oXvegZN2DUtBa0MMSRI9K1j4uWfukeM3T32j1k5JVL1W84vFXa/mT4mUhLX9StPJJ0aonRaufFK15UrT2SeH6p4UAUR8+LfjoSd5HT3K3PM/9LCl7R3r6nvyUQ7WpJ/uyrpFyH7PyU9h5mcycHGpGLiEpZ/BJZs/99I7baR23Mzvu5HXcK+x4VNL1tKLnRU1/SgMqtXUovQOX0Y1L7x1K7Ucn9w++GOh61t/2sKv+Zn3F+eJ/+Z//8u2eQf4Wf/ufj0NIt9x3vrNowfsfrl+2cVXMmoTY1QnxqxISVi5FiraXLY1ds3zpx6uXXTmx8+bFPZfP7zx2cEvOs2s6Up2e0CAeaNTJcqXCOo6ghyWm0BgY+fCQikvSKLgKOVerEmiVIiKH00qhV+LZ97jmMvYo48AhYcJKy5HT+p1HBCu3obYfYdJJjVR8VWVyZ+qhkZrLek65QVxjlDeYlc12WaNNXGmWlJlVdQ5jv0Ne5Wr+wJ34U1/mT+wFb3nF3dNunW/K6LeZDEM1trRIX8pbgmP/xLj4XkAx4HeOuZ1ak1iwNDYKYmyxMVFR0ZHz5s+eP3/We7NnzJ09J2IO1GovWvheJODQvDlL3nsvaua86LcjY2dD2RyCQP876hc/jp/xVtQvfrL4p4BDs+FHv14Y905EzIxFUXPnz4uc8c7iebNnQAPd/LcAh2bM/fkMcIHCIPQ+QFGIf94Lad6P4NsZcM085MqZc376/uyfL3rv1/Nn/3zWzJ+8NfvHM3/9H7N//L+//89QoxDyhr4Kh2ALKmxWDVfJwYIgkUikVCr/OMPAT+E2LS0t1a++4FihUPxOHzdcMzAw8GZl0Dc5Ef//4z5vcOhv79SA4NCHywCHPt8IHlEoL7cqbtMyJCz3V8ShVXF7P11/4cj2MA7dPr39d1jo5benPrl6bN3JA4uPH37vwvn3b95d9Cx5RV7e9qqi4+2l13oKrzemnSp+uDf79ueFjw+0598c7a+cEhODBnbQBNZQGIfC/BPCIWAkuN7ACui501qec2x0QsOfMgg9Jr4Pqucm5cgf8sEXgiXefl/A5fCPq/wWHhhEQQMlqKcGjcM+LdMhQo9RG/j9WfTmB8TqS7iKU0Mlh7AlB0llhyiVX9CqvmDUfMGsPTJcd3Sk/hin8QTYRLyW06NtZ0Zbz/LbwCa6KOq6Ium5IR+4o8c8sqAeyetg6dAxcfpx1o3dfdtX965bTli7jrXmA86GT3kf7VQeujj1MCuY2+BJqtSceqracU376QXTx2ftH51yfHxy/JNT9k9Pm7YcV208JF27V7hmJ3f1NsqyDV2LozqXxfBO7rKlXzMVXJPnnZeWXnyJQ7K6gLzOK61xS6rc0kqXpNwpKZsUl0yKi0JQlAMt22EoGhdAp0JogkiU6hClTYgzJsQwR5QLROREthKVuVWVnjEgokafrgWIyIcQERhEQEEDQRMqaBoImPp8IQryWnF+QKCJ4aBzNOgWIwl1lyzogmY/vsdCmTJhXRas2071uYQBsIaQIFx4589vC+kz8L0qNvidjUB/2vvr7+KQJ4xD/ulxEMI2ADlhvAkLrgnj0FSYiGAc6BUOIRk54B+YEQKICrtJkJcDHDL5nTq/UwtQhMwRwaJ4pKEhVOEN/9eaMrnG2BYBWs1oEREq+dgSEb5IiCsQ4vL5uJwRVAazJ4XensRoTWG35vI7ymQ9jWP9Xdq+QX0vDkDI0EvR91C0XRRNB1HdigcKktejJXVoUQ1GUD3EqxriVmE5lbiRChy7As8qxzPLcIwyHL0USyrCkIqx1BIivYwCy3lG6ygKgKj6lpHctJH0O+wX51sPbcpcvqBoeVzrhs3d6z/rX/M5bv0e9tZjgh2nJLtOSXefkh44a7rx2FdSH+zGBbH0IJbhrGwVXn1M332a9/lJ6c7Tgs+OUT/c1bViY1lsfN3mDdjLR7lpNzRNWW5mv2OYJCeRJBSmmjtqkojGFTIti0ttQKPyu1D5ndQmFH8IzxjsIPXUDbWUo+vL6O2t1Ka2vsLK/qJaUn0Xrr6jvbi8KDkx9eHNxEcXk56fT009n5Z5Jj3zREbWkYzsL9KzD6flHEjN25eSvzsxf/uL/K3PEUfoo8eFHzwq2vCwaO2D4jX3i1c/KAGtCuthSI9KVj0uWfW0GNGzkJ4Wr3xSsuJxyYpHxctAD18p/O0rLX1UnPCoGC7hmuWvtPJREWjVY+CiwnXARY8K1j8u2PC04INn+R8mZn+cnralJG1Haxa4yhdZJfc4pY85xc9YBc/oOc8IqY8Gn93runer7ebNphu3Gm7cqb/zsO7+s/pHSQ1PMhqf5LU+K+1MrO5JbOhJbO5LhN1H3b0verufgUdUV3ux8Pv/801Y7mufdv98HPrOdxAcWrxo/ocblm5aGwPjQ6sSYlfGx69IiF+eADgUs3JZwua1Ky8d++zGhc8vXdhx6eyB3poyLaaD11A10tWslD4VChNHxKV0KRrPJ2CFpKzu8ictuVWktnZyd01nc+FgXx6BlM8Q3hVbGxlc7p5tupgF1o2rDOuXmdauGN79maC/vrLwcUfRc2pTDhdbNMoqlHAKtZIKk7x+XNnmULdalE1Ww8CknTFtQU00bnU9+6kz+V/cRbO9oh7fhNE/rvcZNV7+oCMv3pX4i6Ht/0/bzl8YyWX+cWFgQmuRy+OiIxfDDqB578+bP+e992fMfW8m1OgteG/eormRi+YuXvTe4oVzXuLQrHmxMxbHzX5//oKf/GTJT38c9aufx779VtTPfxb5059EzH7vnci4Xy6IfXve4ndg5Gce9B/8etHcGbMWznl3wTsz5v7qXUjHhXAILt+dC/wDRhCw0E9mzvkZZOTegeDc+z96Z95/hGyin4BBNH/OLyMgXzfjZ2/N/NGMX/3v93707wgOhWaH4Ov3qxRg/ylcKRAIgFsAciCtZ7PZ4BjqtuFbuARGAv6xWq2wLDXcvm232+FKMH90Ol1tbS3cBo7hergNEBHceGJiAq6Ry+Xd3d1wG7VaDdAF9w3/CL6FK39/Geufdop6c6v/c16BNzj0td+Xv/U7wB+59m5euWMTdG0jOAQTRJ+shnK5vy4OfbwqPoxDN0/t/MM4tPXWqc1Xjq49umfh/t0zjh6beeHK/KfPV5fkH2oruzNUmUwqSxvKf9KRcrXmyanq52fbs+4xGkrsLGxAMxI0MoNWGFqgv5wjgqQctMkZWH49y6thTqmG7Qq2QcrRKUZNY3y7ju8CmwgWE8FHXigKQ6qT3UGXLWCT+408wKegAciKG5xUQstCcFzmHmOaed1yYim3N4nZcptUfZZQcZxQdoRYfoRc/gW18gtq1RF69WHgouG6YyMNJ0YaT3Kaz4C4LWf4becFHZfE3dcU/QgOmQYeyGrP83OOitKO06/u6PhkeevKePTKNZSVm1hrtrI37BbsPGu9ke7Pag1ktBkuZct235V9enVs8yXDh+eNH50zbT5v2HxOvemUcPUh7vK97OU7GCs+Iyz9sD0yvj0hnn10tyUFcOimIu+itOSSYyApyK8KyupDOFQ7jajGI6t2y6pc0sopKXBR8aS4AKBoQgROUQiKhGnjQqiYAxxKDwkhoglxzqQkb1JaOCUvcSkr3dCUoGnwaltCqbkun743AEk5IwwRDfjNgwHrUHAclqsOB12CIAThoD7bbwz64HU2IdFEt9rn4LgsZKeZ6LIzfIBJAdtXW0OARi8b3iDkFrKOvsHXl3EIqYnzQFIuVBAXYqEwDoX1EodeuUNTxpBHZEEMIgSEYMXQOPw/BFHYIAIcQtgJrjEHJ/XBSSjk0IfcISAlYKHwaiMfJO78FqlLTTfx+8XkWg6mmIsuZA/msPozaN0pxLYXuKZnhIYX1MZ0dkuhsKNa0d061tur6UZpurDaLqKmkzTWQVK2Qi4OK6nHiGpQomqUoAo9WjnErcRyK/HcSgKnkjhSSRqpJLMryMMVRGYZgQ47eYpw5EIQgVJMopUQR6rwskaMoq6Zl5/Gy7zHenK6ce/azIS55aviOjd+2LfmY/TqLdQPtgs/O6DcdViz55B270Hlnv2Gs+c8GenBluYgBhMcwjorqwVXbzL3HBLuOqTa9YVs+wH2x5/1rVxTGRNV9+Fq3KUv+Bm31HVp9qFmDbqb293D7seKyPQx3oiGy+YPEYi1qKGivqGCPmYTVoAmUrtb8W216PqKvtJifHUDobK5K7O0Na24O6+yJaeoLCUl4+mdpMcXXzw/mZR6LDn7aHLeQZj2ScnbmZr/eUrB9uSCbUmFW5OKPn1RtOVZ4UeQf3tciJhCD4vWPSxa87B41YPilb+vh8UrHxWvfAwqeqViBITCFPTglV5D0ZfoaOnjYtCyV3oJRQ8ROoJHWPWwePUrrXlUtOZZ/trkzHV5GR/WZW3vzztMLT7HLrvCLbvJKb05XHSTmnsNm3qx7/GZjrunmm+eqrt5uur2ubK7l4rvXS26f6f4waOyB4lVj9LrHuc2PClqflLW9rS6/Wl956PatutFDaeSv/+P//ytn0T+5p7AXwaHvvvHcGg1uENrl106uu36uW1Xzu94cPc8EdU32ovG1zYxB7u5wmcM/jOyoBAvGCCJGdIJdR8Pl9yS30Dv6hvFFnTW36qrPNvYeG4Af4atrsLRWFtWWxLem9q8Wrs2xrAyirk2lpp6GdWWSSP0DfZ3ofsr2ZRcITtPLSg2SqvM8haTvGvcSJyGPzlBfbaD5mjYM/X0J57UH7jy5wflaP/4eGDc7tPrPNw+Z+H/x95fQLd5p+ve8J7OzN7v2e+7z8yemUKYzMzMEFOcOIljO8zM7CRmZkbZYsliS5aZmW3ZssiWSWaOmR3r+0tK0rTTztltp6dnfydZ13rWI1mSU61Wj369rvu6D0/6HaDa/385V5VHq1O2p1lbE10D3CYAPapq8iqqcsAa0tBQ0lBV0lJR0wEspKytrayjraQjxiF9ZRUDeXVjJV1TFUVlzQP7dQ4e1JOSMpCV0Zc6pL3vgLqSqoy24QENfWlVTWl1NXkNZTACBGoQZCXukOp+CQ6JtQeAEAjFySvvkQf+j/QBJbkDwBGSV/taTv0rObVvZFV3yCntUlLYC4hIXf6AnMwuhf1fq+74+q9//pOkSuEHcQggCrBxysvLx8fHAb309PQA1OFwOMXFxeBOYO/weDyAOtnZ2SD5Bj6ngX0ERpsk1xYAOZmZmSsr4H/PCQEU5eXlgXOAUmCXa0dHB3gpKBQKdrmCfUo5OTkLCwvgV4DXBDfBi4PHgF/0M65Rn5/y/zfvwHdwiNs3zR+clYjXP83qHmtlC2qbecWVLURaIZWW9Wv8Y+vr6/+3+2j+bf/CAIeuOB/+iENgAZEzKJf734BDznYfccjrgRuwg3wfiY6fyMX7wYmXt22vn9c8e0bm4hXpuw9VAgPsMtKelGHiWrFIFhrVgUxtgkWXpwaWpAaXp8UyMlCT1WXv+kF3HHCHGoTTDcKZJnG5AhgcYoH9d+ujzEUBY7qHMdzV1stjdnWxevs4QwOcqRHe4mTP+jyIEMxtAV8IHOfH3k12bY8zheMM4TgorOMJV8dEOa6tWeHS0NYka6mvfKKNJKhJ7SwIYdK8WonuTbgn9ZgHDZh7jdg7jdjbzdjbrfi7DPy9NuJ9JvkRk/KQSXnAoj7mZD3j573HoYkS/14xDnXF3ql/7kY5boI30c8zt6qyONpk5cKwu9Th/HDkUeR6LE2YVjrvjx+4Gd1zxq/vlOfQidcjJ9zHnF8Pn3jZc+Rhh+UNhtnlJrPz9WZupUZHM7XNMk1Mm6+fH498PZnmLUhz74O7vy0I3+Zihf2U7X7SVh9ps4+0AdRPWu8nrvcT1kRchFnpQYqhCMTnRNm5BX4iQKBv1ZW4CKq3xUQkXkmU/r6DexAPtgxtjVIlRCSOzIk8onfTFdtz9cKlDuEa2CMEUnAgiwj+LxqYCwKlbSA/Bnb1gKEawfosc3mmZXWe9W59ULi9CIwUQDyAHn7IHRLvRf1n4tDyu40FEQ6BnBuYERJNCgHDB3CRmI4keAOsoZWJ7eVxsUcE5ogACM2JtAy29wLvaFbMSKBiDtwJ7pkSgqTc4ogIilZA9Tb4ZwQZP/Fqo61N0XPnBFsT7AVBnaCNzqpCtZWmN+TFV1LDSoiBBVi/ArR/eUZ4IymZlYXmZ5P6c+lDeYVDeWWD2ZUDWVXA0gEDQt0gF4cv78SV8zKAKrgZ1RxsLRtbx8bUi9XQgW3swDZJ1I5pYKDqWxD1zQCE4A1NiMZmZB0TW91LLhOQMgEO8ZL82oLuk89Zppgq4Q8bFh11KLN1qLM7wj7hPHz23OSFc28vnXl7yW3i0qmJOxeWA923UUnCPKKwPHcFB+1584x56WzfhXOjFy6MnDvXdepkxWFzgpEW+Zh57YurXQmeAmzkVEGGII/aSqY2ZOa3FlR0Nzby6+qaswuqM4pqkWV1iPKOrIauiobG3KxqGrGciMuDQAsgiPxUFDEiARMUmREZjYwMTYv0SYx0j415FJN4KybtRgz0SiTsbATMJRJ2IhLmFAk/FgE/Fg4/ChSGcAyBOQTD7IJEIGQrFiATq0C4ZcDfCdz5Q/qWhfzFRPT3OATu+eAOfesaffIw0e/yB0KIjuA8FGYZlWKVnGSDSTyanexWk361FXGnA/2QhX7MQj9lwB/XJd8vjbyZH3CV6n2F6HUlw/caPOBmauDtxID78f6PE3xfJPl6pPr6pvsFwvzDkP7RGX4JVK/47Mch1Kuv/vLv/99vewX57/jb/zfgkIONteNhk+f33TyeuL5+ei4pKYSQRcmpqKUU0kEHiOg/1O7MEiaBUkmo6Wqo4FTnNuXBcuBJ1BRqc052a0VcacF9Mvl6YcndRl46IbP2mHWPhZ7gqCPbzoZnbVWiq1cV9Dp/oL1yfDS3tbW8lMgsj+c3p/QzoYMdsEEuYW6s4d06uGAtgnTx5lzrTMaZJf+92/H7l5LVtntrtxdWtmcXtqemlxgFbyH2rCd74eZfUq6osAjPN4Yq3/Ir6isztHSUtHQUtXQVNbWVNdWVtVXUtJQ0AAVpK2mLpaMpcYdU9GU1jJT1zXQ0NPVVlfXV1QzV1U10tQw11fRUVLW0daV1DPerax9SVZFSV5LVUlLTlFPSkJHWkJVROySrcuCHcUhur9pBKc1DMspye9Q0d6nofiOv/pWs6jciB0lxtyK4U/6AkvQe1d1fa3zzzd/+9I9wCHzJBLYPgBMsFhT81wJEAZBTUFAA0AWQErBxAMAA1PkZONTb2wsACbhA4DUBQbHZ7KamprKystHRUfAjKpU6MzPza3zF/fya/13ege/gUPfAt/82AKQGCA5sSvDvCuDvmpoawNO/xj/VZxz6qRenjzjkZm8iNoj+D8Ih4A69uGV79Zymm5vsmQsyN26rBvg4kVO9atEIJorchaL043E9RDgLl8zApLQioUwUbrSweLNLFJbbnqp6N1m+PV0lnKkHkbmtCebqKGt+oH2sp6Wf19rJYTDZTAa3g8nncHu5Pf3cocGuqbGBxZnx1dnxjdnhreke4XiHcKxFFJMDOAQquZdHRMPxQKvjQrDCdYKxLqhc5GVPtmKGatP6yuK7iiLZOUFMqlcr6UUz7klLxsNWsRj4RwzCIwbpUSvpYTvlUQf1KTf7ZX+R93h50FiRXzfuMTflNjfmTvVTV/xRY5SxHs3UqtT8aJ2la4vtZcbRuz3XA1dCyUJYzWZc4dQLxODNuMFL4aPngsdO+0+cDRh18+I7PmVY3Gw0uVxjfK7cyDVX/yhO05RgYt5w48JYpOdkmu9A2use2MvJnJDtDrSwj7LdB3CIvAHUT14HEpA3QDGriIvwq73AKQJQJMrOiZ0iiDg+B5QsVooYh0RaEs0RQUBwbgV0cIOtRIM4UK6wNSL2iCRDRFOlW9NgUoghXO0WbkwIt+bBXJbY+QF4IGmsBi1ty9vrkxsL3WtznPXF7m3wMFBsDVoTxGbKr49Da5Kk3DbYEQTasYFE7XDgBBAOwJ63YhaaBCC0vQLybyKJaAdAjgiEZt/jECAicM+KGI2Wp4XLk8KlMSHAoUXw4GkRNW2AJjpxSTfY1ro8Df69Wh/rWBhoHGYX8hqIbeWIKnpsLsafBvfKTPekw/yKMZH1xFQmNYOXRemmZ/dnF/bTS3szy3oo5d3E8i4CyMUBFioDLMTFVnAxVdyMWg5W9OWKg22SiI1tZme0sMRiYprbUU1t6KZWVDMD3crAtDKwTSx8HXi1PgKZmx7HhwS0B9/LPG8Bs1Ci2OqVHztcf8SGedR2wM1p5uKphUsnFi8dXbzkMHfJbubGsdnnF1ei3N/hYoWFmHVC4oDXfc6VkwMXTkxccB4/f7LPzbHe3phiokJzMm54ebk3yUOACpvKQQ/lZjFJ2bW4vDpKEaeijl1RVU2hlyFzq+EldbDSdkoNr6SuNotWSsQVZWAzk1NIcQn42BhoiD8kyAMW4QmNfp0a9zw56VFC6h3QCBcFuxgJPxsGdw6DHwuDHwlF2Icg7EJERwfxEYAQMGQOA4lASMRCwKsR4dB/UR9NIXDyD3AoAG726SO/e27hD7fwR1j4IURH8KMQmHkExDwh2RKeYEOOP1qa4taQfrENdZ2FucPGPmhH3WuE3KyIuVwUcj7b9wzJ2w3r5wYPPJMccjY25EJU8OXwgKthvtcjfG5H+T6I8X0a5+MOefMa/+Ql/eq9PNfLf/0f//5TP/M/P/6fgUOgWO4fuUP2lhYAhx7fOen9zM390enQcC+/5JhXJKg/JSmzNjOnhgIrQcMqM1Jz4MTGHH9ifGo5nlBPT89BFTArsln1saXFz+h5t6rr7rZ15ZeV9fi/Gn75fODZm+6XbzruPKxwvcHOyg8VCLBjk3VjI73dbfxaHLsK0t+CHGzHzA2Xba0K3oGAw9oyMKg351qm0A5L3jLb0QpzyTLvelvfLS5tzcyAiNgKu2okybHw4tfRxjsgzvuKA22mePg+HqWuMl1HX0lHX1FTS15dTVFbVV1HRUtHWVtHjEOiI5gdUtJVVdZVAjikaaisZ6yjpmEAWEhTw1BT0xDgkJaGgaaGtr6+jK7efg11KVXFg2qyctpymobysur7pAELvbeG3rtDsiqiQgVgECko7VWS2qOvKG+kpqgst1Nbd5e2wS4RDql8I6e8S0Zxl6zsTgXZvYrS+9R3faP59TdffsShH69SAN88yWQyOILvnCDzBnAIJOIk58DMAWj083Do4+xQXV1dW1tbVVUV8IvAoFFWVhbgIsmv+Pzn/9p34DMO/fe70AAcuupic/aoqZu9sbhfzszZxuSYxa8VlgPNckfMDU/amF52tnt+w80bhOUenvUGe4eAO/TdKgWfh8Adcn5+y/7yWS2XU7JuZ2Rv3NQO9T5HTwlvQZF4KPogLnuSTpvMIwzQ4F0EGAeF4sDwI1lFm2ymcKx5c6xwbUw0xL81UbY5Ubc61jI31DbRz+zvaudyOtrZ7BYWp5HNbeJyW7s4zG4et7ezT9AzPtq/MNm/Nt0jismJfCEwNQT2SDaLmuhme4RLw8Llse3FIeFcrxCMFY23bg/XbPaXrHTnAS6a52ZNMTIGq1O7CsI4NJ8O0msmwb0d/7Kd8KKN8IxBfMogPWkjP2FmPmVnvegt8BotCxgp8OnEPmSn3OqIulX+xAXtaJRupEs0sSwwc6y2cm20vtjmcLfnkt9yAEGIrBdCa9eCaW/dUTMPITM342cuR8xfi5q5FNJ7wr3F8latyaUKo3Mlxm7ZBsdwOhaUw3aNd66NRHlNpvsPpnv0QF+OUvzeMRDCHtJ2L2mrF1hDlPV+iTLFAiektT6RTbTej13tQ6/2oQAXLfcALoIudYMEHRAEuEZL3amLfBEggaPonh7oMihXEIByBdz6EBlsXxUtHQKrh6Yq3r1tFC5xhetDos2kYHJGNBEktnckPdfgJmhH2Jx7tzyysdi/tQJydJKk3Kc49M/4LP0IVh/DcqK/A1i9urINrCER/HwAIRCHAwgkoiAANsDnmRQuTwC82V4eARIuj4qDcOBO8FOJxI8B94g0IVycEC6MiTUqXBgXLoofuQqMI/ClZEW4Ov9ubmRljDvX3zLdXTPMKe5l5LBr8JW0BCrMF5/8mpDskQnxL0BGV2WktRBxLAqVR83lZxZ2kQt5hCIerpiXUSqmoDKRMBU8bDUXC1iogY1pFINQy6diY1vZGa0sIGwrE9vSLhKDiWtnEdq6KC39tKp+UmYnLK4PGsgKv5992RJrq5rjoF911KzlqEXnCeuxc0cWrhxdueqwdtVm9ZLl6lXLhWvW03ePzHhcWkl0F9IStgiRoz43u646DF+wn7p4ZPKCw+BZm9ajhlnmynQnw6aXFwVJHoPI0Mks5FheLpdc0IgtriOUdhTWscvqaim5JTB6GSS/MrWgCVfGzKsoIxCzEbAseDo+MQ4VHQqN9kmOeJ4Y+TA5/n5i4u2E5OtxYDQIej4GfjoS6RKGOBECXCCkQwjSLhhpE4Q8HCQ6ihSIOCwZCvo7/SgRfc81Agj0qX6QecAD/BCmfgizfyjwGHN/xHt/KQxqHpNiAUmwzoizy008UZ16pgVxlYm5xcq424G52wK9UZNwqSzyXH6ga6bfyQy/47DA44mhxyPDToSGOweFnvQPPOnv7+zn7xbodz7U53Lsiwuo26fzzjiVH7X92//zb//9rjq/9d/4l+PQF2AR6xdfiGeHzH9wdsjeyhLg0P2bx7yenHp53zUozDMiI+0BISIZVCnM8fum+NG5yRGlsKDstOgKwitKskdGPKW5nD07FldIRrfWJdQ3Psktu9HYdrtroJHLnszLmM7BT2VRRrPJfQRML4bC6hE8amwLrKnP6WD1Dw5M9LX1t1IFzfgFUIewwHy3MvRueW57RbQAYGW0vDdes+f6jtVg5cmEfav8trXFmfXZqe25ueWuZl6ELe3834IMvkpx3tMUYTPeheDysfU1Sdp6Cpra8mqqCpoiFtLRVdbRVdF5D0WAi5R1tFR01VT1lNX0FbSNlDX0VQ7KaByS0pGR1ZWW01VQ1JeT11ME/pK2lI7WPg1VaVX5AypSslpSKnpSh0BlnCqYGgIlCqBW+zs4JK5MAEm5/Vqy0jrycooye1XUdyhpfyWr9pWs8jeyijulFXbIyO2QlgY9Cns0du7Q+Pqbv4pmh8RlCv/zR9ewgiQbQBRwBJcTUKsAEAjQC7gJWhaqq6vBfBGIt7FYLHAPQBpAMn8flgOeEngFMBcEPB8QumMwGCAsh0AgAEqBlB1AoOHhYZC7AzbR1NQUoKzu7u7P40P/jIv3f+PX+IxDv/XH/E///QCHrruKcMjV3ui0g8ggcrUzO25l7GgGCuV+jWY5A0cLEQ5dOmn7/DoolBPhkO9DN8nSoe8VKng/OPXi9pGr5/VcXBTczig+uGuRFPioOAXSgaALMAUzWYUrlXlr9Vlz5biRLGQfBtMHo4wSijaaWrcFtcuCzDkBbn6QsDhEWxwpfjtcNdrf0N/Twu1sYwBfiM1mcDktXA640jR0chq6Opv43R093YKhnrdj/DWwIw+MDI0DawjgkLhHAdwEfdyz3duzfdtve7anO8Vt3aCYARQtgJ82iWobZtveTTas9hbOMPCjNWkDJXE9uaFdWYGcTN8Osmc7+VUb2Z1BftZGftZBe8HP9RwpDhjK9eGiHrCTb3dE3ip5fArqYJBirIc1scw2PVJh6dJoeYHrcLf/jOeyB0IIKRfCqrdjctf9CSuvkYsPkhduRK/eiVu+HTPo5tViebPa+GKp4ekiI1e64TGikW3ecefWR3eGor0nJDiU/nII7/OuGSbsIr7j4ze7iSIckhBRH3W9XyIREYHg3AfhxWNF6NVe1EovfFkERUDpYjSSuEaAiFIXe9KW+0CzAnJVABat4teHKRujWetjeZvTVe/mmcI1AdigKt5nKmnN/sT1AR90IEIGpnfWZrdWJ9+BSRuQoBPtGvrwyH/WJ+F3cEg8wyNaqwp2DQFKEfUfvDeCJCAkIpyPAjwzDgBYZAyKWEgcgQPYIyEfkcRjQhItiiUCIXAihqI5MGk2LlwApARedgbQ0dpk30xf6zC7QtBW2MfI728r6Gqi1+fDafAQbIIHLtGbDAnOhsUWIyE1aEwLjtJOyG7D0ltR2e2ovA5UIRtdwkaXcdDlHHQlFwNYqA6wEAfbyMYAFmrmYFt/QDgGG8dgvVcbC9/eSWb209uH6DX9BHIXLLYfFsiJuF9w3YbsqFHoqFd31LD9qFGvs+nkeaulqzZr1603r5lvXDHeumayds107qbl9JNji0HXhBi/d1j/KZ+LPVcsRy9YTF+0nrpgNXzOknlcP9tckX5Mv/XlpcEkjwFo4Cg5fTw3p5tS0pZR2YirYuY28itaGDllZfDskuTskoSsCii9Cp9FS0/DJERhkiIQCUGQmDcpsY8T4m7FJVyJSbkQnXYmKt01AnoyHOoUgXAKRzqGikEoBGkLJGIh1AchRSz0U3FIlGr7jr6DQ9+jo/c3ERIc+geSkNL7lwI5umCoeUSqeUKSFTTehhh7pDDRpR56uR19k4m9xcTcbkPebEi9WhV3rjDEmerniPW1g/rbxYfYhoXZ+Idbe4dbeoSYvwoyfxVo7RFg5+PlEPbQCnHJtPSkfrOt1pf/9q8//VP///Zn/BIcsjAz+x14/37/xe9+/4WBgbaz0+FjVoZ2Zka2JkbWxiYW5qYimRjYWZkft7V+cNnJ97nby0enX72+kYjyRVYk1nRA+zrxU91ZtVXRWSVhJFCynhfkSQmIJoQW1+WwBju80AkBFExIYc7jovyrtY1e/JG6oureuNSRdMQgGt2NwwgQ2F50Vmf3oHsd/3leSTCNCivPb+M2TnY3Lg81b8/yNpb7N+dHt2cmtufGhOvDSx3onhff1Dr8acpPdSJSZr2nY21xemN+bntm6S2fUxXoWHF/V7jx35BH93JhZwS9MRxuYlldmIa2IvCFNFVVtUHkTVlbU0lTQ5Sb09JR0RZPEAF3SFtdRU9JzUBJx0hJSU3lm73au/Zq796nvfuA1u792jv3au0+oKmiIqOjeUBTVVpFXlpF6oDKvn2qOw+p7QMxOdCUAHAItCZIJB4cEpcoKO9VkN+vdPCg8iGwknW/PLhfdQdIyskq75BW2iUlv+uA/A4pqf2Kew+o7zqgumvfX//0n/8BerZFdQo/WrQNokkAYMBRckkBRATicxQKBcTbAAuBewDkgJYFEFkC93O5XMnDwKRQS0uLhGpAsg4km4CJVFRUBJ4FahgABTU0NIAAHrgTwA94AMhAgZgcnU6XVCx87uD+Z13A/5u+zmcc+u93mQE4dPOM3XscEtdtgzaFE9YmjuZG9iagXO6XFm1L1hZ9aOgGRdsGjpZGAIcunrB5du1/jUPudxyvXzB0c1M9f0HL/fFxdLhfdSq2E1E4RalYLy97x8gTcrM22/BzZehhHGoIRh3B5K9W1r7rLp3rwU72wqb64DOCjKkB2pigsL+nnMevYXIbGNxW0FzK4rUweU2t3JZ6bkc1j1/d2dfM7+ULuidHeMsTHRtjLZvjze+ALyQS4KJW4Xj7u0nW1iR3a5KzPdEhHG8DHpRwrEFERGDl62KncK1HuMrfnmrZ6CtdYtMXWgkzDYjxqtSh0rj+woiu3CBujh+T7tlOe83Kes3P9RouChqge7Ph91mJt9rDbxY9OpXmYJBgrIcysaKZOpSbO7dan++2vTFw8uniw+jtcJIwjvYuFL/qCV1+nrx0P3rhRujq3UigkbMejMM3q4zPFeufKjA4mWV4lGZ1tObyVa7Hs+FY3zGAQ1CvnrSXAxleGw3p2zz8JhesYQXNcqRVoF7yai9lrZ/6QeCcBLJzYoETgEYZwCxa7wdQhFjpFZlFYr9IlKMTsZBIaUs90CXAS8BNEmSsDhLXhilrYzlbM7XCJZ5wY0y8RAjgx991xYm8mm0wUbO9sfpuHQzwgDI3UMImbtD+9MG/5LNQ8jrgt7yXpJsO5PTWgTUk6lIXDfwARwik3T46QmIWWgISGz4g+SaiIKAP2CPKwn0UIB+QixsRLnzQ/IhwflgIjnMj228Ht98Obb8dFnHRwti72aHFIe4wu7qrMZdVTQHqbMjubMxuLsLmYqIzEn1xSf6k1DBaWmxOWkoJFFGDwNcjKLVQSl1aZjM0ux1R0IEsYaHK2KgKNqqai6njYES+EGAhNqb5g1rYGIlHJEIjbgaDg2Nw8G0SsfHtHJE11DaY3T5Cr+7F4rjpUX0wf27kg5LbdjQnrdKjOg2OuqxjegIXo6kLpis3rTZvW25cN9m4or91VX/jmuHSDbPZezYLnm7ClKfvoK/eep7uv2w6dt54+oLp1AWz0fPmrJOg0lAx55he26uLw4lvBBC/YXzyRA69L7O0A1fdnFHbkdXSX9XRWdxQjS4oSaYVxJJyEzE56UhMfGRqpHdqrEdqwqvkhEeJSTfjUi7FQs5EpQEQOhEGcwqFO4bAHcKRR8JQ37LQ/8E4JCElMwk+iQaQYObBaWaRKRZJCdaoGLus+JOVkAstqBtt6BvtmFtM9K1W+PW6pIulkaeyAxxxPodhvlbxQZYhYWY+4cavww1fhOo9DdZ9Gmz4IsD0zRuTkDs66DPqNY4qHGvFr//tD//9rjq/9d/4l+CQubk56JT7/R//8Ps//t7IUNv1uJ2jtdFhI30bU2NLEyNQK2dlDhq3jeytzE7aW9+7cuLNs9MvH54J979dmhPU2Rw+3Ow92+g5W/1yuPz2YO2DkfKnA4UPmvPuNmU9aaS/qqS+TkffTyT6R5UiHpQQ7rY0BjW3kx57N9q4tDqerT1xvsz5XOWxcyXHbzTAyT5tAw/ySrxo1GA6IS0bLBejDw80rk9yt2f6hFOgFnV0a0awvdi71hA74b2nyek/377S7Pfav9nN3JgBLdtzwrdDS/2chujz1Y+kkq12EdyUGOkXunsT27iQkqp4Ubm2irKGmpqaqoqqsryygoqSrApoVZDMDmkpAUDSVlPRVVTTU9IyUJBS0Phqn97O/Zo79qrv2Kexc7/2jv0iHFIGOKQFcEhGRU5WRUpadT+whqRVAQjtVwArVsUBuQ9EtEtGaacoC6e0W05xj7zcPkX5/fJKoro50C8nktKuQ4o7DirskVKRk5NTVNolq75TWv2g9JdgDSuYHvoPUb/c3zfL/ZKrx+fnfn4Hfsk78KM4BAg7JDIhMyv38+zQb30h+P7vBzh055zj+WNmH90hgEMnD5tKcMje5FuD6GfsHfq7Fa6GRyyMnKxNnG3NAA49vQbicP8Ld+jV3aN3rppfu2p895ZNsMcNWnxiQxq1B122WFiz3V4m7CUJh9DbffDlJugIBToAIwrg1NnCghUObbIzeaQ7Zrg7ZrQ3abAP0ddH6OymdXTltvOKWJ2l/K7Sfn5Rb2c+h1vWxG6p5nZXdg7XdQ0ye/iCgY6p4ZbZ4br5ofqV4aaNUcbWmFijrRujretjjI1xxuZo89ZI3bvhmq2h6q3h+ncgVjfLFa6A5rRB4SJfONkmHK4R9pe+68lb59GWmIQ5BnqyIX24Nrm/Mra3PKK3NGSoLGyiPHKQ7seGPWAm3G6LuFXw2CXliEGMiS7SzIJmZldteYJtc2bQ9sLEsesr19yFL8PfecQuPw2Zvec7e9Nz5rL72wsvFq++WbzmOXrmWYfd1VpT1zLD4/kGR2mGDkXHT3e9ejUSFTic6D8K9R+CefeCNgXkq6WKhHdM9DoHs8rFLvNwy3ziUjdpsZe83Je50k9d7aeu9FNWBZQ1Qea6gLI+AIiICIhoYwC/LsCt9WPX+jHALBLXLUiKuSU1dGmAjpZ7oCIHqQ+5LMAsD+JWQNHcXIOoUHvrrXih6ieE82m9GyhN2Hy3vQGIaE0ItAko5d33Fw797A+kb00hcY0BKAwUaUO4tSrcFPtCICMncoTEibiPAv4P8Hw+SlITJ3F+3guQz/DfSUxBc0PC2SHh2wHh7CA4bk31bYyDSaGejbGerSnB+njPVHcLryGnuQRXm4+ozYc3FmPaKogNRehCQjwpLQiXHEhIDSMlx2QmJdATIIVJqNIUXHkKuTaN1gLLByzERgMQqgIsxEbVcVANbFQjC90kUQeqkYlskAicA4E7ARqJ6aiVI+KiVg6ewSG28jMZgzlNg7QSPgrBhoT1wfw6Yx5U3D9CP65Z6KBWf0Sde1xn0M1g+qLJ+l3rdw+s128YrlzWWbuiu35Vf/WGycIdq7nnx7bCr7+LvfvW/eTAJePxs/rT54ymzpmMnjPjnNLPt1LIc9LpcL8wlvxakOoziImdyKIMZBZzQD0Wqrad3DxQwekrZ9Sg8wuSyNkxKFJ0MjY+ChLjExv5OCbmXnzi7fjU67GQ89FpblHpzpFQp3DY0TD40VCEaEwoHGkXhgKmkI3EGvrvgUMIswAgQERQ81CIZUyyVXocMIiOFSSerku/0goMIsxtkJdrR91ugV6rjj1dEOpE8bNF+FjE+5uFhJh6hxm4h+k+CdN6FKL5JFjnWaD+q9c6EdeUSc7ybbayAxay33zGoZ9+Tf0lOGRmbgamhv7191/8/g9fmOnqXLV3PGllZaNvBJYOWZgYWxob2pqZADSysQBrWM3uXD7x6tmFFw9Ox7x2a8RenSq8sFx5eq3YbaPg/EqO82ru6aWc0+vZx5ap9ouZh6ez9CeJGiy8WwX6FQwbGZhNDGxkostbaIevdanYdKrbtmnZNerZMrTtqjTsSx56h7X1PMwv9qSDHVSUAGpaTGYKpYzYzW/cGOt6N967MTu4NsN/N8tZa4VNxsjVnPuP0WcKAn+DuZq8+Z7uzZnlrbejGyMDzdCAgpsaULv/zLugwkJc5XVGNbIT6dnR6qrKWqoaoGdbQ0dGWUNGWUUZdMepiXBISyJNZW1VFT1FNX0ldV2FfdKa3+zT3rVf/Zt9Gjv2a3yzXxNo96FTDsdOnj0rq6shrSorrtXeL6u6R0ZUIrdPsmtIUWPfzbsXzKx0ZEAQTnGHRAB7pJR2Ai8IbB+SUQYnu6UUdh5S+OaAwo5DKtIy6lrgtZTAPNEuGU0FhS//+lcQk/uf//Hnzzj0sy+Vn5/4a7wDn92hn/7B/Fs/A+DQvQtHLziBiu1vw3LONmZHLYz/KTgk8Zck7pC9mdFRK5MTNman7MwvHD/8j3FIvIbV5c3940/uHXn0yPHlM9fYgGe5SfCmNHoftmylolrYVSgcQQknkreHkxYZCUPU5D54Rg+MOFFAn2dljHVGD3YFAQ13R/X3JIJWTB4fw+rCd3SRO7uoA/zMyW7SBJ/Qy6G3sevruPxK/mhl52Adl8MEuTl+ZX9XyXB3xURv3aygeU6kxnlB/dxQw9xIw8Jow9Jw7fJQ5epA2YqgfKW/YmWgdnO8bXu+S7jUJ1zsEU6zRYYSIKKhctFiu96CrZ7ctS7aEpc8x8K9ZSJn29IXWtMX6pNHcgK5sEfsxLvMqDuFT04lO+rHmOrAzU2zzA/XWR/rsnEesT45be+y4npl4+q9lRsP567cm7pwa+rcrcnTNyZcrk+fvj195u6w8w227dkmi1OVRscK9Oxo+jZVpy+OhQTPpceMQoJG4IHDCJ9eyMte+Mvp/PC1ZugqE7nMRi9yMPO8jHk+fr6buNhDXuqlLPdnLguoIGQIiGh1IHN1gLIGiGiAtDFI3BgkrA/gNsDqVdFYEWalFwWI6MNYkShBB3BouRcIvtSHXBrAro7RQburcGNAvFNVbPhIEnDgCG4BSUBofWt7ffPd2gbQ9vqGcB1w0RZYjioZMvpFHtG3LAR+EZhQArgFEEgisBFVnJETRePEcTgR83zQpywkOQfhN5HnI7F9gIaE84MizYklOQF3zg4I3wqE033bk2CurH97um99tHN5kL3Qz1oY4CwNdc4JWAJmZVNJRiktpYAEBgRiS2mJVbmQCnpKHj6KBA3CpwZlJIdkJIYT4mLI0Uk5cbDiJFxFKrUBlt+OLmOD1gRsLRdTy0GLWIiDamKjvgWhdkQDA1YnURu8Hgjcw0QCRgKPAd5RCzuDwcYzuCRGD61tKLdBQM3jISDslMDedG9+3MOqB0dox9TzbJVqHdR4J/WGzxi9vWL+7onjuyf2KzeMF6/orVw1WLtmuHbTbOm21cKTI+t+5zeCrkw/PTYowaGzhpNnjEfOmHJO6hdaKRY46bBfnhtLdO9PeSNAho1nZgxlFvKwlU2wqhZsfV8Rs6+0uQyRlRkNx4closLD4LF+SbEvYuLuRiffiAEzQukgHecSBT0RAdJx0KPhMMdwuGMYwiEUYReOsg1DARY6/JGI/k8Ny73P0fkjTP0RJmKZBcAsgtOtIlOsUxNssTGO9DjnipQLzYjr7ejbTPSdNuRtBvxWfeLF0ohTWQEOaB+rRF+zsCBTnxCjlyG6T0K0HwMFaT8N0HV314y5opB9XJZnJTNhKrPjMw799GvoL8IhEJb73b/86xdf/OEPvz+ibx5w9Mpjx3PHDC2tTc0szIwPmxrbmRhbGxvZWhkftzW5ec7B/elF98cXYtxPNkCPT+Ycmy04vJBnM5tlNZtlOEPWmyDrzlP036L1pzFqo3iZYdQ3xZDn6MSsuPTq0PzeiPZZSnYbTsutRcmmQelwvdaRCl27WnWbYmUb1KlryYyOZ4WFXtSsYDopIBsZQoVHkdNJJfju7vqlGf7CVNfiGGt9rG2TAZuJli91/UvbbXmo2578iEvdZYiFnq6t0ZFlLqswxp9w3gTu9GXJHZ1O0v3u7pjatihSRri2mpqOqo6GKmAiGWVVWUV5ZWV5VU1QsS0q2tYC24c0VUB1nL6ihr6yurbKPintnft0du7T3CEiIu1dB7V27LdR08PCkX6hIepmhrJqcvLKB2SVwSohwEKimJx40dBuFc1DKCw8NjECBO6kFb8BOqTwNdBBhW8OKuyQAowEuEhxp5QCuH+3tIqMtJqajKicTlFpr7TqrkPq8nJ/++tfxFtYRWXbn92hX+Nr/efX/HnvwGcc+ukfzL/1M8Q4dOwjDrnam4DZoV+MQ4Z2pob2YokHkN6fH7EwPmZtetLO/JSd2YXj1k+vnRK7Q2c+zA65SAoVPgrgkMdD5zcvT7/xPOfnczM1yr8wDdcMy+3GFi9Wlgm7coRj8O3JhM2huJmmyD5yXA8c040kjRdmzXQgRzrDhrr8hvn+w/zgvu7I7p64zu4UNj+N3QXndyJHuhCzfNhsF3SIQ2CxK+u4nWWdw3ntfHpDfUFDUWUjtaaOUA+2fjfSGU357c35zJY8FiOXw8zlsXL53Lw+Xt5QZ95oZ+44L3eUkzvCKZjqrlwcal4f79gQ1Xkz1oGtNFL/brR2e7Rme6x6e7RyG7T9DBZvDuRvDeRsC7LedZNXgaOVFchLf8hJvMuKul309FTaCeMkW0O0jUW2tWXjYdsemyNTNvaL9vbrJ46tuzkvuznPnz41e9rlravLlLPzxIlTE8ddxo65DDq6dNqeaLM8VmdsV6JnmaNvUX/uwmx89BYJNo2KGEMGjiH9eiEvulIfT9CCVupTl1qg822wt+3wKRZymoue7sTO8vELPSKbaKmPstRPWf4Whyjrg0Dk9UHS2gAgIgIwi9bAjvM+7HIf2FMksolE6oWJWQhE5qCLPbBFAWZ1LHt7iSHcGBIXZ4MNPz+EQ+tb71bXt5bXgN6trG+vbmyvbW6vbW2vvRP5SZIZok+h6L/4mfRp0A48fROMJwEWWhKVXIsEVgmJG7FFBXEgESeOw32c+ZFM/ryXpBRBrHkJEUlYaACUZX9HswIh0AwAoZ6tsa6NER44bo52zve2TfIaRtl147zmCX7rMK++o45eTEvNwkdmZoRQcSF0QlguKSKXGE7DBhOhAbgUf0xiADouGBMdQYpJzE1AVabTGhCFDFQ52CnEzajjYRt42EYuppGLbgaS4BAQcIQA/AAEAizUCq39RICOABqBnzYx0c0dGS1cYltfVvtwbn0ficaCxnck+/WlefbGPap5eDTzmDrdWrHuiEaXq9HIebPZG4eFr1zevTwh4p9rpsvXTFeum67etFi+Y7P0yHHN4/SSx5nxBw5Dl0zHzhlOnjWaOGM0fMYE4FCRlWKRkw7n5bnRhBd9ye59sIBREmKMlteNK29Or6iHVbJo9Zz8qpw0NCIkChYSBI3wTo93T0i4H5N8LSrtfBTULQp2UlyffTQC6ggEcCjiOzj0HXcoWNSj8K1+xuzQP6pSEHch/J3MANt8HBzyRZiJ9cNzRJ/iENhKFAy1Ck89nJhgg4ixJ8U4FSS41aZfbkXeakPdZiBut8HvNKdeq4w5mxdyHOdrl+xtEe5n5hdo8irI8GmQ7uNgvUf+Og98tJ8/V4u7KF9wVKbXXPqtscyOf/0clvvJF9FfgkOW4tkhgEO//8Mf3XTt0Y4vY088P2fmaGtiYWlp6mhlYW9ibGZkcNjaDGTCb522efXkwssnlyLdj9ek2Q0STcYztafI2lNErRmy0jhBZgQlMwg/IIBI90H29aSqsFP+jE5FQCGLiaiNV7nLXtxFRFoZSvF4ufqxUl2XHK2TdO0TxWpONDn7YOPjidXFT/OpXpmUYCreNxsdSM+IyETFUSEZZUh2V8XyGHdriLU12LbFSl1LVG0493X12UMBFv9e/VSDH3F0AO3dEvsCf+v4Na0dsXYa+Q8c6pNvcWpi2rpSc8rDMhEQXVUwI6QNBoc01TS01NRFFKSkp6Ws+371kIqOurKOiioomdNRBnG6nXv1v9mr9c1ubWkZbTl5NfEEkc/DpwQc7uhp18R0yN1Hd2WU9sko7lFSO6ShI6egsl9Rfb+n9/NnLx8eO2mXl0+/de+ijMoOaeWvpYAUv5JW/Pqg/NeHFIEptAOw0EHZr6WVZWTV1eTUNBVBW7eulJailMruA0oHZP4KwnKSIoUfb5b7L146Pj/s8zvwT3wHPuPQT/5c/s2f8GM4dMzSRIQx/6uwnK2J4XdlYGuiL5Gdib79BzmYGoD03TErk+OHQVLO9JSdyUUnq6dXT3rdP+Pz8LTvQxe/h6fEEhUqfBTgIq8nbj6el70DrgeFPkEkR5Vjae0ZJZ344vHC/PUO2novbK0/cZYVNVwewcfFd0OxvSjyRDFtqh06xgsZ5fuP8f1H+UECfnBvT3gnP4bdFcfiJXZxk4d5KW+7Ut92pg1x8B2syloOr5A9gK1jpBXmowqI1FIsvRhOzYcTc+D4bAQxB0nORdAKEHklyOJyVEUVpr6B0N5K4bRT2QwKs4nMbKJwGdk9rKIhXsVIV/UIv3q0p3qyv2Z2sHZxuHZlpGZ1pGptuGJtsHR9uOTdSIlwtGi7n75YB+knerFT7rLjbzHDbxU/d0WdscK62VNP2hc5WLfZHRbYWs3Zma87mr9zstg8abnmbL3sYrPkYrvgbDt70nbmmO2Uo+24ve2wnW2vrS3H2qbFzLLSwKTQ0LjutMtsbIiQDJ1BR4yhAicx/oK0l7zEh6NE35Wa5MUGyHRDylhD8mhL2ng7dIIFn+KgZrsy5rsJS32k5X4g8sp7IspcG6SuDYJjJuCijUHKpjhBty4grApwK/3YlX6xU9SHEM0O9cKWemELPfAF4CCN5QqXmcLNEdHgEChR+BSHJAaRyBrafLey9m5xFWhrafUdgKJlQEcbWyuAi8RE9BGK/vEo0Q9MJYl3E0k8KDAIC9pmV8GyIElx9ocZIdFoEDB/Pgz/SEaAPp0C+pSLJDgEsnAiRwjgUL9wtk842y86f09HA9tTPZujvNUBsJCqfVnAnOtpHWZW8esLuXUF/ObSHkYFp7GguhBNw0cRUUEEdAApI4CCD6TiAzMzAogov4x0H3SyDzLeDxkThI2NoiWml6QRG1CFjIzKDsBCuAZeRmNnRnNnRktnRisQD4wGYUEWTjQ1JAnLAX2EIkBBErWk1Tan1bSk17UCywjVBPJyAmr7ML22J4PESo1mJ/v2p3v1xT+ufexEddKgWyvXOerw3cwHz1tP3zoi9L605Xl28YHj3G2bhZuHF69bLYHjHYeFh8eXX56Zf3F64q7j8GXLkXOmY2dMRs+YDJ01450yLrJWLj6ux3t1YSzpRV/Ky26ozygpbSo7V0CqbIGWlScX1WCLGjJzSSlJKSG+yWFvUqJepCQ8jE+5AVgoAuoaAVYJwY9Gwh0j4UdER9jRCNFCIYk7BMJy9mGo9yUKH/JywCl6LxEa/XCtHCia+8FmOYu/3yn0aXcC6EIA8hVLfA6Yx0QsY/FRNB0EWMgHHJGmvu9/JLn/W4mJSCTQzR0ItQhJs4pNPpwWbw8MIlrMidLkcw3Qa62IW23wuwzYnZa0W6BirjDCjRzolOZ9OMrLLNDH1MPf6IW/wbNAg8d++vd9dJ4+V409J1N8RGrATHreUGbnZxz66RfRX4JDFmbWv/v97/71d7///e//eFbPGnv4YepRr9umLg4GZlbmRg6WprbGRmaG+octjI/bm9w8c8Tj0WXgDgU9cyiI0xcQtYax8iMoxWGogiBNYSBdsS9Zpj3p687EvZ1Re3kx8pykLyFp0LS4t4nwde/sSf+uMURKFkr5cKXWkQbb6xTHG3hDt3xlJ6rssUjz89GlWe6ZGA8s2p+A888m+GbhQ7NQkTlp0fQESiF6mNu0KegQDrSsdiTPQbTZd77k3TjQcOfAoo/qor8h/6V+zQXZ6ts6jzX/vxBz+cqAl4z85K4eYg0zlUqLy0GQQY+cLijXVtPSAlUKoD4BtMQBIgInYoNIS0VbU0VLTRMgkrqSMtiSukv/q13qu3braGno6+vK796te+BQNoH05uXLe08el1RWgB1MsqoHlNQP6Rqo6BqqKKrsl1Pac/32+eLSwlNuTsGhvnGJEZqGMtIqX8qofCWt/KWMMvCIvjog9/V+2R0H5b4+KPONtKqCjLqGrLqqqt4hDaNvNDV2q+zZr7BL+i9/Bu6QaPXQP2iW+yd+x/38Up/fgf/iO/AZh376B/Nv/Yy/xyEwO3TK1vyfi0NHzAwBDh0H1pCNqbOd6Sl7U4BDTy4f97p/+h/jkPfTMz7eV7yCboVEu+PQKc35Zd2FzT306j569mQlabYZPtOUPF4V10eP5qNTe6BEAZY6VUKdbk+f4IZO8QOBxjsDBZ0Bvd3BXd3h3K4INi+ax4kVsOPBcNF0F1TAITFYVRUsHo3Rk1hcE5GVCSkgkKqIlDIMKheRSEqNwCSEoWIjMDGx+NhUchw8MwGTnUwvRVU1ZzYxsxtaaeW1+OJKdEklprI6o76WWF+XWVdPa2jObm3PY7MLu7hFfZ3FQ92lY72lU30ls4KS1aFSQESbfOpMRSIf85qVeJsde4MRdqPs1Znseycrnl6uuu5WdcyK5WA2ZGc0b6e74ai77aS7fVL/3SmDDWejdWfj1VMmy86mC8dM5hxNZ+xNxmyMBYdN+NYmHRbGDUb6ZQa6VU62A96PF6BhE7DgYZjvFCZgMN2dl3B/MMNjqTx+riZpvDJusCJmsDZhpDlltBUy3p4+xUbMdWIWunFLvQSglT7iqoAMInNiHBJpfZC6MUDdFCkTFC2sCcADCCv9IigSOUWgRwHE5HoQC92IBWAfjecLVzjCrXHxutVPxoE+chFgFZCLW10XsdDCyuaiSBvguLS2sbT+blViE4EoHfB2xGzzkXm+91H0AywEfh0YFgIZuW3hxqZwfVVUdS2ygz4WZ4ur4SQzQiLm+aQI4dPz99E4cS+C5BxMBAEBBAIsBIjoLcAhgRiHwD2CdxPdy/3Mt52NU+y6KW79UFtFR2VWfT6uOiejoZjSAs5LiQXUFAI6BIfyx6F9CRm+JJwvBe9HyfDHI7yRyR6IeC9kXAA2LjIzObUIhq9F5zNwlWBHEAfXyMU18b5lIUZnBkOMQyJJWhMkM0If5oiaOpDNwBECYsAaWqH1QC0gR4ds4OJaBFTGELWKj85gQyJ5KWAnlWdf3OOm56fy3Yzy7DXrjxp2uln3nbebuucsDLy/5Xdj8YnL7F2n+duOizcdlm47Lt09sfjIZfH5ubmnZyfunhi+YgcK5YbPmAMJzlpwXE0LD6uWOBvxPC6Ppbj3przsgnoPE5Onc+mDmeXN0OKCeHpBWmYRBo9NiUqIeBUX9Tgx/n5Sys3Y9IuR0NNh8JPhop2qIhaKEAn4Qu+Xq4b+RjgkYSGxgCkkib0BGYuPIsiREJHYHfqISRJk+igRGklwKAAKChUso1OskxJsYTH2uCjH7NhTlSkXm9JvMOB3WmF3mtJu1SVfK427QAs7Bfe1j/MwD/M09fUxfuNn+MLf8IkYh548U4k5L10kxqG5zzj0sy6gvwSHzCysvvgDwKF///0f/v3ReYfMm9chdsHeVreddC2sLUGJgsFhAwNrY0N7C5NjDsZXTx/xeHjp9ePzgU+P0ELUOGkK3Sky3MQd3QmHWLEyXUn7umJ2seJ3dsbt6YnZ15Gyl4s/icU3hiePB2CW/ApG/dn8XEJxofHJykP6NJuz7TXVZY+8a2RtSpTtq6OTk4qRkbiIoFTfAEhISEZaIAEWRkHH5FAiswjxVHhhFX2st3m5t3aDiRzFujQ+ODT6Sn3KS3o1eO96uM6Cn9bEc5kBX0348f1+JvuIj6+15aMGh/EVNYkFFBwdSdJRE7lDOqqAiHTFFCTGIVVARDpaypqayiBFp6qqBRaxqispguK3Hbpf7tI6cEjVSF/RxFDmwEFzOcWK/IKr588npqbEpCTJqMjKqBx8+eZJbFyErYOZmqYUqExQ05bGEzA+vh7XbpzH4hHmdlpKWjuUtXbKqX4lrfSVlOLXe6W/3C/zzX6Zr/bJfn1QWVZGXVNOXV1T75CWwV+1db5RO3BAYafUX/70l/dRuR9vlvsvfn/9/LDP78A/8R34jEM/67P5N30SwKG7n8wOgbAcwCGX7+IQ8IjsxPo7L+jv7/lhdwjgEBhGOnFYlB84BV7f3gzg0KNLTp73/hc45PXktJfHRa/Am+Fxr6k0JK+5ebydP1rF5NPz+JkYQS5MkAPpo6V2EyA8BIoPowoI9MmyzKk2yCQnbKYrZLoreJwXKOD69nUHdHUHcfjBHbwwZkcUryN2kJs60ongczKbWLUlrE5ic1d0UVVkfg66Pr+IU1bGLqY15qXm4wPwkNeIGE90bAAuLpQQG0WISchMwJVhy1mFTT2V9bySggYypRSOL0gmFSRnFkBIeWm4nLSMPBixCEUvyyisJJRVk2rqM1tasjra6J0d9JHO3Pnu3DlGxlBeJBf+jBV/ixV9rTX0Wtnrs5UeV3rjvXmedxtcrNj2+iO22gt2qhtHVLadVIUn1YSnNN45a2w5a26e0lk/pbN0THvhiM6svc7EYS2BlXa3pQ7HXKfdTKfaSLP0sH7LDee+4EfDyZ5DMJ9JTMBAujs3/r4A9WquKHK2PG6sLGqgJFxQGT1UGzfUkDDclDTKSJliQd/ykHNd6IVu7GJPxnIfflVA+khEn+AQDXDRBqhbAMNFAJkExJV+/HJfxkovdrkXs9iDXugnrE0UCVc7hVuTotWrAE6+t/lHchMQC5gdWlnfWlzdmF9em1tcW1heW1hdX1zbXN6QaAtw0QZgmx8q3/5hU0jMQqL+7s0PLLQkXJkTm0KSJUKfzghJFgR9F4e+pSAxAokcIclRzEIiAfgB7pAYh0BGDhxBj9NM3+oga4JV29dQ2F2b39dUwq7OrshC0rGJVHRCDiGtkIbIp6Vl4qMyUP5YtG8G1oeA8ybifSgEPwrOHwfzRiR6IOP88EmRWWmQEiShHpfHwFd04OvYuEYOromLa+Z98IUAC0lwSEJEH0vkRD1yopui+gQ2BgASoKMW5gcuagOjROjGTkLLALV1MLO0C43mpkd0pfmJcCj+CcfvatP945Wu5g3HzThutt3nHKYenBOGvdwKfDj/7PzbBy5vb5+Yv3l88Y7z0n23+UdnZ5+cn3p0bvS2y+Dlo4PnDg+esRw4Y9l71orlalZoq1V0yozlcWUo+XV36usumPcAIW48mzRIK6pPz6ZF4slxSHIaBJkalJT4NC7pdlzKlZi0c+HpriFQ5yC4UwgCtCY4hsHBvJCoQeG9EI6/FQ6BPariVarAR7IIhlmEiAVOgkA1gqgyDjASoB1gFhn5IQ39kAZi6X8iQ9GPJPgEN/WHmQalg8Ztq7hEm5RYO3iUPSHyaEGcW03K5WborWbo7ca0m3WQG2VJV7MjT2P8HVM8rKLfmAZ7GHl7G7r7GDz21bvnrf34WxySmTeS/ewO/Yzr5y/CIUsz0KPwh3/599/97t+8/U82ku4iD7+EHfG+ZeZ62ERUsW0DBoeMjRzNTJ3sjC6ePvz68Tmg4IfHsrw0GZFS7ZEyLbF/64qVYsfs5sZLc6IVWBFS7KS9Hcl7uwucu6qpBSVjUMJSGmUrqnA6gNlfQq2sNXKpPGREfeiRP9lTFZfIMnKos7DlkmHIgkgM+TkRfQ2bdgECAaN3jyMQvsHY9CAqOTg/PSknuak+d6W3eoNTsN6KZISd7vU22Ajd+y724FaU8laE6kqY9HKset65fX5mX8Y4GMA8zwq4aRWFKWXU3Dw8RV9bB7CQgYauiZ6JtqomGCHSUtEAjpCmsoa6IiiVAzXbCipaisp6mkqycppf7dT+2w5tJRV5E2M5ExNZaVlnE7MCWtZ5FxcsAffYw11JU+mQ/N7AUF82p6OyqvTCZWfxRNDO+ISomLjwsxdP4EhI++MGmvq7tPR2qWnvBEtXD8p/tfvgX/dL79gn9c2eQ3/bK7PvEHh9DQ11HWld/R16unvUlWXkDsqI3CHJ5NDn2aF/4nf5zy/1i9+BH8WhlZXVubn58YkJgUDQ1dVVU1MDKt5/8a/7gRfQ19f/GR+O/zc/RYRD57+tUvj1cMjJyuSkjbmzrbkEhy4cs3x48ZjnPbd/4A75PHD1euzm9fq8j//1iHh3eh6Kz2bM9AzMdvT25ZexcNhOArITB+dhkGwkhgUHu1mz+6g545XkSUbyNCdihhc+xQ0dZQf0sbx6uvx43QHMrkAGN7S5PaqtPb6Lnd7DQ7M42bWsxiJWN7G1O7W6CdFYU8BvbBtv50y21wsYhObSkCzMS2ySNyUtJBsWQksJJsVFZCZm1JCq+2qZ423tw02lzBxKJRJblIwtTMTkJkKpcYmkmDhiXCIlKY0KgdPS0HQoLhdBLcbklmPLqrCtjfjeVuJAVVoX2b8D8pAVd70j6mpz8JVyz3PNYQ/eEuKHItxbztuwj+iM2Kkv2iluHpEXOikKnZWEJ5W3TihvHlfZPKm2dlJ9+ZjagoPaW1u1cWvVASv1HiuNTgtNjqVWvbFqkZlqhbMZ8/k5QezzYZj3BDZAAH3FS3jQC3s+nRMyUxQxWhQmKAjpKwkTVEYKaqIH6mIHG+NGGUmTrLQZDmyWh5jrQi52Y5Z7gflDXAMtc4JMsTVEEytrc4AuVtbGQNa6AJR0k0E9N9hWtNKHX+rFLfaTN6bKhes9wnczwndrIjj5+EfSpgCO4I+EiNY2QVJufX5pZXZhZW5xZW5pFaDRwqqEi4BTJCYiUK7wwSOSPPFHa7u3xCVygIVARm5VFJMDiwiXZ0Vrf0STQh9ZSDIv9KEjTjQR9HeSNCW8RyDxCaiMA5oBApNCAIfEx6le4WTPuwn+HL+lt76grZDYlItrLaHU5mKzMAmY1BB0amgGPIqEjSVlROGxwRlYPxzej0D0JRK8yQSfTKJ/Ji6QCPfLSA4gpkRmQ9PK0IR6fG4bsaKDWMvBN3LxzTx8C1AnDmTkRCD0qXgZDEBB35MYigAaiSSBIja6pQPMGmU0d5NaB2nNAnJBJwreCY/qhgUKoF79Sc+HE54PBN9j3DjZ4Gzd4WrfefbozOOrwiivjcCns88vT90/M3XbdfaW69yd0/MPzr19eGHqwYWx++eHbrr1XznRf86+74x132nLrjNW7a6WRQ76Ra5WTI/rYA0r6Gnogvn24aJH6Bl91OyqVAIpHIoFVXIpMVCIRxLkXlza5ej0M+FQlyDYST+Ykz/SKQB5LEisEARAI6dgxLFQxNEwJJCkWe7TsJykU+FXDMuJKcgyGGYdmm4dBrGJSLOLTrMHikyzC0+3CYUeDoZZBsJNA5CG/ii9AIxuAEYnAKPth9J8L6SWH1LHD6knZiQRF/nDjAPTTUPTLCOTrePjDqdG26Ai7DOjjhfHn62FXG9Iu1GXdqMacqM85VpuzDl80HGop03Ca9OwV4a+b/TdPQ0eeevd9dR++FQl6pxUoaOUwFxmzlju8+zQz7h8/yIcsrL5w7988cW//OGL3/3xua95Y5UryvxStk2Ql+VVJ2NLCzA1ZAxa5kAvq+lRG8PzLhavn5wBOBT04CT5tVZ18KGqKNmqpD2smH2s6D+xQpxYAV5doffYMdp8otJCWxI3qzm7YICKnaRDV5CZ676tU4UFTfWmJ4r2qGTHxsctD5WgMB3GDmVmVowcfFphPIb8MD/jRBnSvAxrmwW3Q6SfiE27E4zwDqNHxdHhFDppjFO60JFXkeqNvWbOe6U7/+Y/NiNkN0KUtkKVl8OkNmKUq8/vDbP6Gxhbjbtj1FoUWZGF6Chvqiks19XS1tHQMtDWNdE31tPS0dHU0NXS0tUEBpGKjpqCrrqcpoa8so6ysq6GgpSU9pe7tL/apaaledDIWMrETEZOwUxBqaKg8PL5c6nQtLC4aFVdtUMK+73936DQsLMXT2rry4GWbSX1g0Qi1sv31fkrzlgC3OGEgbbhTh2DHRq6O2VVvzqo8NXeQ18qKB+Uktu769DfDsjsOSgrJ6umKa+pqKqyV11mp5LcQUUlub/8RVSlAP6AwFxVZeWv8a3y82t+fgd+xjvwoziEziBHx0PCohMDQ2Nqaus+49DP+AT/lZ7yYzh03Mr04+zQP8UdcrIydba1/B4OefxDHBKVyz1283tzKTDwdmzSm5wCNIfdPNbbP83r7y2p5ZCzekgUfgaZgyS3pBMb4Znt+NyugpzBOvxIa/wEO3ySEz7ODh1mBfKZnp1cX1ZXYGtnUBMvsoGV1NSe3t6BZnKITdyick57PruPxh6gsHlFvaz2cc7APHd0obN/QVAt6Eguz/bOhIUUYaPLcGF5sEBqQgQ9FV1LKu+pahtvY462VPOK85qJ1Fo4uSodW5gEyYyOwUeGYiNDsDGhGXHhGXERGfGRuIRYUlJKZjKKlpJdmF5fnt6WE8nAuLcl32bFXWNFXWkKuVIRcJmR9HI2GzKY6NlyxZ51THvYXmXOVn7dQW7bSV7orLh9UnHruNKmk9LGcZX1E2rLR1XmHZSnbZXGrJUHrVT6rFT5Fqo8c7UWY6VSE6Vie+2m206CiIdjcK8JrP8A9FVnwgN+6uNxsu9UbshYYWh/flBPYWBPSXBPWWhvZXh/TdRQY+xIa+IEE9hEkBl2+hwPvshHLXVjV3oJa32AdigbAkBEEhbK3hzIER+B6JuCrE0BDfx0FTQx9JAX++mb07XC9X7h1qxow88nOLT9PRwCaLSxBXoUQExudW5x6e380tuF5beLQCtzAIpWRFC0tL65uvluA3DOd1Nz3yMi0QojMHEEQGhD1NkNQGhtUbgy/4GFxPtVv8Whj6bQh5o4SVmcqCZOHH4T59/E5o9EH0FoQDgN6uOA+kWa6n0HWhNGeOtD7LH2qrZCUikBkp+RVExOz8Mn46ERiJRAFCQYBQ3BIEOxmGA8PoiUGUihBWbSA6lZAVRKAI0YlIULpaHCsxFxhShYJZbcRMhrJ5WzSXVcQiMP3yRmoVYggEMAfv4rOCS2iYDaJDgEJErTYZt5hNY+attgVmM/OZePgfFR0b2ooH649xDMc5kQsYoK63x2tc7VoeWUQ8fpY1NPbwlj/NcDXkw/uz5+/8LYrbPTt8/N3Dn/9v6lyfuXRu5eGLp9vv/G6d4rp/jnjna62fLcrDmnrRmu1qVHTYrcbNrf3BhI8QYt3ny4Xzc2QpAJ41OIZSkwfEQcOiYKmRIISX+SkH4lGuoWDkwhmJMPzMEDZv8G4egBd/RGHPVDOvnBj/rBHAPgjsFiHAIbh8KRYO/QRxz6PgsBLvqnzw4BHAqCWkZAbGOSHOPjTyTGOSfFnUpMOJGQ6BSX7BibciQyzTYEZh6IMAxAawdlaITgNYLxqoFY5QCsciBWJRCr5o/R8EeJoMgXoecLN/CDGwVATULSLEJTLCMTrOJjrCERhzHhDrSok6WJ52vSrtWk36hMu1GWer0g/hIl1BnlY5/82iL8paHvCz3313qPPHTuvNF68Fg58px0vqNUn7nMWxO5z81yP+PK+EtwyNz88Bf/AhYP/dsff/8/PLysysnH4RZ3iRZe7qbnj+ibWBkCd8jY2tTQxsTE4bDhuRMWno8uvHp03u/RSdhrdUqoXFaaZj5KrzVOhh/3dadv+KBnT597bmfIDTZs/1xJSB+hg5Y1VYieLIEsIXGbvvWL+YSqCg2HfEVDem7u7ZUpCrGAaeBcZXacXd+YUoGE4B7lYp2qkXotGM0mjFo9yrgBfSoPcjY18Wo8IjAZmVxcSuwsgSRdd0C7qU6GmCwEfj385Mtlf405L5VZb5nFIKWa07tTzP8MddXIj71Eh7+pysriVrJZ9W162rr6Wnp6mnraalp6Wno6mjqAhXQ1NQEL6WnI6qhLa2goKOuqqeqoKxzYp/nlTu29BxV1dfcbGB00MpEBptEh6Vwi2eO1+4PnT4rKS02szZQ1FAxMtPWN1eWV9ioo71HWOHT1xtmysuLDR0y8A9xjk8KMLBR1DPbo6O9S09kho/I3aaVvDkrvkpOTOiS974AUGB/as1dGWlZdS0ZRSWnHTt2/fKX59Q7VQwf++pf/FBXL/Ydo+dBnHPoZ39o/P+VXegc+h+V+xifzb/yUH8chUKUA9g7p25sagFIEWxOQggP6L+blRA+2E60tei8Hc0MnSaec2BpydTA772T54OKx13ddvR+CvBzolJNUKZzye+Ti98gNdM0BgWY5n8eng71uREc9g8AC6XnoxuZKDpPZ1dLRXlDBpReNFZQO04vZKFpVKqkckVVHze+ooPc0Z/Qz4kZYESOs8MGOUAEzuLPNm9Xhw2AHNHHCmjoTmriIxg5cE5PaxM6rYtcUstnZHAGdO1TY09843MWfZI9MtU++ZU+uDTPG+dCaXD86PKwEG1eBCytID8pKislPQ1bi6Izciq7yWn5FJaewhEnNb8Vl1cEyihMgtKhoYmRwRlRgRqwvJlokdLQfJhYMhYTi4hOI8Rn05JLCpFpKYCP8CSPxJjv2CivycmPo5fLgqwyox3gepDPhde1VO8YxbYGd8ls7hZUj8ltOitvOylvOSpsnlNePK68dU1o7rrp0VGXWXnHSRmHUSnHISllgqdprod5lpso0Ua41U6my1229fnQg5N4kcIfQfoOw17z4+7xEMD70ZoIeMJEfIsgN7Mr14+X7dRUF8ktDeqvCBXVRg40xo60J422Jk+3JMyzILBc634lY7EIvd+PW+ojr/WBqKGtDIGKhrUGgbKB3gznvBNlbQAPZq320hW7agiB/Y6ZJuDksatne/rBZ9b0l9Hf12eLI3Nbq+vriyuLb+YXp+flp0XFJRERLy3PLq4CIltc2VzcAEb0DBQxbYPu3xCz6INFNkI7bErPQunB9Tbi+8p6FVj74QqJCbclOVfH6oG8DcuKmuE/1KQ6BIJxEIjtIDEJTQP3CyT6RJnq3R7o2BtlroDihq7GnLreGBs9Fx1IRkVR0NAUVhYOHYuEhOGQYARNOIkSSKZFUekROQURecUR+UXhufmg2NTiHFJaHjy7ISCrFImpw5GZCHhOwELGGS6zvJDR24Zq7cC1dIl8INCgAfYtDkrCcWODONiCeWFzJEdvGxQC9xyEWmCwCL0Jq7ae1DmbV9RJpfGx6Dzq6DxPSh/AdQQesZ6eu4uLYz29Uuzo2Ahw6c3L6+X1hbPB64JvJ57dG7l8avXNh4vbFyTuXJu9dGbt3dfDuJcHtC703znVfduWddeK42ne4HG53PdzsYlN+3KLQzbbF/Xp/klcfFOCQfxc6rIeY0klBl6WnEmIjkfEB0NTXKem34mHnImHOwbCjPnD713Db53DbpzC7p+l2L2AO7tAjr9Id3sAcvOAOfogjQUjHEARgoY849AMs9CvgEBj1MQ2GmEfE2cSGHksNPJ0eeC4t6GxqmFtK+KmUiBPJUcfj4h2B1ROEMgjGaYaR1MLJyuEkhWC8XBBOPgSvEIJXDspQDcCo+iLVfREiIvKDG/pBjQLTzYJTzUOTLCJjLRIirKChNviIYzkxruXJlyoh18pTr5ckXytMuEwLd8X6H031sIp8YeT/TPfVc53H7lp33TUfPVSOPitdeES6z1x25jMO/azr5y/BIWtzc9Cz/TtQs/3HL2662EMenEI4PU+we3FW297KwMDSQM/OEGwbB0RkZG9jeNbJ2uvhZfeHFz2eHI/3UE4NkkdAjajEo7XRqr0xin1+iHH/xZ43VQ2xjxrTdvIp1+rorCgsC5c+ScIsJ2evRbSBXXF5dQoniUbHUXXN594uoim1tabnCvScOkuaUPVIGOFRPtatFmHRgtBnoLQZWMMuin0P4RiDfCqPdAkJvQdN9MiDe8SdMc6/pjYbpbuaKjf5Zsesl9K8j97MK4XRV1LNV6QIdn+BX1Qcq42upSOaCst5Ne1FlDIjfWMjPSNddR2QkdPV1NXW0NEGYzuaqrpa8rqastqaMhpaiio6qqrqKvI7d2r8bYeOtIK8nsEhfaNDBkZSqqoau/ZGvPbAYNGObidBi+SNuze19dS19EBLHdheJKWselBNSyY0LMDb97WxhRaejL794IKS+i517Z1q2rvk1b6UVvmbjPKuPXt27Nm9e9+B3bIy+2Wk9+09dEBWXlHpoIz2X3cZ/fkbvb9+rb5z99/+/J+SWrn/+T//VFlZ9St9tf38sp/fgZ/6DnzGoZ/12fybPulHccja9IiZCITsTD+OA/0Xceg9MoFZI2AriZ0lA4BDxw6bnLQz+4hD545ZgH1Hr+64ej067f0eh5wlOOT7CCToRPIGzXKPz0QGPoSmBxFIybnFpMLyvILSooKC4tKsgq6K+sUW5lxtK5OQn59KzMFklRbkNzXQ2e0YfntCLzOqtyOquy28sy2E3RrQzghsaQ9tZse28GDt3dQmbk5Ne2E5s7yI3ZzN4mSyeuhcQZVggD3WPTDOHB2un55gzKwMtI1x0ytpAbT08EJEfCk6siAtMi8lqRgKK0NiKtDkGjy9gVTakV3FyS5jEnPrYfjSBGR+fFpeciwdEkpJ8cHFeePiPLFACZ7YRF9cUhghEZ6VnJeXUEPyb4A+YsRf50Rf6Qi/1BBypTzidhPKh0OLr49+VnLVrv6oFt9GacJOccFRafW46qazxrqz+voJ9dXjastOqivH1ReOqr51UJqyUxo9rDhspTRgqSqwUOu3VO80V2s1U22002WcsxH4XJ+EvJlAeA+mvwI4xIq9zU9/MkTynsgPHcoL7sr2ZWf78Ar8u0qCu8tDe6pC+2rCBxoiR5pjxlriJhiJ08yUtyzIW076PE8CRfjVHvJaH3W9H4wPgaScKDgHWEiMQzkbgtyVvryl/sLlkeqtebZwc1yEQyAstw1GfyRWzoeM3Ke9COLIHFg3tLW2sbKwvPB2YXZ6dnZqdmFmfnFmAdxcmlteWVxZA4G61bWNtfVN0Ecn2k20JeIfiQAFiSaFJCAkDsgBXwhUyYlGht6KTCEJC4n2C42KceiTPaoiR+gTHALVCBJT6L01JGGhvg9eUL9wokc42r09wt8e7tocZK/2ty/1tMx1NYy2lXSUEiooyTnYqKyMSDoxik6OziJH0ykxOVmxeTnxhUVJxWVJZdVJFbWJlbUJZRUxxYWRhfSoEkpCOSmtmoBtJNDaiEUsUhWHWMfDN3biAQs1dWe0dL0HIUmh3Hsc+oSFxDiEbZdIREFi8TAMoPc4BDwiEJ/DixawCugtg1lV3XhiFyalBxMlyAgTYIIniTFbRdgFXHLz4xulrkfr3Zw6Lp2d8Xy5nRC1Euwz9vL+0KPrww+ujd6/Mfbg1ujDmyMPbvbdudpz+zL/1iXu5dOssyeZbkfbXR0Ybg6NrvalJ6wKT9s3vbjWl+DZD/PvhgfwkMFd+FgeDVqFBdUkIfCUN6mQ+4nQy3Fwtwj4cX/4kVdQm8cw6/tw6zswm7vpNvfTbB+k2T1Is3kEtXsGs3uNsPdBOgQBXwjpEPbeHfoVcQjsS/0gMxBsC0owDQuyjn99Av78EurFNYT7lfQ3F6CeZ2Gep2E+Z5JDncOTDoeiDcIoapE0pWiaXEymVBRJKoIkG0mWDyMphJGUgnDKvkhlX4SmL0LXBxhEUCN/qEkAxDQoxSw0wTwqyjwx1Aoeak+KOJ4X7VaacKks+Vpx0lXgDtEjzxCCTsC87GJfmgY+0XvzRPvZU61HTzRe3FFOdpMpd5ARWMh9xqGfd/H8JTgEira/+BewghVk5f7tgtZxpJ1fzIvrb0IcXE5pWZmoWpgamxqbW5roWxtpONoYHT9i8eLuFe+HoFnOCRLhhME5v0jVfR2rlw+R4cYadflG9r3p7fQbqorHFNKeZecmJmQ34evmU8lvU3OXk+s3MT1vcx55FEmbkq8+S2/tudi3FlPTXXD6IV3PkkXAUuugaOoLGv58NdaOQ7TozDTnZ9vws+16M627SMZMkmE9wbYC51aHPp35XLfdX3klTn47QW4u7BDvye7uZyqTXlqzAQrTHrLNV7/Je6RTVeBfkp3JzmHwyzpyYVRddV19dX1dUY+Cpo66tpaqprooGaekr62gq62gqS2vpq2spqehJC8n/9U36rv2aKupS+vpSunqH9TRlwFBup27HDR0cCiUb1iI7mFLDX0dTV11ZQ05NQ05I2NtIyM9XV11sEBIVUMWkp4YmxCuoS8rrQLatL+UAlICJ1/vl9m5a8f+PTtk9u85qCAroyAnJXtgn/KO3Vp/3aX31U6D/fv09u1S/ubrv/4J2EJif+jz7NBP/cL++fG/5jvwGYd+3ofzb/msH8YhO3NQewC64EQ49KE4+7/sDv0ADh0xN3KyAe7Qtzh09qj53fOO7rddvETYI3GHvo9DXo/cPJ6cjY90J+ATcgsz8stp+FxSKg6disZkUrJ6GMzVnr65Dl4TrYgIySDgyHlludUttGYGsoORwG2L5rTHsttimK2R7S1hra3hLW0xrexU8OWR1Zffwi+pYJXkM0pzOhozmR14Biezo6u6r7dzjD8yxpwYqpuZaJlc6Gnsb00qxPuSEgNpSVE5KdG5ybH5Kakl6WklaelFEERxOq4CUdRGq+vMrWwn5NenUyuTqTVwWiMJV5cZX4D2ISZ64OLf4BI88Mlv8KlehNRAUkpadmpuXmIVwbcx7UF73FVO1GVm6OW64KtlMQ9qMYENlNjiiMe5V+2rj2pzbZRHbJXeHlFdOqG1dkp31Vln5aT28gmtpROai8e15pzUZxxVJ+1VxsDDrJWHLVWGLNUHLDS6zdVZ5uot1lqNTka8x26jcc8noJ6Dae682HsdMbe4KQ/7cR6T+eFjRRH8nAAW3Y+d688rDOwsCewqC+yuDOqrDRuojxhqiBppih1vTZhsS5pkJk+zUkXxOS5ysQu7xMevdBNXe4liv4gCYnKbAjqwjNb681YERSvD1WuTjO3lHuHWtPDd4ndx6Lv5NpCck9QevC8/eLexui4iotkFgENzU7PzU3Nz03PzMwuLs4vL80vLi0srSytrK8ApWhdvbl3fXhdJuAYoCKTjQIMcKNRe3AYBuU8zcpISuY++kISF3kfjPgUh8TahTynoQ0eCaDpIoonu7dHOd4Ocjf6Otb62RX7TW17NJLt8rKO4t4HeUoQsz0ooyowuyoopyY0vLUgoLUoqL02prEytroHUNqTXNafVNadWNyZW1MSVlEQX5UaX0OIrM6F1FFwTKauNWMwiVHHx9Z2iErkmHhaouQsD1NKJ+WgE/cgJBvDPd8RFtwJx0K1sdCsLhOXAfBEB4FDLQHbzIK28C4viIeP4qHABNnwIFzlHh26XUiYRSTUPbhafdam9eLrjzo2ZIP93aUmLMaEj3i8EL+/3P709+OTe0NP7A0/v9T++y39wk3v3KvvOlfZr51rPu7ScOdHkcrTBxbHO1bH45OEcV9vap5e6Y98IYIHAHWLDA7j4SA49pYIYA6akoOlPE9NvxMHOxsBPhcKOeUOPPIfa3oXZ3IAdvgqzvg61vpFmfTPt8A2I1c0069vQw48QNq+Rtn4o+xCUQxhKEpb7tXHITFSKDboT0i2CYszCvG2Tn7ph7t/C37uDuX8D+egq4tFl5MPLqKdX07zOxcQ4RKGNI6nKMXSZePrBJNr+xMxDsRTpKLI0gKIIimIoUckPpeiL0PCB6/rADH1hxr5QY980Y/9U08AU8/BY85hwC0joYWzoEWrYicKYsyWJl4oSLufHXQA4RApxRvk5Jr2yCn1i6PVA58UDrWf31L2vKqOd5evsZIfN5D6H5X7etfOX4JC5mdm//Msff/+7L0DdtrO2VYLr3fAI29do9ccROnc8jE5dNLUwM7U1tLYxNDxibehywvLFvfP+T6+FvLxSTo8pbvB5grEKTjNvQEp1xqhyQ5zro2E1Mf1VMBatLC+nupNWMlHUthJXvhTZtBbXukxo6Sk8fqVU2bQ8MCKyiX2lZS68ZqjgcWilhk2V9xtCdQQ251ku7VoD5RSfeoxHtuFlWnEpFhyCCQenwyNo8jONu7NsGdRj3RknJ6HaG0n7hbEH10MODHoplF7dN/xGc9lXZv717v4Xu+pC9XOy3mRl41oK6tsq6zOROHVVdQ1Qn6Cupa2hCaSuoqqupKCjLqenIaOjJaelraCho6Kpr60oJyv/9U71g4fUtTSldbSltHQOaunK6ejI7tmrsXOv63GnS/duqRjrKWuqqGgqqmjKamgrmJjoGuhrGxhqq6jJqqhJ37t/3cLaUEp+l4zyN1Iqf5NS/mq/7FcySjtlFffs3wdwSHrvTim5/dKK+w+q7Dmg+Q0I5u01kJI2NVA10ZNXk9rzlz//GYwNSRYPfV7D+mt+vf/82j/tHfiMQz/vw/m3fNbf4xBYw+oiwiHzI+aGtsa6/0Qccra3+OgOnXE0vwM2dv8jHDoNjCPfFxfTE7xz6fCKanpRbS6EivaFxPmmxiOzKJxO1vRwn4DLLsrOEe1qwGEIpeTCZmJlU1pDY0wbI5bNSWNz0zo6kltbY5uao5rbElvZsCYOroWfU9dVVNSRT23JJzMqca1N2FYGFWxj7eF2jXeNT7GnJ5onxpt7x9qLOspjc9F+pOQgSmIYmBqixcbmJUJKIClFKQl5iUm5SdBCSF4TqZ6bXcXA5Ven5lSnlLXh67qLy7oqENUUf1LKa2z8y4wEd3yyOzH1NSnVPxOSmg0B/xewCufdlHKPGXuVE3mJEXKpJvh6eeKLKkJEBSkuJ+wx9ap9+TEdlq3KoK3y9BH1hRO6y876H7V4QnfOSXvWSWv6qMakg/qYrdqIteqwpdqwpcawpZbAQptnrtFqqVFjp914ybY/5O445M0Q5CU35g4z5hY7+UEv1mOqMHqmKqm/KJKTE8jK8Wfn+7ML/Hglfl3lAYCIemtC+0VQFDncFDPSEgs0zhDF56Y70t5yoLNc+EIn4CLUcjdYOoRf6wdFC1lrwBoSFK2O1KxPtW3O84Vro8KtOeEWWDr0qTv0Qx0IAIokErVjvwOos7a0sji7sDA9Nzv5VqQpkVk0/3ZucW5haWFxZWl5fXllc2V1c2Xl3erqu9WV7RXQlwDq4xZEFLQ6J1wGjtCMcAlMCoHNQhPCRVAfJ7GDhsQgJFmlKjaFvucFSWrivlWvcLpHONUtnOQLx7u2x3hbw+x1QftyT8tCV8Msr3aSVT7CLBxsz+tvo/MaiS2VsNrS5NqypPqqlMba1KaGtNaW9FYGtLUd2sqEtjDTmtpTa5sTyqqiCgsj8rMjC6nx5Zmwukx8M5kOWIiJq2Rn1HElW1YlQjd1opuBeOKlqz+uFrEX9AM4JIIi4BGB7By+TYJDguzGvswCLhrKhUfzUaECbNgEJWG1mLhZmjUITap89rD6wW3G0we9vl5L6SnblIwVFGQ6MWIsKmAoyHMEKNBzKNBjwN+j1+dVl+dz3psnnBcP2x/ear51qf7y6ZoLp6rPOxedOUo/e6Ti6SVO1OteqAiHOAh/Ni6UmwPYLxSHfpUKvxcHvRwDc4uEg6SckyfU8SHU7hrc9iLC5gLc+grc6jrU8lq65ZU0y4vpFhegVtfg1o9Rtp5o+0C0Q+j/HhxCmAUAgQY5iGVQmHmk+1HovUuUmw9zbj/NvvuIfOcu4fpd4tUHxOuPUY9upwa7pCCt4qmq8dlSaQWHMCWy2GIFeK58IvVQNPlQJEUulKjgh1IQ45CeD8wIsJBPuhGQL8TYL1XkPoVHmcWFWkCDbXBBR2jhJ/NjzhbEX8yLPQ9wiBzqkhFwPM3DLuqZqe89nTe3Nb2uqUadU8o+psA6LD9hJve5SuHnXTt/CQ6ZmZn/7os//B7A0BdfOJprxvsdTc0yDMxSdkcoeCC0X0Yfdjyha2Okb2tseNTGxOmI0eMbrp73L/o+uRzmdy0g2onY6M7rjGiH7emN38lLUaok3KrKKm2lscurmksL52sLtsgFLUmFbZGskSTOUmHlUKnmmSrT47XpKf71pQ8Z/KhGVnFgfKPO8aqr93NqY+iFnuU5D1vJ53soTp14SxbeoB2vz8gwYOD0WCS9LqpBf7Yhm2opyLCYTNi7mbp34s2fJl7u6Hohm3PjQJen2or3wS3fvZPuX/Ni9PKK/PDFyIKS3IJyGpYEU1FTVlFVAkc1DVU1DWUVFQVNVXk9TRlddSktDRlNLUV1HTUNPS0NdTVdBWUdNXUlXW0pHS0pLRERyeloqyoqGSiq6GlrKeppSmsry2vIKapJK6tLqWrKGpnoGBrq6OtrqarLKqlIKakclJPfLy23VxpsXFUEptCOQzJ7NLSltA0Oqqod3Lt73/5dMkq75VR3yajullLbIaPxjbTGXmkDXQUjU3lN1UN//YsIhyTdcp9x6Kd9Yf/86F/zHfiMQz/vw/m3fNanOORqbwya5X5tHDol3jt0xtHs9ln7l7dP/bg7dNrr4Wm/5xdhCT6FOajKmuzcano0Me15SvjztOiEbFwVt5EjYNW316GphFBIYggqNTkXlVmfUVAPKa2JbmhN4vTg+AOUzj4CoyO1tjGmgZHcxEZUtiPL2nElHdRsBo3QQMPU5yPryojMlsIeXkVPR8dQx8B4x9BoS+9QYx23klSfm1BMjM7HxuQhY7Ih4ZTYaHp8Qn5SFD0+NDMmnBqbnJuc15RZx86pbSMU1UDyqlJrOsjtg1X1grqMOpo/KdkdE/csI+EZIfk5Oe0VJT0gC5qWm56Tk1SN8WpKvMOMvMQKu9AadLkm9HZZ6psSUnQBMTYz7An5qkPpMd0OOzWBrerEEa3ZEwaLzkZLLsZLp4wXnY0XThjOOunPHNOdctQZt9catdMatdGSsNCwpfaAhU6XhWabpUallWqli0mn95WRJPeB5OesqFsdsXc6kh50YzxmyxNXW9Hjtak9JdGc/JCO3ICOPF9OoQ/3EyIS1EcMNkYNN0UPN8eMNseOtcYDKJpiJs+wU99y0ua4aXOd6fN81GIPYbmPujpQsDpcuTHF2Jrv2l4ZEm7MCLcWtgEOicJym+I6uU+XB/2dTfQeisBo0Lut9Q1AREtzC/PTIo/o7dTbt5Mzs1MzczPANppfnl9cW1zaWFraXFp6twy0uL0MuuM+qUwQgRCgoAnhAlgrJK7SFiGQJBQnqY+T7A76bi7uUxYSFWf3CmfELDTRJRSBEGt9oH25t3meXzfNrZpgAUeoZIiZD0Col0HlM8jcFlx7I7y1AcJohrQz0pjtae1MCLMD0s5KbQOGJDu5mZlY3xpXURNRUBCcQw3JJUeXkNNqKPhGMr2VWNSGr2Bia9iYBg66kYNqZKMaWcgGNrKBg2xki8X6R2piI5s5qBYgiSkExEa1AInu+YBDHEILP7NZkF3fR8nhIFM58Ag+OmQAFz6Tnb5ZnbNRWTiIhrcEBbCCA/qiw6dgkK28LGFNyVZR1jI1Y4EAn0VDZpEps8hkoBl44kR6/GhqzHBS1EBcaG+YH9fHvd39QfPjm3X3rpbePFd453yNx92OGI/OtAA+PIAN92VlBHJzoiuoARkZT5ORN2LhF6LgrhEI5wDY8VfQo3fS7S/C7M4hbC9hbG9hbe9hbG4jra/BLc5Dzd2glucRh28jbV6i7AL+t+CQP8I8AGnujzALglmFJtuFBtjFPzmNv3O/9J5H4wvfplde5U9fFNx6mnPxWdb5l8Q7j1EBF6Bw26RMVUieNLFKvrBRrbhJK7taHZ57KJa8N4J8KIQg44eS84are4vcoW9xyAdi7JNq6ptoGhRrFh5mnhBgAfM7jA90pIY550SfyY05mxVxmhLqSgg6hfA+Gv/cMvCevs8NrZALaumnlKrs5Pss5WdN5BaN5T4Xbf+My+cvwSELc/vf/fF3vxPl5f7tuIt6ZqljTe/xYq59TLa6B1reH27ndtHYRFfDwlDrsIXucXvT+5dcPB9cevPE9dmzw9GxFtVlp9orTnEyVMbQany8ThvNubTAr6IQVVGZVV00Vp7/lkKHEqih6dUZCD63hjHYevx5zY0HBZQ07xr8k9b82Mb8Wng64/rzNs+I/MqI3IJXlTm3milOXJIxC6fcgZFjYRRYeE02xZhLs+DRTTuzDTrpBuN4/fnIL7cSpTrufNlwaS/N9avqIJOWEJ2xV3vXfQ/OPdvF8dLMLw2ElyWjC2DoIgiMlqiioaSkrgCkrKGkrKmgpCqnpi6npSGtrn5ITRWAjYKitooG6J5TVweNc6B5TkELsJCmtKbmIQ0tWV1tdW1NA1BMpwN2F6nLAA9JS15W5YCC2gFF1YOaOoq6emrqmgrKatKKKtKgO05O8YCM3N5DMrv27Nu1a/c+OYWDWnp7tA2/0tbdexA4RDuklHfJAxxS3ntQebe06k4ZlW9ktVVkjUwV1dWk/vrXP4s6tj/j0K/5zf7za/+Md+BHcWh9fT0kMiEzK3d0dJTP539ulvsZn+C/0lN+Kxw6fUSMQ7ecxTjk+kmVgqvvI9EyIiDvh2d8n15Ij/PKoULzigkZBRmB2IRHkLBH8OjALDiuOT+PWYavzIrAQ96kRb+Cx4ZQ0zA1WGptemZJVFFDMqOXyh8v7p0obuGhS+pjqxiptSxEQXM6vRGW3ZpBbSFha0mQMlJySSapvbZisLOUD2rialv4tQx+dQOnIrM2G1FJQzcXYVtKMA356WWEaHpqND0pJjspmBzjR4gMIEQn50HLWSVtPRUMYBA1YYpqYNXt5Obe0urucmwtOYCc7I6Nf4yNf0RIekxOe5EJ9afD0/NgedkJNcg3zbE3WeEX2cHnWwMvV4fdK4H5FlDjqYRobOA93EW7Ikfddhv1Xhv1UUfd6RNGc6dM513MgRaATpnPnjCdOmo47qA3aq87bKc3bKM7bK0zZCmSwEKn00yjzVy9wly52FGn/dnpgZgnA0nPOuPus+PvMeLudqLeLNZCt7toS2zyaCO8vyqJXxrNKwrhFQVwi/15pQGd5SA1F9xbEyYhohHgETVGjzaJBorGGAkTbYkT7YmTzISJjsQpdvrbTuxCLw0UwK5PNr2b7xKuDAs3poTvFoTvlrc3wdIhgEMbYDxIrB8noo/N2eJRIjBHtL60Anq3l4BNNDM3NzXzdnIaaHZ6ZvHt7Mrc7MbC3Nbi/PYS0Nz20uz20sy22A7aBhQElquKHCHQl/ChShsgkKg1W/Be30vEfeoIvQch4AuBdBwwhTq3RzgbA+0rIhCqn+ZVjrFLhjsKB9rzBO05ve1Z3e2ZXe2kTiaey8Sw2uHMdkg7M5nJSmKyE5kckdrY8S2suCZmbF1rVFVdWHFJUB49OI8cUUhKriRhGinZbeQSJrGqI6O2A13PQjey0U0/SD4diIYfExNez4Q3StSBaAJiSY7IZiAQlmOD2SEcg41v7gY4RK/pIdE4yEQeMqwbEyIgRM7kIbdqizdrKieotG4obACBmCRkLBfQtxurhZxWIaNuq7ZkrSxvpZi+VkRfFylrvYi2mp+5nE2ep+HfkjHTWOhoWnx/XGhXmC/T/3WD59N632etEZ7MJH8WJIAHDWDDfFgYPzY9rCLLG4d/kIy+Eo04G4F0CUGc9IU5PYM6Xk93OI9wuJxx5CHtuFfeyYDc4140x8cEm4twc2dARAjrq3CbpyAvhwZ5ObswlG0o6peH5UCDtmhx0PcEpob8gZAWfjCLwFSbiGinGA8X6J2buXffdLwJH46OGUoI4YR7Nb16XXr1ecG5Fzn3XpCCryNgtqlUFVy5Unm7TgtHv41rVM80oJTJJ2UCHDoQjJf2Qcp4w9UkOCSxhoC800y8IGZeSaZ+8aZBEWYRgWaJvpYIPxt8kGNmmDM9wo0a5koOdSUGu2D8TqS8tgu9ZxR4VSv2tBrBSYlprTBuKr9kLLf6ee/Qz7ou/iIcMjsCera/+OJf//X3/+Z0QT2vw76x27q53yqjydiTqOSeZG3vpG2qq2dpbOhgY+Rkp3//orPnw6uvn15x97gMgd4vIZxsoGs0kYzZBLN2vFkr3qGEepmadZGac6uoGE/IIZHQjym4K0n5jzLa0V2D3OHcws78bGQlxb2W8qoiK7w2h93RNF9T21NeklkBwef6ZOXeKaQ4VRDMKgi6lQS9SrxBHcW8kebYkHWymnq0nGbdQnUYzrBdD9u/HiXVfPNvxee+zryrUII8XwdxbL35t9Hnu/hX/1T7QrmwyBdWHpuWHwsrjoVQI5U1FZU15JWA1OUV1WUV1eXATRU1GWVVaUVVWTl1BTltZVVtNU11dW3gBeloyWpoSmlpHdJQl9LUktUBdXSggEEbTAgpgRI6XSV5LTlZ4AKp7pdT2S+vsh9AkQKgI+UD8ioHgWSV9sso7D0ovWfnzv07d0jLykhp6+/RMvxGU2fvof17pXZKK+2U0zwkratyUEvxoPK+A0o75XUUFIx1FFUO7f3PP/9JHJT7HJb7Gd/YPz/lV3wHPrtDP+uz+Td90g/ikKud+cnD5o6isJzePz0sJ3aHTE4fMb11xv7FzVOeDwD2gB45V7+HLn4iLnLzfXTG56FIAId8nlxIinxFxCVkkFNjsfGvoBH30kIfIKNfU1KiijGJpZgweppnRvwTeMRjVKQvLTmtGoOqTEvPCccWxxUwiU2DxeyJyjo+iVYTn9OYWtiOyKxLJdWlU1swma0EVDUuKhsaSoMhG/ILeptp7cW4CjKxjEStpJIrqZB8LLQ6i97bUjrCLR1gZrErU0twMdlpkbRkP1ykFybCGxMJKcK2jXT0TXO6h2qbmLSSWnRZE7GSmV3Ylo0ozwikJL/GJz7FJT4kJD0ipT6X4FAONI8WVwN92RR5pSP4DCvgbJP/5erIJyWY0OysJBwmLN3rBuacTaGDXpuNVo+tzrCjweQJ07enLObcrMWymnOxmnE2nzxmMnbEcMTeYMhOf9BWb/CwnsBKF6jHXItnrtlurlFtpppnqdJ48+hAxP2RlOf9KU+6kh8yYm+z4O6LdUjhYNn2YNlyZ/YMkzjeghyoTewuj+CVBgN1loXwK0J7q8P76yIGG6LAHNFwY/RwY8xwU+xIc9xIS9xIcyywjIZbY8eYkOlOwuJAwdp4/dYc96MvJHy3Itxa2d5aFW6vi3Do3aZYW99OCm2DaJxkRxC4c0sUlpMQkbiJW9SssLq+uQz2DoGu7aWlt3NzgIUmpuYmJxemp1bezmzMvd1aBBQE9BawkDgaN7EtAaF5YAdJNquKA3KiUJw4F/dpNO5bBOoTvu39VsAREgXk+MAU2h7lbg2xVvtaF/kNb7nVE+wyAEL9zOweJg1QUDeT0sUkdXYQuB04DgvN5SA5HCibC2Hxkjp48UxeXDsvlsGNbeHENLGi61rDy+uCi0sDCnID8zMji8nJFSR0PYnWRilhU2o5pEYOvomDbWZjROJgmrkY4OoAqwd4PsD5eW8QSU7APd9TB6KxHdbQBq1vS69vhza8F6wB3CliJEQT2MTaIWqWa+rNbBykV/cQMjnwuE5ESA82ZIgcO1uM36yv2GponC+rHM3KHqZRpwtzluvKt7ltwm72Nrt1g1G/0li1XF+x2lC51lC11lC53lC5CY41ZSsVxUulBYv59FkqYQqPHMNAB+DJ3elx3YgEPjqeBY9ohwSw0v1ZUJ8OlDeLFliZ5YHD301CX4pGnQ1HuQYgTr6BOz2AHb0Mc7yEPf4093RMw5WMjivUjgsZzWeiS07cy7ByhZm7IKwvIWyfoOz9MPahaIBDNr8Ah0TbVD/oR3EoAGkZmH44LP5IXKAL5Mll/PVntY+DJ+JSNqmpmwWRs7QgQYpP49NnxVcflb14mRt7G420gdJVchq12npMuvqMu3tNWF0m+bUqkKx9keT9wXgpH6QswCEfmI4v1EASlvOCGHqmGHkkm3gmGXvHm/hGmgYGm0T4miZ7WyB8bPABR8nBJykhLuQQN2KIW0agM8TDIeqRWehVHYirev4R5R4LpVkT+RVj2RUjmc/u0M+4fv4iHDI/8gUYHPrij1/8/o9OFzQK2MebO81q+abwGsOXeOWr/lqaOrutDPVMDQxtrfRPOujdPHPk+d3L7neuvXrj/io9NS0zIKfEil5skpGli8owSEUZxaefioWdAmZpWPozH8TDEOjFUPQt/9wXmHZ0/wi3vbmhrLnFu77gYVWOV2GRV1leMa9trI/XwqmFlpMj6TFR5FeJ6Jsw+AU46gKKch1Nv5tBv0+g3sVk3oOTb8GJF7LJLp0I09Wg/Yv++zvuHqi9LV8c5YKjPKolXKq9+Jeu+3sbz/6P3Pv78nPcU4vDEnNCUgtC40iBIhDSkBNJXU5BTUZBTEQSLpJXV5DRUJLVUlFRV9XWBHtRteS1NKTU1aXUgXmkIaUBhog0VXQ0dDS1dEU4pCGjqyKnISerekgW4JAqwKF98qr7wFFOea+s0j4RCynulZLfvV9q9+7dB3btkD2w95Cq2iF17QPyirsO7tktv1tWZZeMgZqsjv5uPf3d6gr7lXdKa+w+pLNnl+pX3/zlf4rDcv9TdPgclvsVv91/fumf+A58xqGf8cn8Gz/lR3HI2vzoP7FKwcLouK25ZHbolJ3JKXtjNweTm6ftXtx09nwAsEeCQyJ9gkNnvR+e9XpyITb0BQoekYaKCU4LfZocfDct7B4y+gUx0S87zZeW+IYY8wIX/QAT8QAb+ZqaGFuKTClOjadFJtGj4WUwSiu5gJeT3YZDlMRiqpIIjemIigR0dSqxEUlsxsIqUYHkBC98fHwpjtRRjKqhxNEgMaTkVDoSkouOpEFTKik5gtbqqe7qcV5eFwjhEaPpsMgsSAA+3hsb7Y2OgZaSuNO9I0sDg1MsBreoqCajuIFY0kzNrs9ML0IGkpPeEBKeAxYiJD8kQp6T0wNoMGh2el5mTHXKs+awS8wA11Zvlwb/K1VxL0sI0Vn0FAQ0MOnFJaSrdYG9QauNLt9Ob+iYycRJi2kX67duNm9dbWZcDs+4Hp50tho7bjZy1GToiNGAvfGAnaHAxqDPWr/XSo9vqcu10G631K4xV881V6m5ZNsXdHs85eUw5EVvyhNGzJ32tBdz1fDtoUrhWB04bvQXL3cBKMoYaYD0VsV2lUd2lkV0loV3V0b21USB9m1BXeRAPYCiGLCYaLgpHhwHG6KHmuKGWxMn2ci5PvrqWPXWHEu4IhD5QlsLAISEW2vvJdo79BGHJFAk1hZYrrr+XpvgAYCBPhkiAk1x6xvbq+vbq2ubS8urc/PL028XJ6cWpyaXZybXZqe35qa3FwEFAU1LWEhUlgAatEFTwvvpoA+hOBEF9Yv0nbmgjzdBLq7nvb6dFOK9G2atCdqWexpnO2unOJWjrOIBZl5fB53PzOzqEFFQJwvHY2G5bDSbjWRxYGxeOouXwupMZnUlMDtj23kxrdzoZnZUY0dkbWtYWW1AfpFPbjZw/8JKKMlVFAxgoRZyEZNcwyU3cQktXFwLN6MVCCwI4n1skAPnYij6x+KgmkV2EFwERUxY47dEBBUxEgOQEryxDdHIwjZ0UxoGsypBrRwbFs1FBHdjw4YyE+dKyav1VetNLQu1TaOFJYO5uWMlhfNNtZtdHZvd7DVO20Jb49ummumGqrnmWqD5prrF5vql5vrFhtq5msrZytKZ4vzp/KzJbMo4jTBGxY3ScBN5xJFcbCc+iZEeyEz360j3ZiI8OzL9q2hv8IQ7ydiLUegzYSgXP8TJF/Bjt2COFxCON8gugdXXiPx7lQPXm/sv1nRdJDad8aQcPgczcYVbX0DYPUI5+AB3CGP3Yyz0Xyva/mFT6KNHBBoUxLIIST0cEX4k6fVpxO1bWVc82t0jF1AQYWW8sMV3vcFrmurR6n8v/zZYnfyoIOUGBm0Fy1YuaNHmCMz7B00HBsz4PWbFDWrQnAMAh4JwUt4IGU+oile6lne6vneaoYiFUg1eJxm8STLySDTyjDfyijb2CTUK8DeO9jRJ8TRHettk+DkSAo4Tg1wIwa7YAOc0D8eYxxaR1/UQrppl9qpD5soLxvKAhZY/49DPun7+EhwyszjyB9HeoT/87g//5uCmnF5oVsmxKm+1iKCqPcmQvxugb6AibakD+gKM7c31j1lrXXY+/BSEHW45hnudD4C8SM69Tys2KizXp5QZw4ttQ6gOAagr/qjrnthzXvB7Xojn7sRXL/KCnlQlp7GLBIN9zJY2Qkvd49qc+2X0p0XZr0tp9LbaYUE3k92aUE70KUr1yg4LJfnGEb1jyF7JOb7JBaEpueFpdO/EbI/YbM9U6nMS7Q4XorseIjPvtbf9zqGGp7r5yAfJed4VWTerLn3Zeluq7equ1mdyuZkPYvMCorJ8orK8g/EeihqyIhBSl1VQA5KRB0QklrzYGpLRVAKDOyrKymA9q4q2hrSm2kF1lYNqaofU1KU01KW1NJRAik5DXVdPT0VHS0ZbTUZTUVZVRlb1oKzqATnVA+Aoq7JfVnmvjPI+acBCCrsPyu3eL7Nr7/69u3ceAtq/78D+/fsAHkntPqS4C6xsPWSgLa1p+BVY0qqlvFdt5yH1b/ZrffW12lff/PVPfxbBkLhb7jMO/cRv7J8f/iu+A59x6Gd9Nv+mT/rhsJyt2UlrM4BDYO/QP6Vo+4iF0YlPccjOyNXB+Ibbj+KQ76OzPoCFRDh0MSLwCQLgEDY+KC38cWLwrZTQ2/CIZ8QED1rSS2LUM0LEI3zkA0L0E0qid256XHkGWGYJL4WlFqbF50PjC+Appai0CkR0TmxcQWxqRXJ8UXRySTyiCoKpg0OrUX7kmNcZEaG5adAGclIJwj8jygcVGUxMCs2EgEK50FwEorUoq6s+m1dHbC1KLcYlF2JgoBq5lBiXgwkhQqAlmW1jfMH8QP8Ur5lbWtZEq2EVVLMK85uyoMWoAEriG1LiC2LSE0LKI4BDJIBDcHguLJ8SU5vytDX0ItPvVIvXyZrAK1WpnsWZCZn01LQUv7iH5xCnDuc7mDTZGnLtjATHzEdPWk+62gFNuNiOn7IZPWUz4nx48LjlwDHzPkfTXnuzXnuTHlsT/mHjTmsjnpVBh6Uuw1qv9rBOnpVGsZs5x+vKWNKLCejr/tRnjOjbjJSn05Ww7cFK4VSzcKJRON4gHK3Z6C9Y4FImGKjBhrTeqkR+eVxPZVxfdVxfTUxfTXR/bdRAXfRgfexQI8Ch+OGmpNHW1AkWYr4va3Ws6t1sx/Zqv3ATsJBkWEjMP1vrH4gI3PxEm+tCILApFWh9dXttZRu0YwMiAggEzCJRZfaGqCluFTTFrQpXVraXlrYWFjbm5tbfzqzNTK/PTgEWejc/vb0AQEhcliApjgMgtCieEQJe0PumhI+rVH+MhUCJtrgvQaRu4VSXcKJze5S9MdC20tu00FUzwykf7ygeYhYImDm9HTQ+i9LFInSyMwAFcdgINhvK4qR3cNKY3NSOzhRWVxKrK5HVFc/sjGvjxjaxourbw2taQstqAvMLfOlUn1xySBk1uY6Ka6HmtGeWAV9IxEKklk4ioxPP4OHaJPr+otVv9wt9Wyv33j56byK9HxkCE0RAICD3PjsnRiOGmIhaQaAOXccn1wmopT24DA4siosI6QK1clTIbBl9oa5moZExXdM8UFDal18wUlE209q41sNb6+XNc9tn2psmWuvHWuomGY0TLQ3jLQ1TrU1vGS0zLU0TDXWjNZUj5cXDJXnDRdnDRfTx0uzpqry5hqKpmpxuOrwVEdIO82dCvZgIDybFtzrLg0i8kyLGoWCkiwf8xEOY42XYkdPIow9yLqayHpYN3+cMnxcMufUMnq/hno/Jtb0CNTgNswQ49AB1xAvtEIz+eThkFQi3FOt/gUP+cDM/mCmIzAUnHA73OZL64ALxypPiy/48z6hlSryw1XeDe3uDe2uh+j4z4XLuE+eSgOv56ReRGNP0LPmiJg1ur0l/n/FAv0kX36SoRgmatTfqeziUpg9YyCPVwCNFH+DQ60TD1wmGb+IM38QYvgkz8Ao0DPYyjH5jlPLaHOZ5GO19BOd3HOd/EulzHPLmSPxjq/ibRlg37Sp7tVEzlSUjhRWjz+7Qz7x2/hIcMjez/cPv/vjFH/74x9//v47nNZ9nqPrR1IJwii8Rys8Iio9DLE6ZOpw1cHXQNLI3MjtmaXHeyfrxdeeAW0cjfY/EY1wx2Q7VNFUOXbMiVxpXou5FtX6KOv0CdeMJ4fKzjJvu2FcvqF4PisKeV6dj2ZUCQW8bozmxLvdBBeVRSdaTXPLrIjK6Jm9goIvNbIopQL8qSvTICQ/J9Aug+QRm+UTm+EXmBkdlB8dleUfQvcPoXvHUp9Ssm51x6suBh4Zefll+4ZuCpwYZ2KeB+SEEytPce4fa7sqxLh5ou7WLjr8Zne0dQfUIJbt7I5/Kq0mL4EddBEJiScupSYMTOTWAQ/IyGory6soAh7Q0NRQ0VA5pKB1UVzqgqnRQVUlKQ0VKS01OW11JRUkP5Oi0NAEOHdJSklGXA68gqyYlqwZsokMyKgellfdLAxxS2ieluOeg/N79srv3Su0RVScAT2iH9O6dUrt2HZLeLa28C7hD0vrqh7QNdujo7lKX26u8Swr4RnK7d8rs2vGfIhz6kxiHPrtDv+KX+88v/VPfgc849DM/nX/Dp/0DHDpmYQw2sf5zccjFAaxhNT1lBzobjG+42v69OyTawfrojASHgDvk+fh8ROBjNCYGTU2PwSc/g0TcSA6+BY94Qox/lQlII+oJPuIhPuIxKc67EBVVlYluLchhF+ez8zNbsmAVhOgceAgVEpadHJgZFUyLjCyMDc+NjM6PTilLgoJMXTUykBb7BhcemJ2UWI2Nyod4Z0R4YiJ9CQme+IRXGTGe5OSIIjykmg6tyoKWU2ClJGJDbj6rspBTQ2kqghQQoYXkcl4zY4jdJmipYhbVcUqZA42tvTUVrCJ0FV6CQ+6k5GfE1Cdk6AsyFIw8wXOg+ZTo2qTHjJAL7T4nGz2OV4VcqUL4FWUlk7JS0pL94h9eQLk65B+zqj9ixnIw7T5mOXDSdsT1CNCwy5GhUw6Dp+wHne0FJ2z6nKx7jlp2O1rxj1h22Vt02lnw7CxYNiat1vpNNvrVdnrZhzWyTxq1vDw3mPBsHP66N/lJc8TNlqQnk+Xp70Q41CqcFGuiSThWszlQssTPnmaRRlrQA3XpvVUpvZWJvVVxvdWx/TWxgtrYgbq4wYaEkebUiTb4DDtjvpe6NlrxbrZNCGq1V0eFm5ItQxuiRUNAAIFERPRBm2tCicQU9B2trYgWp34UuAkqs0VlcUvCJaBFIRgTWpjfnp99N/dWBELzU9vzk9sLQB/KEkS5OFCW8MmA0Pdas0VDQT8kSTROpK7tCe72GHt9oHWpu36OWznDLh1jFox05A10ZPd2ULtZ5E42nsfBcDkIDhfK4kI6uCkdvGQgZmdSRxdQIhCTF9/OjW1lRdczIqoaQ0qrAvIKfeg032xScCE5oZqKaRaxUCmbXMMjNXSSWrjEZh6htZPA6CS0iYRv68J9R9+jI8nN7+4dAiaSeMuQpFwb1SKZGgICE0TtwBqCN7QhGzowtd2UWkFmUTcWzYVFcuEh/IyoARp0uixvtrbxbX37WGVzb15pb0HRUEX527bW9R7+Wk8XwKFpZvMYo2G4uXa0pR5ouKlurKV+orVxvLlxpL5WUF3RX1bcW5zfU5TdV5o9WJk30VA8114x1VzYU4BuQYcxoL4Ah9rhb9rIPjXZnuTMB6m4y5Hoc/7wUy+hx29Dj56FHnFBHX1WdA3T/ax+7G7vsNvE0InR4TOMrrMp+Yevp+ufAW0KcPt7KAdPtEMQMIiQtj+laBuA0EcW+gEcCoCBBrlv5Qc39YGb+sMtg+Lswt84Qe9cz7rwpvx8COd1+DwlZKv9+Rr/zAbfban+Skfy6dxnx/L8L9Ah5xAokzSqfF61MpOt283V7ek0YLH1c8pkIJm7oin7QwjSviAsB1P1hur4pIusIY8UgzfJ+m8SDd4kGL6ON3gVq/86xuBVuL5HsL6fj37oK/3Yl0bJL83TXx1GejmifI7DvZxSXx1JfGqTeMs0w023ykFzxFxt0UhpxUhuzfBzWO7nXDx/GQ5Z/8u//P4LwEO/+38dL6i/QKm+SdX3gKj6wFW9USovXlt5u971tr13Wlvf2kDf3tLshL3RwysuL645v3A/HoG8hCTZNmDVe4narVkaWXRLb/yRJ5Crz9MePcE/AHLHPXhF8XxWGuNXgcxur+loaSksyg6rwD8swT7Mwz/OwrzMRcUXZXT2dnDbGoOyUp8Wxb3OCQ0j+QZmegVneodRvIKovsGZPuGkN0Fk7yCyZyzhPpV4pjNQdsFHivPoz7lnv870soVkPPfO9IcTnxOfK7feOdRxfj/v4e4c1JVYmkd0pkc40d0L+lBOVUpBRVpeVRqcvJeKtJyKtNjkkZNVU5BTVVRTVlZXU5NTUz6ornhAVeGgquJBFcWDakqHtFRkgHekoqyjramiqS6trQpwSFpdXvY9DgEikhIRkSogon1SIhzae1Bh/365PfuAQXRw7649+wEL7dl5cNeeAwf27lPYI6W885DGwQNaqnvVFfeo7tmvtlNWFjxuv6h64c+Som3x6qHP7tBP/cr++fG/3jvwX8GhIUZdU3F1dU5Ozq/x99DX1/85n47/Fz/nN8Sh6662z298Pyz3KQ4BIvJ8dDYi8AEKHZlBT0+kpj2HR11JDroGC3uIj31GiX+MixCJEOOZA0ttKaR2NdeNcHlTnfxpdsdYW1lXLbqSFkWDg0QccIECaDGhefGhuTER+TFxRYnJpakpFTCAQx6E8ODc5PhKdHhuqg8hxgsf54FPeImNfY6NfoqJeYlP8iZDAilpMTkofENuTW8Ta7SjZ6aTBb4pNxUj8gkZVTnUlpKs5rzspuy2waaBBT53lNHcW5vZmBVCTRHjUMpzUtozCkyCQ4hcaD4pojbhASP4PMChWo9jZWFXytD+udnJBDoECQ2HvXlAuna66Mzx2lNH2k7Y8Vwc+86eGLroMnTJdfCSa/+FU71nT/DdjvFdj/FdjnadcuxydhQdTznyTjiwnezaHW2aHK3rnKwrTlrlHjfNPmfV+OZSb/zToTT3nuQnTeE3muIfDhenbPWUCMeahFPtwimmcLJNONkiHKvfGq5c6yuZ5+VMtZOGGpB9Vak9FQm9VQl91Ql9NfGC2oThptTJdtQcj7zSn785US2cZwpXeoVrI8K1aeEmsIbApJAkDgdYCMAPsH0+0caqEEiEPWBT6pJwFQDPokSidrgP56ITcHNp/oPmhEtiLbwVzs8I56eE85PC+Qnh/Pj7MSGQjhNNB/WL9cmM0Pc7Ev4BDnUKJzhbo8y1wdYFPkjHlU6wCkeZuYNM+gArq5eVyWcTeWwcj4PmcOCi6nZeKkAgZmcisxNE4+LbwZEPWEgERe3ceEZHdGNrWFVdUFGZX3a+N5XqnUUJKqDEV1LRjVRaW2Ypi1LDJTXygC9EagFHLlEkMRSJ1IVnfEpEP4hD39/HKm7ZFpXIiQXWDYk2DmFES4c6xFDUgWrg4up7KTUDlIJuNIILDeeJcChmMAszVVI8U9U6Wc0UFNbxaAW9uYUjpeXzLS1bnZ1rPM5ce8tkU+1ofdVwXeWIWOB8rKF6vLF2vKFupLZ6oKpMUFbUX5zXW5TTU5wtqMwfbS6bYlaOtRZ2lmIbMWHNad7MtDdM2Kt2oldNthc582Eq7moE+qw3zPlputP19CMuUPsTqCPPSq5he540jt4WDLtND58YHXBp7HCOo5leS9d3S7c4C7O7i3TwwPwEHPrEDgKOkMgaAsXZATBzMfyYfo+CPt70hZl6w0xEOBRrF/HqBOr23bxzvhWnw1ofBgzDPZdqHyyy3JYYJ98WXmRGnc9/4JL76got9hISap2KlycWyFQ3qLa2qje1qpfVK2Pz9idSdsVkHgwDzXJIWR+Yms93cej1Bxxyj9F7GaXnHq77KkjH01vH1107+LlO5DOD+GdmkFe2aa+PQF4fTXY/mvjULumWBfa0QbmDDlgvNmestGwk+xmHft6l+5fgkJm5Fdg7BNJyX/zu/zlzRy8kSjbjphnqoiIWok6rNKOEnUQcvoZ29HhkfMLawNjG3OioncHNM0evXjnrk5YQQIJEkoJQqMdk3G1i6vnUZ7bBj0563r73+tnN54k3nmFvviBccyf6e+VEvEGFoci4trp6OBnlUwy/U5B6i5Z0j5zwmBbvS4uvY9fw25pe4SKeZEe604ODiL7BRK9goncgwcOf7BVA9gglvg4k+gURveIIt8nQw93uB6ZfyjXd+4Zy8SA25nQs/rkPzj2F8BDmZdJ05wD/vkLHg50kyNkI0usIyptg4svXaQ8AAskD/nnPQodkVYCkZJWlpEVEJCejJi+rLKehqqqiqiKrpnhIXeGAivwhFQWAQwfUFA9qqshqqoEfgRpuJXVVGS21Q5pK0qqysqoiChK5Q2KDCGTnpJUPAI8IENF7HJLduQ9MEAF/aO/e3bv37ti7e9e+nQf375Hfe1B1t6hZTmnPIRWRXyQttXfvngM7du/b+Z9/fh+W+4xDv8Y36s+v+bPfgR/EocXOukpcBhmOxkNg6ITklBd3wqBllZ9x6Od9jv/TnwVw6P6FYxePW5y2NzptZ+xmZ+Jqa+oCwnKHTYE7dMTMELhDNqb6QD97Dau9iYGjhdFJW+ALWbg5mLvam7qIfpHRdZfDz6+f8Lrv6v3glK+oRwFsYhXNDolr5UCVAnCHzng+PB3sczs51SeNEBtNTHoGj7iaGnQdHvaIGP+MHHcfE3ofE/acFB9eQaL2ghxPX9/iyOTS4Nvlvunlvr5pfhW3Hl1KCyYm+5Li/DJjg7LjPhBRXGxRUnwJJJAW7UkMDy+EJFSiwa5VL0K8Bz7xNVgThE96mhH3EBNzHxXzBBPrjo2LyUMX8mr5s70j8z1Ti32Ti4JWfgOmABebhUgqyIAUZxBqqe2j7SMrAv5kR5ugIbs1NyIL4kFMdCemvCSmPyPBXlLgQXQEOg9aRImojr3DCDjT5nWi+o1TaeT1oozATPr/j723AG9rv9K9p6ftzJ17v7YzUzgQPGFmtB1DHMfMTEnMMTMzM7MsCyxmS2ZmtowyM0PiMIP9rS0lPjmnMHPa6bS9N3neZz9/be29ta2eR9Kv71rvygbko5OzOUnh5T7OdXZmreZGfWYGY5YmM7ZmS87Wq252y662i87W8w6Wc3bmc7Zms3fvzFrdmrY0nQJZmIybGY3eMRo2Mx60MO6xMGyz1K+30qlx0O0KtRpNc5vM9hzLdOmMs25PcZguSn0+VPp+sf39Wu/W/UFE631ba/yt1c7NpfY3s43Pxio2+jmL7YSphpzJhqzJhszppsy5tpzVXvyjUfarhar399q3Hg1sPQNfaGHr1frW60dbkCO33TKEGEEAQi+23jwT6vkHBAIKevV06yUMCIJhqTAj6KOePRSuIS9bqKcPt54++KAnG1siAQg9Wt96tLb1aHXr0crWo+Wth4tbDxe2Hs4LU7OnP+gBpCN8Qj73p7e29fsGEbhD62PvVwRvFntfzHY+nmgGFloeKF0YLJobKJwWsKaGmONDtJFh0tBwwdAIVjCSBz1CQhZCiuL6oC5uDJTeO5bRN5rVN5LFF6R19ia2dsTU1keUlIVwOKGF9OhSRkYdm9DOKexhVw6yGodZ7aMs/iijBxBohMEX0LoHad2wHaZ2j1L5YxQEh0YpfSKNkHsRkcAR+kSind8JDvuehsl9oCFSn4DYg4TLEbvH6V1znLZFVtkMCTeCjhnJj5wipS9xqfeq6tZre5ZreyaLGofoRTPc0qWyikeNTW96ep51tj9oalitrVyuLl+pqVitq1qprYSH6/U19xvr7tXXr9fVrdbWLFdVLFaUzlcUz5Rzp6p4C+1VK3218/zS4XpSFz2xPS+An+0F7Wr91MA2biCb5YIiWyQUmATjdN0wmhb5qjpoRQ2ckn2JEarfpmnWcmrJeGVBd2xco6JVIZp21Qwtrpsna5SvYIdTDiCoRBcoxeIUYnHysfibIOgXEikaJweK+kQfcWgbhICFvsOh8HypTyQTnv9BoWipkHyol7selaqQ6K+Fd7Atvh1UYxDVbBU0FO+1xLFfrbm1UmI0jb3dGWBWaWVe7ujAC7tbkK6ahT+NLzzErj5UVH+YW3eIVrE/t3BXCmN3EuNADOVwGO5YSP6ZYPSlkDyxoFzxwGxxf2gcQqwhcZ80Me+kq96JV3xiL/tEXvQLPh/gczbU41yU68UEV/F0D7lMT8UMD+UMd5UMZ+VsazmSgVSNqviU7KX7UqefSBwFIvocpfBnfCf+RTgkK/fTL/73T38KBtG/OAfJ8zIud1+VHLom0Ye/0Tkv2VNzi6plS1YO9bqqYqx6TVfxnJb8ORs9Zc+AyAhOj3txqy+zOprCiC4kRmflgo+UpWaFuumQoOscGuHiRbRyYpg7sryCmZFBqMigiBAcKi+RhvIozbUoTrJkxlrToh1YcV6MmLKusok+vgcm0oMZ61kYEcQMCqX6BzID/Kk+ASC6ZyjVK5gaHErzS6JYsrMl5ty/XXc52eqwn3rnKDbPMpLu6UtzT6Da5yXqdLkcG7A/UmP0b/lpOiEUzxAGXMHDFeVw6PSBQ6cOHkI8HEQHAV1O7T9w8sB+IKLThw6cOXLw1JEzZ06fPnv64KmjB84CCx3Zd/LI/tNH9507/u0FpGTu+MkTF86dP3HmzKELkK59fN/pgwdPwblwKdEFYb1PuN1/4PS3+05+u+fY7j1Hd+w+DA1D3+zatwOg6Ks9X36z98sd334Ncdsndx4+/c3B4zsP7N/z7b49u3fv+Wbnvi+/+fbLX/37v4uK5eDfZ3foz/7t/vnE//Z34A/i0LvnS72M8oHZufmx8Yn+/i5CIpZY/xmH/ozP8L/KKfCh7mqmZa59w0jpGoJDCtf0FST1FKR05KU0bkj+d+GQGuCQvBCHlBAc0leE15Kw1rvpZakZ5KgHOCRkod/DISejQBfDIN87kbHOUVmBQXlRjqgIK3TUXXy8JyvTh5XuVBDtgIvyZmSgu0pb749PPl9Ze7b48OHE04fDL59NvHy5uLQxU9/fnM7FRrOyorgZMUVpcYhBlJpQmpZSkZVWlRvNTQmixaZU52XUF4QwhCxEARbK9aGj3GlZzpQMe1KaPQFsotTsWkbH0uDiy8WVhxMbD8efvVyYWhpg1DIiqRnhrJzoQnRuDa1xqmN8Y1iwxG8fa+C0FyZycoOoGf7UHB9anicD68vCRvOwBSV5lYzYphQbfrghP0Cr0V+rOtmulBJDLcwuKMJyucTqAlRrWlxXRGB/oOe4n9t8kPdquP9GdMjj+PBHcWEPY0IeRgU9jAx8FBn4IMx/I9TvfojveojvSpDXUoDHYoDnQpD3fLDPeKDHoJ9Tj799Z7BtT4zjcJr7aKb7UJpzd8Ld9hTHUUbcvU7mo7Hax7NtL5f73q8Pbq4PbK31ba33b631by33vF9ofz1Z92iQu9hWMN2Emm7KhfK5lR7Co7HC10t1mw/4W09Ht55Nbz1b3HqxuvXy/tarhx+w582LrbfPEb1+tvX66earx5uvnmwhAgoCIwhcoIdbLx4ggmGpyMhUAKGHW4BDCAJtU9DG1tP7QhfooxAKWtt6uLr1EChIBEJCFnowt/VAND71k4w4JB0BmoK2QQhSs6Eoblvw8OOz6+PvV4Zezfc8m2l/MNawNlS1NFC8MFg4K2BNDzEmhqljI+TR0YKhUaxgNF8wioKwhIGRbVMorQ9hIQSHekbS+cOZXYPp7b3JzZ2xdY0RZWUhhezQQlpMGT27nkVtZ5fwWdUDzMZhZusoq0vIQr1j9D4gokFq1yCNP0SHSal9MC/1AwVR+keE+gg2vUOk7wQ7P31WdMwngrM+CIgITgRwmmb2LnE7l1nlswTMMCpyND9qjpK1Xsy5V964XtW7WNY9RCrtySWNYIjj2IJFGmOjqHiZxVygUecopDkycZ5KXmbSlxi0JQZ9hcO6V8RbK+SusNkrbNYSgzFPp80yqBMM8giTOFVTuNBZMdXBG2wgdrCTmvN8OrLce1GeQ9SgDk4gl+mMRnDIOAin64pFcAjcIU2MghlNI67BiDto3D1hMDiu1cCXx5VJ+BVcvIWW0MuXM8EoOeBVAwmqH3HoAxF9ikOfshCst3FISEEfFI6WFlKQpHArHZYnGZYnFZYHiw8KQUsFo6VC0TIxmUpJ4VpYdyuujU+FSWiNmX+bt/tgmv1IvsVAxu32kNsNjtbVdxwrrD2KfSDGRS8bI5ZLP4bi7EUV7swt3JnF3pUKLETfl0A7HE08GoY7GYI+F5J3ORglFpQjATgU8MEakvBOEfNKuuKdcNU77rJP1AXv4LM+vqcDPM6GuJyPdhZLdJZNcVZMc1LNcFTPtFPPsVAm6d+sVrk+IiexIn3xgeTJx9eOfv3PP/urfDH8X33RvwSHZGSv/+Qn//uLL34CY1jDQ9QGKfLN5w8uqkuuFqkOjMqOt1nSLC3T5ZySDDTxSVKZ8Tf87U6Ge55LRoWFsKr8OMUhbEp0IS+a0RmfV5MakVCd7NgRbZ6gbhvh5hKVeycAY+VDCfTGBPumBgX5eSf4+IbnhgfTI5yowd55gX75IR6E8IDcoNIy8lRHXRw6JBYbFIP3i8F7xeDco/Ae4Xj3KKx7HNo1BuMagXOLy3fJyrGviJeY9No57LSr2fpblu1eLMo0hugaxHAPxzjnJ2k22u3qNPtlrflvCpKVU9C3ogiO4XgX/3SbIyf2Hzm5//APBDuPHTh8CurlDh8+dvDMyRNnz546Ajh0+sj+U4cOnDy0/+ShA6ePHjx7AmDp2HEY23r+zNkzR84ePwj4dPKg8Gr7YAARIhg3hEj0KvsOHf/2wLG9+4/u3n94994DO/bs/wYxf/Z+CYLF3r27Du8CVtpzcNeu3Xt37tgHLPTVjv2/+2bvV7/6N6RUTqjPOPTf/pP+8wX//Hfgv1Is93nu0N/X9wzgkLuljoWOHOCQgYLE/ygO6ch5WWoEOfxRHILQOT8XQx9PY79gS784Z/cUH7usYLv8aOeChAB2ZjAn05MQ44aLDGKkUnvLR5/Prr9a3Xg49WCR/3ix5fX9nq1Xsy9eLA1O8jGlhEROVkJRRmJJRnJJelJxanIJuD0Z6ZU5sYVJIbTo9Jq89FpsACXZB4wgCtALygu6fegQB5flQM2yJ6d7UjPRjZy+e6Orr1dW7o3fXx9/9WJpaX2U08AOJadCfFwAIzuWh6e1lTQM1zUN1ZR18kjVxARGVhApzY+cDTjkRcf5sfGxRVhiSW4lNaIpyaorRL/LX7MxUK86zY1Ljiewc7BF+JJydkcpZ4hBHMejZlAZK9mpD1EZzzDZr/B5b0mYNwT0azzqFTzMz3qdn/UyL+N5btrznNSn2SkPMxPvp8evpyWspSUsp8XNpURPJIUNJwYNJPkOpvmMZHqNZrgLUhy742zakuwFlKipWtx4O3tqoHJxovXBPP/Fct+7lb7N1YGt1aGtVcEWrBc63wiJaLmTvNhBWO2hPhorerPUuPmwb+spzBea3Xq+tPV8fevFxge8efloC9HjrVfberT58uHmS9iK7CChI4TgEIDQfQSHkGg4kNAIglo4xAW6v/Xk3tYTqIUTlcOJjCChEApa+s4RegCm0DYLicIShET0IRpBODtIJJimClof/yjgIiERrU+8Xxl5vdD7dLptY6x+dahyabBkfrBwRsCcGqZPjFDGRokjY/jhsXzBWJ5gDCUQNgh9LJBL70NMofSe0XT+SGr3cFqHIK21N7mxI7amKaK8MqSoMIRHjymjZtbTKZ2csj52fT+zaYjZOsyEMjmEhaBTaJwORMQXULoHKD2D1IFBqkBAFQxRBocoA8PUftB/ikN/DIqGwBoSaljIVOO0/ll23zK3a4lVNolDDeVEjuVHL9JRD0qL75e3rpb2TNObOlIINYExjf6hHUEhQ7Fx02np40lJowkJ44lJoLGExMmk5Ink5PGUlKnMjNnc3KnsnPH09NHU1NGU1OHkVEFKSl9qMj8reYiOmaqmjzZQe2ry2woTGvN9OrLd+lCew+RAfmFQKcsVQ7ZILDAKxuu547SsMWpGaCUdtIIJQdmHp55Vp0ZrUWI138CWX42hX3LCXDLBSBlg5G5jFZ0LVIO+wyHFTz0isIl+YA1F4ZB+oe9AKP96RP71cLQMSMg/UggXfVh/x0IARYBDQWAQoaVjcxSS4zXyAm7RnZ155r6lt7yq7zq3+Nq3BlvU+ZiUO5qWWd8tM3cttnZnetriYnQyUNfSyafSGQfSmHtT6LsSKLviSHtjSQdiiEciC46HYk6F5J0LRl0OzhVHcChLiEPp4n6p4j4pYp6JVzzir3jEXvKMPO8ZfNbL97SP5xl/1/Ohjldj7GWT7JTTbDUzrLWzLHRyb2lT9DQqVZX75W7MXr+2Kn3hnuSpr//l539f3yj/CHfzl+DQDRnpn/7k5z//2T/D6CE3dZkmV+2m8/KDGrcG/Iw7otT6vHSq5W8XiztVGhjXOMhU3L1ZZalQe1ehzOEuzTGG6hnJ8Q1geAXjnVOJ9omlTt4tnqbDHkZFN24VaJphbNWwDoYkRxuMq0dSaFBofFSQl1e8mgHB1SXL6S7G7i7WyirDzgJtY15q69Dk7EGxd6E4OJEd7MgONmQHS7KDFdHRkuJgwbC1oDiYEZzMqHZmPOvbzeYKw9rX+aqSrcoyNWpKPDsLor05zuUu0d6m0EK/WVWyTelynYZk6R0dhu0tghNcxDzfwuDUvr2n9u9Ftt/XSTBy9n974sC3J/d9e3b/gXOIx7P/xL59J/bvP75v3/F9+0/uPwA20gnYuXvvhf2HzyEVdgeOH4ADvhWeuFekkyC4/v49yKvs33ty3x7wh06A9u4+vnfXMSiQ27Pz6G7QDtDJnXtO7dx9fAeEbu84AhLuPLJ754E9u/7j32EMK5K0/RmH/vxf7p/P/Cu8A59x6B/hq+D79wg45GWjD6kGxsqSIhwyUEDq5XTkJTVuSMDoISWkTE4kMQVJ8f+6FCXFlT5IDNwhrZvS4A7BRKNtd8hSW9bDQv2P4xBSKefrbODtbujtf9s70tY9wc05I8ANHeVbkBDJyozjZIaSYkMJ0XGMZG4Pb/bZ+JOXc4/X+x5M1TyZKnm9WLv1ZPDts6nJqQ5KOSazMCW9ODmjJCWjOAlRSVJ6SVJmWWoCKzqCHJZdmZ1ZletPiPXEJXgR0r3JmV60LHdapisj24me40TLgoI3bBNPcG984w1MwJl79GDu1fO1hdVxZl1hECnVm5LuTckMpMGQVhyxhsJpYVJqSbnFeXGAQ8Q0X2KmNyUXwSEWLqEYRy7OriSFNidYdgTrtflo1AUaVGZ5MSmJaGYWuphQ1lDa31o3VVs+V8xeYtEeMCnPOfTXPOb70sLNMu77ksJ3RazXHOprNuWNcPuSQXpBIzyj4p9QcA9JmA1i/loBehmPWsBmTealDGfHDOdEjKBCR3L9hzLcBhPt+THWnYmO/YTw/uKstmp8SxOD31M+PtK4Mt3xZKH31fLg5srI1srQ1vLA1nLv1nzbm4nax4KiewPsByPFL+cbNzd6t56Nbz0XsdAaIM3mi43N5/c3IfAacXuEaPTyoVCPNp8/FD4LFtCnEh4Gx4P/sy2EgrZBSNgU9GgJ0QcXaNsLmv9gB23MbiGCaLjvC3GEPhLR9xBoDIrihBJCEfLUBPylbxb6n013gC8ELLQ4WLIg4M0OsaZG6BOjlLEx4sg4fngcMzSBEozngCA4bgDJ0YZmIQSE+sYzekczhCCU0iFIbe1PbuiKr26KKqsOLeKF8BiR5fT0egaxi1Xez2kaZLYOMlqHmO1DkCZHhx4hYKG+CUY/GEQDpL4ufF8Hpr+7YKifKhxlRBsQUMEpQiygP+gOIYbPB/sIjukdJvd8KgGld4jaP0jpFZB7hiB3gdI3yRhYKBxYK+IvMcvGMbmD2YBDcSsMzIPS0vWS5tWi7jFcRVVAEtPModDUrNLMrNPRccjbe8DdAzTm5z/mFyDw8h709B708hH4+gv8A4eCQgYCgnp9/Hq8fPhePt1ePp2e3q1ens3+Xl1p0UOM3IEydGdFdisvoQHr05bl0pvtNlTg188OqmZ7FFCsUwqMwwkG3nhdB6zGnXwVgzxFE5yKHVnRj3k9giMRxboQQDrlgj1nmXfVEC1jhFWwwCq5F6iFENXAHYrBK8bgPpbM4W4KC+fkP8Wh3/eFRCAk5J/vwU8oSuoHCsmTDEZLQslcVK5cYppaVpQB3tec6mDPNncoMXeosrGvtLMutr3NvWtWaHuX5+DMcrYn+t7Oi1NPzb2WTDiXTD2RTD8aRz4Yid8Xjj0QgTsSgTsRhjkVnHc6KOd8YPalwOyrgcJwbf8MCb80IQslXXZPvOwWf9k15qJrxDnX4LOu/mfcvM94uJ7ztb8SbiOTaKWSYamTfccw19QYY2hM1zYsV9btklcbvSE3f118UfL8V//8GYd+9NfuX4JDsjekf/6TL376s//1xc/+xVVBZ55R/ZDT8bCw9V5h3YOyxgflZU/Km5+U9T2oqn9Q1vC4uO5xcf2jkvpH3MaHjK6H3Pon7OYnha0PS1oelDY/Lmp+wKt5XFT2vLTzccnA/eKae7y2JWYt3S88JijYLzQkPjRmtaR5vazxUXnjRmXj4+LG+0WN90vbnrDbnrHaHhV1PirqeFwMC7hUE+hhSfOjkuYnxc0PShvvwc2UNj4tqn9S1PCY2f6gqG0DXpTTc5/bcZ/bdL+o9UlR6wMQs3WD03qvuPU+t2W9pG2lohUc41ka79rZ89fOXrh25qNgjQh2Xr529iKyPndB4uxFidNwADyE/bC9iBx/9rzEmfPXzp2XhC0iOAAeis4V6dxHCfeLhFxceAW4pvDin+y/IAk7z4FgJ3JZSdGNnb1w5fS5L3/9G1HQ9ufeob/CT/rPl/zz34HPOPSjP5f/5icADvncNbQ3VjVRkdrGIQNoH5KX1JS7JsKhj5NY/1Ic0lWQ3sYh6B0y15Z1N1cPdNAV9g79frEc4JCBr4u+r6dhYPDtwOi7/smuftl+QdjwKHJcGic9tygzkxmfw4zDFCZWdJDn1lqfbHQ/na95MsZ+PkZ5M8Peulf/er19ZrSCW5mJKYzGFMdiS+PyS2IwJXEgdHFsfmlcOis0gRKILk/JKUsLKgj3wUb54BJ8CUm+lBQvcrInNc2NmuVKyfCnZOPqOP2Lgo0XK4+fLj9/svrs6drI9CChjO5PSPEmp/tQMn3JmaHkjDR2DrmejKvCphVmxTHBHUoHHPIi53hSMX4MTAIXQyvKriGGtCVYdgbrtfhq1IWZVqIDabTkHFYOqpRc2loz2Nsx1d40XV0+X8pbL+E+Li9+Xl32qq7ydX3ly9ry59WlT8t5T8p5sH1UwtngMe/BEEwObZ1NXWNTV1mUZSZ5jlYwSc4fKcgW4FJGCpLGCPFDmND+LI/eRPvuGJuuRKc+fHhXYUZFMYpbjiuuo9W2cnt6KyaGG9emup8vDL5dGtxc6t9a6t1a6t6ab309WftisublXON7aC56PLb1bGbr+cLW89Wt5/cQHEIkHP6DGD4ifaiCgwGpQkz6Q4Ljn36iJ+tbHwQsBKNUIR1B1BQEYdlCIRVxQn3KP5/2BX0AoU9Z6CMCrUGC9rYgNQEJ1AbkewcsNNOxIWShhcHiOWGN3NQQbWKUPDZGGBnHDY/nD0+ghiZyBsezEX3EIWGzECL+SFqnILltILmlP6WRn1TdGltSHV5YFFTIDC+hJdczCzrZJf2cFgG7S8DsHKC3DTBa+pmtsAaDaIzRN0LvG6T2tWO7q9JaihObqzK62guGemkj/bTBQRogDcI8fxKHoEDueyAkeggnDlH7QB9xqHeC3rNQ2LvKa19kFI2iMweyIiZwyWts0v3isrXilhVu51Aut8Q5lKhpRFdSK1FRbTc0GrayGrayGba0mXF2nXfzmnJyHbS+O2htO3jXfvCu44CtY5+NfbeFTYeZVccdy47blu13LFrumNVbmbcGuA3kx/cXZnSUpjYXxTYU+LTkuPCznIdw3gJWYB3Lg0KxySTdjiUaBxMMPPE6tlj1O/nKt7DKd7A3rfDXbHGX7mLOWOadNMu7eDtf0hgDQ4eUbPEqPgVq4QS1SLxSNOAQXoRDwpI54fYjDn0XIieyhpCmoI8s9F/DIamgPKmQPOkI1I3YLOXUZK2cSIM8LyOirRnHzKH4tmuJmQvHypZpb013s2X6OlADrLERxlmp6gl50jH4SzGEMzHEU1GEE+G4Y6GYEyHok6Ho0yF5Z4JyzwRmnw/IuhiQeSUgE6yha/7p13zBGkq+6pF4yTXhkkvcJeeYK44RlxxDLjgGXXDwO+/ocdHNQSzQ8nr8bZVMEz2U4S2sgSVZ15qlaVWuYt4sb9h3U2NUVm5cSuLLf/7nv/mXyD/cDfwlOCQjI/0vX3zxT1/89J9+/oWb1p1HvYtrk4sPZxafjyy/GXn2emLl6djU89GF13PzrycevR5bezlx/9nEg1eT8+8n1p5Orz2fXHk1vvR2cvnt+PKr0ZU3Y2uvJ+HguZdT96a7eosJzIFmfmtbC5vFykzJiA2M5HFLHg5MPx1aGumfeLb06OXQ4sOJxUfTi6/GFp5OLz2dnn86Pfd0evbZ1OzTybnnk0svJldAsBDpJdzb1MrGwvqT2YUnMzOPZxeeTc4/mZp/PDn/amr6yfTCg5n1jbn1R/PLT2fgqcXn4wsvJucW+waviYlfE5O4dlX8g+Dhh7WE5BUxqatikmJiElfFYOeHh8izyPGSV8WlkK3YtStisP74EA6D/RLwlPBZZCtcSAi1ffFPjhceJhS8ovAw5HW/2wlXE7t89be/+S0SK/e5d+jP/93++cy/yjvwGYf+4b4XkMRQPzsjp1vqt9Sk/8dwCKIU9BXF72jJuJqp+kPvkLNeiLOIiIRjWJEoBcNgZ0N/J30/F70gX+PoKMuYZLvYbPdEbEAGNQpdmEgpz2TXZLMqUgorkoqrU1o68uemuI/mSp5NMF4M414Nod6M5m/OMF5MF84PUupqk7hlUYWVUYVV0ewKWMRwKmJYZbCOJhYG5TH8KBVxhPLEeHJoJCEinBgdSogKIkQGEqICSHG+pCRfiN4mpWDKCM2D9TNLg6ur4/fgC3BxpJVfl8vC+OESvQnCKjt8chAhOYmZRWmi4evw6bysxMKcEEqmHzHTg5jtTskHHEriopm8rFp8UHuceWeQbrOfZl2UWSUulExPyWTl5JRRi9vr+wd7x7vax+oqJ8p4i2VF9ypLH1SXP6qrfFRf+ai24kFN+UZV6b3K4vtVJatl3AUec45Dn+fQFwrpi1zGIpc5y4YuDuIoDScgowbJWSOMzDFmmoAU3Z3r3Zno0BFztyPBuQcX3sZJL+TmkIryCKVYehWxtJ7e3Fok6KtdHG9/NMd/udDzfrFna7F7a6Fjc7bl/Vzz5nLH1sbg1pPJraczSMvQ87XNZ/eAdhDg+TD/B0YAgWAWEHCOyPmBBTz8PcFOKIdDBEnZHyUqjQNf6DH4QsBCQgTahp8fko+wL0hU8/ZBUAInLIrb1jYCrQICjXzQKnhfiP21udD3aqb78UTT2nDVIsJCnJkh1jRSIwcsJPSFJj6wkGACWCgLEYJDwgSFsdTesVSokesaAhZKbOlLbOQn1nUklNVHF5aGstjBXFpsNQPdxubwObX97I5+Zlcfvb2X1tRJq+mgVfEZDQOMtkFGVy+5qxXXXpZWSw4rwvjzKJHVFdldrYSBHsAheq+A1ouUzH0IRfjQOLTdICTMTkCagn5ARGAHQQOSqNZuCDGO+CMU/iSDv1DYvcJtnqOxhtFpg7lRU8QMmJq6yitfKmxYZLUMZjFLHAKoKnpcOaVqeUW+tt7UbfN5C+sZM8tlW4cHrp5rTm6TFjajdyxHzazGzG1GzKwFtyz6DG/z9Ux69Ix79Yz79E34+sZtpiatzjYD6SEDzKS2ooTG4qg6sk8Tyqkzy3EQ4yFg+jVzPFk0WxSMHiKaRJGMggn67ngtmMR6J1/xFuamKUb6Vr6YKfqSad7lW2jxO1hZM7ySdYGqK0E9kKARWaAW9UMcQqAoBgs4dFPUOySM1Ub0KQv9wBSCh9umUEiuZEiu9LaCYY0CSYWhZKNy5OMzVNKS1NNDNfNcjCmWtuxb7tw73ixbF7q7PTnIlhJhUxBtlhuvn5yhEgGnYC6HYs6GYk6H5J8MyYftmeC8s8Goc0G5ZwOyz/lnnvfPvOifcdk/QwwSFPzSrvmkiHslXXVPuOgSd9E59opjtJhdhJhdqLhDmKRDqLRjgKy7u3yglVKCiWauoRFez4qs58DQduJqOJerODQoWnQqGPfJaQzcuPm7f/lf/3jfOn/rO/5LcEhWGsGhn/zsJ//0zz9z1bz9pHfyBZDJzMLzqalX4w/eTq69Gpt9NTT/ZnT2/fja27G5t6Orb8fuvZmYeT22+H50/s3Y8puJ5VfjMy/Gp4E9Xg3Deu7hyHQFhVNWWpRPzA8LiM7Pz6+CRP6a5np2cVpicnZSWk5SZlx47Hin4O3I6rvRe6/H770fvbc1/mRr/NHWxMOtsYeb4w83x55sjr/YHH/1bvzl+7EXmyKNP383vPFu/PH7yQdvZh68H3vwfvDeu/GH7+BEOGvswTuh3o5tvJ989H708buRp+9Hn97rXpC6Iim9rauS0iDhQ9gveeWa1FVJkCRsxSQBnCTErgIdASNJAbEA9iDkIy55WQzRlY/wAwsAJEQIGn3cj5wieeWqSMjpHy4iuhTyUBrASbiGBXI6HCDcKQ04dOnKb37zG2Hf0OcxrH+V3/SfL/pnvwN/FIfevHnT2t41IBhaXv7cO/S3/ir4vWI5PztDp1tqt9TAHRLfJqK/qjsEOKSnKH5LQ9r5jgqCQy7f4ZCQiCBrDhqK9AMddQOcdWMC7+SkOuHRHpQCXy47qqI0pa4qo70pt6cNxW/N6GtPG+xMGe1OXR7MfSTIezGQ+aov6VVPzKve2Df9yc/7MtY6k0ebY3obwnubwnsaw3oawnrqwnvqIrprI9trw+vKA6pK/eurw2uqIpkcPwLDF0PzRVH8ssh+6SS/VFJAMjEopSA4oyAER4upqsX29PAEg5WC/oquDl5JGT4dHxucH+6PjfTDRfvmRwVgYpOYObQWFqWJkl2Sm8LLDadl+pMzPUk57hSMHx2TUohmcTNrMQHtsWaAQy0B2g0JNtXkKBIrNZ2Dyqxg8Dqb+4cHx3u7RuqqxkoKZ0t5K5UlazVl67UV9+sqQfdqK2C9XlO+Wl22WF40W8yZ4jKnuPTZIuZ8CRsEiwk2ZYRZMMTAjLDyp8vx87UFU2XZfHxwa7Jja4xtW4JzJya8uTCbysvNLsyBm8wozMXw0LQyQlk9o62taGywemWiGUlZmGt/P98BRLS1CIOJurfuDWw9GNl6DEQ0v/V8BeAHiAiBH9Es1KcwC3Vl6wkIOAf6fz4yD8DPB4kQaBuEwAUC+PlUS1uPFz6yEFTBfWSe33eBvkMgUUACUJBwfBBSCyc0hT51hACHgIKQnijYDm8tC4CF3sx0Pp9ovj9SvThYNDvAnhbQp4apk6Pk8bGC0THsCOIL5Ql9ISEIidyhcegdyhgYg0C5lN6R5O6hpLb+uJbe2CZ+bF1HfGVDTFF5FJsTwaZFVdAyW1h0Pqeyj9XMp7d1UJtbKbUN1JJKMr2cRKylMlpopc2Emsrcak5yWUEEM9ufmOZNzgpgE+Nri3M7m4gDPVQBlMwNUaD/53shCqJAhWEoliP1jZJBQiKiQGUdwj8fKagPORF2kiGYoWecxp9j81d4ncuc2kkCaRCVNJQfO0PNWeIw5zkVU/SaGVrdcDatytGPo6RVI6/cIqfYq6Q+pW+ydNsCtGJu/djB9YWb97qN/ayp2bTx7dlb5rOm5tNGdyZ0TMY0DcbU9Sc1DaY0Dce19Qf19fh3bwsSfAcpsU2F0dW8iGqGX22+S0uWfT/aVUD16WB7FTMccMQ7GQSTZKJxHNEotEDfC6tli1UxxyqaYOWMsDJGGKlb2OvmuJvWOEV7grorQdOPqBlG1IguUIv+iEMxWISCtgU4FIkVsRBs5SLykcahbWvoj+EQYE9wrmRwjvT3lCvcCcqWDs2SjkyXjY1XTPbXRDndJtrY0++6Uj0cC0JtUHG3cxJNslL1UjLUYrLlwnKvBeddCs67EJJ3XqiLEJwQknclKBcK5C6BLyRkoYt+GZd906/6QqBcqoR3srhX4hW3uAsuMRedoi/bRV6zCbtuG6HiEKvnnGDqkWDpF2oVbnc7zeQ2Xseapu3E1vYq1PAtUvMuV/asUXRuVLRpU7rFVzX43f/617+vb5R/hLv5S3BIWkYaQaGf/uRnX/yzo7rpo8GxFxNrL6fWX0xNvhxdeDOy9HZ88c3k2pvxlRfgtIxPvxldeTe88np0/uko2EHLLyYWQW/GVt8B2IwsvR9dfDG9MDc8g03PTY6Pj0mP9gmP8g0OCY+OzExMSAwMSXTyjEmMjY2LTPb3C9HRqfd0X46OWI4Om44OWYgIWggPXIgImIkKWIwMnY+MmI6MXAkLmQ4LXQwNWQ4JXgoNWgwLWg7zWogMWQoNno8OXQ4PXwwJmI7yWYwMmAoPWYqImIsMnI8OWgoPW4wMWg4OXQwKXQgJEQR4iR0+JH74oPjhQ7AQrg+LFmKHDoqDkKcOSxxCdl6Fpw4eETt06MrRY1KANAi0CBHospg0wkUIwICkgWeE+sA5H8hHyE7bEllGH3lpe78QlkT+kugAhKDgOuKXr/zuIw59Tpb7s3+4fz7xr/EO/Ckcqqiq6+zu+YxDf29fFuAO+dobON5WM1GX1FcU01cQ11eQ0Fe4pvvfWiynKiOhKSe1XSz3p3EIiAjK54REpBfkpJMUbEbMcisk+FTQ/duLowS1qZPNGXOd2QvdWQtdKYv8pOWe+NWeuAe9cU97Yl90RTxvD3re7vuyw+91JyxCHraFrrQGL7QGzrcEzjb5zzcHzDWCAmcbgicbgoZr/QarfQR1/oN1ge0V3g2lXtVFnqU8T26hF5PlSWV4kameZLIHleTJIvtUFEa2Vme216EbK3Mri9KYtLisvKDIXL8glL8fKtAXFRyYF5HMSAd3iNJMzi7LS+LmhtKyIK3Oh5LtRcsPYOSnFaI5nIw6tF9b9J32QN2mIN3GNIcKakwBKz2Vi86oYhZ2NfUOD4z2dI3UVE6UcOdLuUvlRStgBFWXIhQEUFRf+aCxGnSvrgL2z5VypniMKR5ttpixUMpeLOMsFDOnOOQxBn6EgR1hYybLCubrSVNVaD45oiXVpSXOviXepT0/rKkwm1ycm87Lji/KTSrKy+Ch84rySaX4wipSfQurv7d0erhmfaLxBRDRQufmolDL/E3IndsYQSb8PF3cegb8sybU9jjUZSEOwcNt5+dTBBKuEQtIlI4ADUIiQWmcUKLqOAiLA1MIiUD4gxLCz7pI2+kIQgoSVcFtC4EfENTFDQu7oQaFW8HmYv+7ue4Xky2PRmvXhsoWBNyZIchOoE6MksbHCKPjuI8slCuY/OgLfcShwXHoHUrrHU7mDyV1Dia09MY0dkc3dMbUtMSWVkXxeJFcZnQJLaWege9kF/Wy63uYrZ205iZydTW5qIhMZhBzKMQUFjmnhEQpQhdR4nn54RxUGB0VSc2OIKUEEdND2dj4Wm5WVyNugE8cGCD2DBL4IonmCIFgptAwAZm7KsQhoSgDo5TB70QVjFAHRmgDo9S+cVrvDKtnkdu9UtSywCwexeX158QMYeKmaKhZJn2SXjJKrpiiVo3n0+tdfTlKanU3Fdtk5btvKI2o6S4Y3Zk3NpsxuL1iZv3UyeOBnfOCqcW0wa15ozvLJpZLhmZzWibTavpzqvpL6oZL6gbzmvrjurqD1rdG47yHSDENrMhybmgly68K69SYZduLch4me/OZXpUMJzLZIpd4K5NkmkYyiScaheB1XfEatng1c5zSLbz8bZjbgle0LVBxxKu5ETV9iVohJK1IgkaMEIeQ3iHYfh+HorDf4VAE5gaCQ8LshG0Q+gNtQgjzSAXlSAZmSwZmfSfY80GwP1MiKEMyPPVGTKRKuo8hxtWK5O5ADLLLjzFLT9ZLTtNKylKLy5GPzLkekiMemHslMPeSMC/hSnDu1RCUuDA44Wpg9hX/jEvgC/mlX/JNu+ydesU7VcwrWcwrUcwDaRk65xR9wSFKzDbyhk2khl2cuXOam1t2oG9uZHBcaKSja4aRHUXLia3hwdPw5ar5F6v6l6v4VSl71yi7Nmna9tyy/93//j9/b98pf//38xfhkKw0dGvB9+ZPfvZTRw2jx33TL8aXoMwMIOfV+CJYQD9WcNbzqeWlgdHhzh58Djo2PLKeWznQ0c0iETJiEqN1DVGm9hhD66Q7Vu2+PiVf/Ev/T382/LOf937x855/QtT7Tz/p+ukX/V/8svPcqe4r0lNf/H/tP/k/Az/9ad9P/qnnn3428MX/Fvzk511f/Kzvi5/2fPFPgn/6Sf8//aztJz/p+uKn/H/6ieCLn/f+7Oc9//xTwU++4P/si96f/Kz/Jz+FI2u/+OnFX/zi0i9+cfGXv4TtpV/+8sovfnn5l7+8DHt+8Ut4eEG4vvTLf7v0u99d3X/w/JffXPrFL8/9+reSV65cQ+ydD37Od+TzKQX9d62vioM79Nvf/OZjrdznZLm/xq/6z9f8M9+Bz8Vyf/9fBD+8Q6R3yN7AQYhDeopiYNroKUro/c/hkKo/JMs5628XywELfYpDIU46qUGmzGznWpJXG9NrpCRwsS7yflPMk/a4591xT7sin3aFPesKft4Z+AL4p837VYvH62bX1y2O71qd3rY4v25yedni/qTF9XGL65MWt8eNzk9ADU6PG5weNbg8aHC9X++8Vu+0Wue4XOcwX203VW0/WmkrKLftKbXtKrFrL7Jv5Tm0Fjq0Fzp0cJzbOR7dxUFtRaFV9IASsj8L74PP90xDu8fkuobluIXmeETk+WXQYplNOFoTLrsoI4GVEUpJC6akBVLTfanZIQxUBgddyEyrR/m1Rpk1B+o1RRg35noU0eLy2BlJRZj0aha7s6Gzv2ugpX6ouHCcRZtj05a4jJViNmi1tHC9nLdRXfq4vvJpY/WjuvL1iqJ5LmOKQZykF8yyiAscyhKHssgkzlDyx4moUWLOACGjn5o1UY6frsb10uJaM71bE11aEt1a0GF1nAwiLyuFmxnNy47h5SXy8sG5yuTmoYvRlApscR25qY092Fu6OFb/dK79zULHO8Chpa7NFZhTNLT1cAIxiJ4sfYAfpNvnI9sgbg883HZ+RGuhtjPikMUPYhIAhD7GJEBG3HYh3PrU1trk1trEJxr/nvMDCISYPyKJ+Gf4ewIEWoGgvEEhDgm2lvrfz3W/mmp9PFp3b6h8aYg3N8yeHqFNAguNFox9ZKHhCYSF/gQOdQsSW/vimvjAQpF17TGVdbFFRVHAQqX0lHoWtoNd2MOp6WW18OmtzdTqShKHTcSRSKkYSgSKEoChRBIJWdgMUmoQJSWAjkssYuPKWQWcnKSC6AB8jA8rO7Sek9rdkt/fj+f34zp7sR2gPpimiu/qx3YO4jsF+K5hBIr4MH0VNErqG/tOAxMUwTh1cIzaP0Hvm2b2zHG6l3htC5yKCRJhAJXYkx02jIubpqGn6NQxSuEopWyJV7NEZbX4+LCUFKtkZVuvy3VeV+DfUB5W053SuzWubTKmbbpq4fjIwWvNwmnWwHxe786KkeWagfmitumcqsGCsv6qqsG6uuGyhv60jp7AwnQ00kNQENHADCviBJSyfctwjtUZ1l05DgKCRx/dq4Hlxqba4ojmaJJ5DtksnXw7jmAcRNDzLNBxxGvexana4gCEVF3xaj4EzQCiVihRK5KoGUNQjy1QFbIQEqXwQxzC3IzCyEWBO4SwEIJD2yz0fRCCMjlEIYgFJBWULRWYJRWQKQnNPNvaRiPYL1oHZUqGJ95IitTMDjbGhJrlR9/OSNaPy1CNypKPyJYNy5YOyZYIyhELRHQV+CcoB4mP+yiYMnTVP+OKX/oV33QAocteyVe8kq8CDnkkXHGPu+gSddYx8qJDtIxDoq5Tqr0HKtIbn+1DLAgg0oJS0BGOYdkGXixN72JVn2IVP55KQIlqYLlqUKVaULmqV4ORx5hP+Fe/+OU/3rfO3/qO/35w6OXQ3Pup1VejC2+nV9b7xpqYJXP8wZbauoy0lKCAkCR3b+ovvmq38W42D14gFiaePd325YWOrw41Hvnt4OnLPb/b2XX2auu//qpbXHxg55mOU2fLLsr0/eu/12ipNt+Q7v3Fvw38/IuBf/3niV/9x8AxsdbTl2oO7hi4cq3tX/+j5/iFmt9d6lFQ7/zFrwb3Hew8d7XnX/5Ph7omX1G5d8/xAambnXq6F/7j15d+9e8Xv/zm/K/+7fKX31z4t19f/OWvEC6C7VffXNy95+Jvfnfh3351bueOC7v3ndm19+Kv/u3Sr38jdfmSsC/oEwvovwt+fv86n3Hoz/yh/vm0/4l34DMO/a0/5n/86yPJcg4GdndUjTQkdRTFdBTFdRQldBWv6Sh8iFJQ/hClADkKf36UAswv0pST/D13SMb5jpq/g0EwMnoVqZETsdA2DoU46YU56qT5GxZm2DbiHbup9pM819VKz0e13i+b/N62+b9r833b5vmu1f1dq+v7Zqf3TXbvG+5uNlpvNlttNVltNVrB+n3z3deNlq8aLN/UW76ts3hfZ/6uzuxt7e03Nbdf19x+WXPrRc3t59WmT6uMn1QaPaoyuldhuFZpvFxlvFhlMl95e67SfLbcfL7ccrbMZqzoroDrwC90amE41VGdK8nORSQnCsEejbPNzL+bnmebgXbEUf2LalPZNakoZmQSOTKiICqEEBVIigUiimTm5hTm8hipdTk+zRFmjUGGTXGWjbhAJj0hnZkOGdyp1SxaS1V9c01rIb0DEsByMsZzM2fQ2XMYFGgej14m4daZ5Ec85rMy7pNi9jqLMk/Cjudnj+akTeZlzGDgyOyZ3PTx9IShlJiepIiWhKCG1OBeWsZYObaHkdyc5d+a6tWa7NmKCa/npJOKspK5mRFFORG8vGguJo4LrU35ady8nKI8XAmaWUWohtw5fvHsSO3GZNOL2bY3c53vF/lbawNb90eQmaeP55E+n+9S4H5AOKI4OLB9hBlxCP9sa3HrAQimBn3UBjhCwrC4D9HYkIItAqHJrdWJrdXxrVXAnm1t8882BQkRSOQCbWtZAF4QoqWBrUVIhkC0ucB/M932bKxhY7hyRVA0L2Qh8IXGxvAj41hRvxCwEJTJfYpD0D4keiiYyBwYSe0VJHX1x7f2xjZ2R9V3RNY0R5VWRPHYMcW0pFomur2Q2VtY2c9u6mO2gzVUSykqJOMo1NQCVjiG653LdsqkuGfhI1NSc8J80QkhFCauqrmqsaWunE6ixoZiApwp0e4VBVFtDSjAoZ5tHEKICLgI09aHaevHtg3gOgZxCBcN4btGCN2ICrpGC7rGCfwpct8UrX+K3jPD7J5ndyxwWhbYVVNU5kBeRnd6GD8jaLQgcZaJnWHRJhnseV7p47q6Bzx2e6AXXUmuTEa69frNDhmFDhlFvpzqkJq+QM2oX8V4yuDuhq3fIzu/5VuOs7qWi/pWy/pW81q3p5UNZhX1l1WNVtWNl9UNp7X0B24bDwY79aGDamhBbKY3l+VZjHcsz7BszrDuw7gMkL3aGF5lDFc6xY5AscGQrVAUi3SSWTzpVjjJ2L9AzxOv5YHT8MFrBBRohhB1wonaUQStaIJGbIFaHF4lFqcYh+h7OBSNuSmUXDTmRlQ+ogg0WEPXheSDZMcJG4QQLyg4VyY453pQjkxgtnRglnRAprR/hpRfuqRIvmnXhAvYXvNNk/BJhTGp15AIuHSxkFTJuATFlFiN9DjtlCS1mDTF0IzrwZlSwVnXhCwkEZAjHgAJ2sKZQqLsuABI084SC8i66p95FVjIJw1Y6Ipn8iWIkgN5QJocsFD0eceIs/bhVxxjlV0zbD3zo32JOF8615tR4Uut9ktlhNrF5egGcNX9ylUCylQCS1QCS1UAhEJKVQKL1b2abQKWktO+/rd/+/Gf+v+vn/H3g0OvxqCybvn15DJsX00uvZlZezg0xcTiEuKjIwNjUjw9ub/4l2lj59XSxqa0POK//GpaRa/b0GLe2q7fNaBG7No9WiH36vV7HG6/jXe7una1sd3YTa0RPKPWM6RPQav1n38u+Pn/Gj1xahHFGU+i5FwVu5fHLrx8bTYyinVadbWutkHvDv+u0xQKz/pq92pNA9vYsl/JZDQpD2Nld/XwkfO/+Z3E0ROnfvMbieMnL3z59QXwf375i0v/8e9iR4+fO3RU7NCR87/+D7FjJ87t3Cdx5tz53/72wq9/LcQhiD34jEP/Ez+4P7/G3/M78BmH/vG+ZgCHPOz1795R0VcX11K8rKVwVVtBXEfhezikJCmm+CNZCPK4Pw3a/oM4ZKou7XT7T+KQo164o06GnwE71ao+37qbbDHBsVktt39c7fS6wWWz2XWrxW2rxXmr2WETASHr9/UW7+vNNhtubzXe2Wq4vVl/a7P+9rv6W2/qTN7WmbyvNdmsMdqqNdqqMXhfrf+uSu9tpQ7odbnOm3Lt12War8o0XparPy9Xe1qh/rhS40GFxkaF9v0KPdBGhf56ueFyqclc8a3pIvMxrsVwoeUgx7KHY9HKNqth3ColGxcTjIoJpqUUy9oiz/IiHwrFIxvnEZfnEZbvGYz3D6PEx7My0TxUETO1OtOrPux2XbBxc4pTCzWWRk9JpKZFstFJ5XRiXVFREa0X+1pzAAD/9ElEQVQ0O6UqJKDDz3vQ328k0H88JGA8LGgiIngCSsBTEx5hcp8WoB9ic2Eq0Uxy7HBkUH+Q11CIz3hYwGRYwFggBCK7drs7NjrfLXK4w3K3rM8I7WNldVATm7IDWlK82lO92zBhDZw0IQ5lRUBFHxcdXoiN5uLiudgkHia1KB9q59ClWEoVoaSB1t7FGx+sXBtvfDLd9ma+C0mcA7MFGnXAxoFBqAA5D0CfEg74PN8XctgnQp5d2Lo//1FzW/dmhJreWp9E9AGEgIK29akLJKp/29ZH/wfuSiRICQcE2haw0GLf1mLv1kLP5mzny4mmx1AHOFS6KODMDjOgX2gM+oXGMcPjaMjUHkJY6Ic49LGDCOkd6h9O7R5I7OiNa+2JbuqKrGsNr6gNL+JFFDESqxioFg6th1s6UFgvYLf2MdpaqbVFZCqZmk4timXVBbEaXfGVVulMsySiW0xWtH9wQmoitqa8fFRQMz7CrasmpSWi/F0Jwc5l+WGtDajBQULfYEH3AAjfNVDQBVvAoV50y3fKb+3Pbx3EtAnVOoxtGcO3TpM7ZumdM7SWWXrjHLN2llE2RWEK8vM60mNakwK6MoLGiEkLHMxSMWW5lPmgrvhVW/mTclpHiDtFWZYnc73xhlKrjEq7lGqbpApfTrdPybhX6dagmsWimdcTx7AHNgFzhvbTOlZzulZTGrfHlQwnlQwXVExW1O8sqpuMqenzjQw7PW06s3wrSL40mhuH6V5MdCzLsqxNNuNn2QlwHnyqTyPDu5TmyqY6Usl2RPJdLMUaRbFMo5jFE03DCwxDcTrhBTqRBVoxBO0YglYsQTOWoB6HV43HqwALxQtxKPaTYrk/hEPgDsmGomSAiIQUhBTFgRcUJKQgEQh9YKE0Sd9USDWQAHnDFtapsEUEA1KBiICL/NPEQ1KkIpPlohMVIuNvhibLBKVJBmZIBGaKB2aKBWZBOZxYQA5IIgDmqwICAQtlIs8GZIAvhLAQCFjIKxko6JJISIJCzHmnyLP2oefswqWck4x98kP8yFhferEXq96D1epJa/VJ5YXaJaF0g4rUoDouoFI5EIioTCW4RDmYqxRQpOPZ6RO4ik/9+j8+49CP/tr9S3DI2NT4yIEDhw4dOnj4UKit69ORhZczay/mVl/Orr6eWX0z/eP0Ynr5zeI9OPf5zPLr+TXRw/XJWTadkp+ZX0+kVB49tugUOF1TPUpgtxw9PmGoO5ma/ZDZkKdu3q9l9qpe0B+f96xteNInc9DaudY5cC4unu7gWnTmfMfFS8NHDwgOHRpQUH7dMdoenk44dXY1MXc2q2AyKatKRu9pbcckpnwBw1sklg0Z3n01PDbg4NcqodYXmTOYgddTVFK7cFlXWV33poK+qrrStWu6srL6cnIq589rycrrKKvqKquoXLhgoKKhraCiq6ahdumSxqULhtrahjr6hrp6Rjp/fenq62npXLp48czpD/86Ozv/nn8ff763/6fegc849KM/l//mJwAOedrr295RMVAX11a8oq1wVVdBAnIUdOWltOSuqV0XB3dIiEMI3vzXhw79l3BITcrpNhTL/XF36AMOGXIAh9DmXQTTSZbZWpn1k+q7b+rtthrttppga7PVaLnVZLHZaPa+/vb7epPNBuOtBpOtOmPQZr3Ruzr9dzW676t1N6u0Nyu1tiq1Nis1Nys035VrvCtTe1uqBtt3papvS5Telii+KVF4XSr/skTheYnis1LFp6VKT0qUH5cogR6WKG8Uq94v1rhfpLNWpLvC01niai0Uas5wNSYK1YdYagN0lT6aKp+q2cU0bmKYlZCsqVg7DNoxA+2UgHFPIIfnFKZTinJLaUlVae61obdqQ2+3Zvu0cjJJ9OwYQlooJSeBR8SX0piEXGaof7GtdYu5eZ+ZmcDcbMjSbNjGYsTOetzZbtnf61l81KuUuMdxkYuBPkMu9t025nxrM4Gd5aid9ai1heCOaa+JYbO+TrmOOlVTAWeqURrp3klOaaMkNuUGN6d4tqV4teWHNTBTaLys9MKsaG5uODc/jIONZGOj2JhYDgagKJGHTS3CZpfgcOUFnFoKdBMJ+iqWxhqezrS9n4e4uV7EdQFuAaqB6agiHNpY+Kj5rQ2QsAsIaQSCgGzRYlvbIDS/dW9ua31ma21aqI+lcd8ZQR99ISQOTqRPLKBl6AVC2oGQQjhEMCvpo77DoY8sBEF5C/z3M+0vxhs2hiqXBbw5aBmCWatCFhoZh+AEhIUEQomCEz6hIGTiEKhvJK1nMKmzN76tO6alK7KxI6KmMbSkJJgLU4aoGU0scldhcX9hzRCnZZjV2U9vb6XX0CkYPCee2RBVPRBcN+TGbjfLLNaLZ1hGYf38ooMyczM72nkLsyBiW3NeZlqanzs21LUcG9nZlD8iIA0gLUNE6B0CKOrqx3f249r7sG29mJa+/A8CHBrAtAqwbUOY5hFs/URB/Qy5YZZaP02pnCLxxgj0IRy+H5XTmZHYnBTanOTfkxM6xUhbKcXcqyI+qKc8a2O87mQ+rcJ1RjgTVGQY169Xyao0Smu0Smm1SGi0SWl3yRr1K5n1KpmP6Dis2wQ/cY5aNvcZ07IZ07AcUbk9pGA0pmiyoGG5om0zr2E2qKLfrKPX6GTenOpZToT/R8CZTnfmkhxKcizL403aki36syHk3aud7N1A86yguhVTnTkUBxr5LolsgyVb5RDNUgim8QUGcXjdOLxWQoFmQoFGPPhCBLW4gm0cUgAoiv00R+H33KFItGx4HrhDMhAZBzEJwqI4wCGofIMFgBBUx0mDEQS0A8yDYA8imAIEQrhIKHHv5KuwH+Kw/VOvBaVIBwMFJV0PSJLySRbzSbvql3EV8X8yryLZ2VlX/IGIssX9ERaCnRIBGcBCYts45AMtQymXvZKueCRcBiGDhhIuO0ZfsI84bxt6xS5S0T3DPoCY6UfnedEb3Zmdruxud0aXd2pxiF1Krm5wsZp/tRCHykU4pBTMUfQtMfEciA1Z5yZ+/etf/c2/RP7hbuAvwaH/p37Sff5jP78Dn9+BP+8d+B4ODc48nlp9IdL40tPhuQd9Y8vtfVM1rQPM4hoOl/fnvcafPuvq1av/cB/Nf9sbFgZtG4JLY6ohqacgpi8vYXRT0uimtMFNaV05KfUPc4f+UhxSlhLTuHHtu7lDSkiynImapMMt5T9dLCd0hwwLU60a8u7wCwwnGSarxXceVZi9qrV8V2e5WW+xVWe2VQ9GkMk7hHyMNusMtur0t2oNtmr0t2r0Nmt0N6u1N6s0tyrVtypUEZWrICpT3SxVAb0vUdosVd4sUXxffPN98Y13RdffFl1/w5N9zbvxmif3iif3giv7nHf9OU/mGU/mKVf2KffGU67co0K5hxzZh5zrDzkyD9hS99gyy6wbcwzZadqNSZrCMF2zh27USLasJDoUF7gwCW4kkieBHckqzyorQ1WSYirjHeqCTJsibfi4mK5yEoWNi8CmB2DSYqgoDBNDzYqjudkXGxm2aun0q2sI1NSGNFSHtTXGjPSmzUzvO9m9C/bfjA5/Fei3aGfTZ6DTpqnaq68zYmI4amgwpKnZp6TEl5dvkpMtuyFDkhHP15ArDnLsJCW301Ib0aENKZ7Nie6tuUHNMLu2OAfNy03moqM5+VEcXBQLF83CRLPzYzi4OG5BAq8guaggoxiXX1bAqCLVNbMHekoWhmqejDe/nencnO/bWh7dWocKN6EvBPzzndsjWs990AfnBzqCoBZuW/Dsx1MQHAIQmvquLu47+PlIQUvDWx8ExW/bGtxaEknoBSEu0Cf6sBN8IUgMR1hoc67rzWTLk5HadUHpwhBneoQK2Qkj4AvBoNXt4UIICIkGDX0Ph2D6KqhnKKWzD2Gh1q7oxvaI2qbQ0ooALieohBpfT4eWIW4ft0bAbhpld44x+QJ6RzuzhkLJxUJbUXdU62wof9GzbMAsu0IjlmMcQXTxjvdIQ8W2tVBmxklTo9n1NcmpSQmBXrhYvzpq0kArfnzwIw6JoEiYptAtIIBT1DGI7xB8UPsQvn20oH0U3ziGrRzDlo3hikYwrP4cAj8ztz0tpTU1rjkluikpvDExqC09aBAbtVSctVGLedSIfdyCed6BfdNV8KwmpyPKHqN0jSAlXSKjXiut0ySl1yqp1y6l33XdpFfejK9g3q1oMW7ovmEfee9u2KiO44CKZZ/87T45k3FVq/smHk/u+Czo2PYqG9VAxY7t7YZEjzKCL4nkSKE6sMkO3FzL4nijhrhb3Wl3u3OcWtDODXjnGqJrJdm1lIzwEptsD1CEJ1pmF9xOwRsm4nQS8ZrJBPUkglp8gUpcgXIcXjker/xx3NB3sXIIF2FuCvWhWA5YCBSWd10Unw0sJBx7Kg5lb/4ZUPwG5XASvukSPmkIC0Ebj2fSFc9EhFW8Eq8iqJMk7p0o5p141SvhsnfSFe+kqz6J4n6J13wTJH0SrnklIINTPVMuQ/GbyPbxR3DoakC2GJTJfWQhMJTEEKV/cIe8Uy96JF50j7/oFnfJNe6yS9wVp1gx24gr1qFXrEIk7WN0vXMDAmkkH3qNO63Dmd7jxOx1pXd7pJUG2qdm6YVy1QIrlBFBjVyJSkiRSghb2a/MzGskI3y9PObr33zuHfrRX6Gfceiv8evr8zU/vwOf34Htd+B7OMSffMztvCcSu22V0bRIrp3ClQpyWB2J2FIai/vXeOM+49CP/WYAHAq1NvY21bJRv3FHQeqOnLS5nKyZnKyp3HXDm9c1r18DkoFKub/QHfrDOKQqaW+i5O+g/8d7h3TDHbWhWI6TbF6PMu3G6U7QDFZ4xg9LTV5W3XpXe3uz1nQLSuBqjTZr9d+DBVSju1WtvVWthQgQqErjIwUpb5UrbZUpbpUqbpYogN4Xy38UUJDc+yLZzSKZ97xr73kS7wsl3iGSfM+RfMu+9oYj/ooj9pJ95SX78iv2pZesSy+ZF18wLiCin39Bv/CCdvkJXXKDfnOVpjRPUZmmaIxQDPvIlh1kl2ayTzPZr4HuX8sNqquKb6rNai5Jq8v3r4qwbAi41RnnLqDkDNSVUbnM8LxMn6y4qPxENDaRHudXaHu7Rlu9T1ll/KbC5A258Rs3xuVvTqgqz+tqP7G23PT22PL3fefmsm52Z1RTo1dJAXhpQktzUk1t9KbCkLRsv+T1tmuS1dckGBKX8SqypQH2XZTUdlZmHSaiNsWzPs6lJdO3nRJfXZxDK8nL46FTOPnxHGwcGxvLwsQAEXHw0YWEaB4xlkdIKCpILcbnluKplYTyOlJXG3Oyp/T+cP2L6Y53c/1bKxBvDYQjtIC+hzofWQieggNAAE4iLgL4QQR1cdsSghBcanlsawUK4UAiF+gTLYtwaOj7LPT7RXHfx6EPZXIfcOjdTPszsIaGK5YgTQ5GDI0SR5F+ITCFoC8oc3Ai45NM7T+AQ2AN8QXJUCaHWEOdUfXNYeVVgdxCfy49vJqW3c5k9RVWD3Cbh9ntYyz+GLNniNHZyaqh0XLxpVG8gYjOldCBe17VI2aoGvVYnn4o2c4z0SEuLaiEl9ndlN1WG80ghcVExoQFkLJjukpQU12kKQF5QJSs/VE9QyS+SMOk7hFi9wipa4TYMUJoGyloFOSX9+ewuzOILQk5NZEJZcEhZcF+5WHe1TF+DcnBbZlhnbnh/fioaU7S/drMR81ZT1rTH7emPGlLfd2Z+bQ6uT3SKk9JDHNNmiOjWSll0Chl3C5l1CVtzL9u0nPjNv+mecv1W50KVtPGPqtWYRP6nr3Ktp1yFl1yZtM6bq8c4986JywauXcomZYp65RZ3a5PcK8Q4hCRaksn23LQltwk4+pY45ZEs6Zki5pUi6pM64pc21K0Q3G+XWG+DQtrTcdZEfDmKKxJOkYvBauVjFNPJqglElTiC5QhOyH2v4BDMfly0egbUXmyEajr4ajroZCgjfhCgEDivuliQkn4pEt4QbAbIsgzABZCCtigdM0d2V7ySLjkmXAFUfxlyDlwj7vgEX/RMwHQSNwrQQK2HvFXXGPOeyRc9E0RAk/aVf/0K+ACCWvkxOCFkEgGgK40cdGzvkjLEPQLXXCPv+AKmdqxF51iLztEi9tGSVmHyZiHyFqGqTgm2PjmJwbSeJ60Flca34nW68TodaF3u6eXBThlZRhEsNWDwRQqUwkqhpYh1RAe4JCqf6mF13BO+Fp1+Gcc+rFfeXD8Zxz6a/z6+nzNz+/A53fgMw79GR/Ify+nAA7FmpmGGRt4aaq5KCk5Kyg7yyvb31SyvHHTVPaG9nUpZWmJH1Ujt33wp71DIhzSkZfSV5TRV5LSV7qmryRhpCxha6TgawfJckiUQpiLwfejFHQhVi7MUSvNR4+VeKcux6gLozVO0Vku1H9QZPCiwuhdtfFmteFmtd77ah3wfzarNEBblWofXKAKla0Kpa1yxa0yhc1SeUQlCPm8KwILSPYtDywgGdBbnvRbntQ77rV3heLvOFfecy6/Y196y778jnXlHfPKW+blN6yLb1jnXzPPvmKefsU4+Yp2/BX12CvqUZHe0E6+pFx4SJJeIanNkfQmCcYjRPMBklM30a+dENFGiuugxXWyo/llsfyalK7y5BZaWG2qY2WASYPvLX6S/yiLIGhqYJaWRuPyAjLjYrOjcDmhnAjncmvDNi3VcSWlBdmbizI3FmTk5m7cnFdQWtHUfG5mvuXqsuXm/s7W7r6RyaSK2pC8wpiK6pSa+rSS6pScwpikrEDieqe4ZK24BFPsSoGKXEmAcxslo7kwtxofXZHiWRXt2JTs3lkQ2cLLKi7OJRbl5RVhM3j4lEJcEgcXz8bFsAuiOQUIEXEJsTx8YnFBejEWXYKhlGHKagvamhnjPaX3hhueT3S8nxMgJAM9Px8kagH6BHsQ/hEWwq1+hJ8PRXHCurhVkYCFRreWRz76P9slcB+zEJByOAChbRb66Aj9wA4SPVzoQ4Q0C4nWvSJraGuu6/Vky+PRmrWhknkBe2qECmVyIxP5Q5OQmgAslC5U5qem0KfFcmAN9Q6ndg0ktvfEtnZFNbZFVNeFFJcEFDKDyhgJzawCPqdsgNM0xOkcZfeMMEG9Q8yuLnYdg47CFIcx+P71cz5ti468PuPMStVIrn5AgY1ztGNgZAAmL6WQkkbDRaQnhgb5J0YFFxIzh+uJ8z2UySHywPbcVeHiu6Gro2T+KLl7lNw1SgJ3qKEfXd6dxepML2hOzC4PjWa4e5Cd7nK87SvC3RqTfDtzwvrxsWP0pJmi5NXqtAdNKY9aEx+1xD5siXzYEvW8Lf5xVWxL+J1s+UtocSmGlEY54JC0ced10x6whgCHrpvyb9xplTZtlDTpVbGbMvIZ1fXoVrJtk7Nol7OYMfB555Hx3itz+bZ/m+LtYmW9UiuzugTP8gIfEsGhgGxDJdmwcJbcLNPyZKP6ZNO61DsVKWalKWaFybfpibdoSSakJIOCFIOCTCNsrlEOSi81TyMZo56MV00mqCYUKMdClBxWMRanBO5QHB4WH0avioYOxWHlYzE3Y/NBN2LQsjEIDt2IRMlG5F5HMt8gOC7jGjLnJw0q3GDajziAkEfyFUQpiMnjnnzRLemCa+J514QLLnHnXOLPwyAgkGvseeeYc87RZ1xizrnHQYUbBMGJg9zirjhHnXOLvQDGkW8aTFOFmapAQSAwgpC1cMSqmF/qVcAh2PqkXvaEl0g45xqHXBAyte2jr9hESllHKlpHaVhHGdyNtXROD/DBo/1oFR7UDhcq3xHE6Hamd7pnVwR7Y9Jux1M1Q3mqoSWqIUWqQQgOqSI4VGLpNYQKW60N/fq3v/h7+S75x7mPzzj0+Wfr53fg8zvwV30HPrtD/zhfCB/vFHAow9Q81cg8Tsc0WsMkSt0kTNXYX0nX5aaa9XUFA+nrqlLXgHDkr/24WLkf9A5BA5IIh/QUgIU+4JChkriNwU3vuzpBfxKHUrx16PEm1Vl6HXmqI0S1BabG/ULNF6U67yp03ldova9Qf1+uulmu/L5c6X2Z4maZwvtS+felN9+X3NgsufG++Pr7ouvveDKgt1xpoaTeFEq8RjwfRLB4wxZ7y74CFPSOdf4t8+xbBujcW8b5t/Tzb+hnXtNPvWaceEU/8op2+BX14CvK/pekPS+Iu14Qd78g7X1BPvKw4MIiVn4Me3sA49iN9e7AhbYTUlqImBYiqY1C7mTge7m5A8WpfG5cGzmwMcupJty0ylO3OcBSkBk3yS0caOzgVjel0qkxmLT03HBKhndZiGW9hUa/luKCktK6rPw9Gbk1afmV6/IrN5U21LVeGJm+t7TZtLF7dcv8nrb+rJLapILKtIrGjLL6tLzK9HWl0Ws3+sVkOsSkq8Wv0cTE8GqK3EC3BnJWHS+/jJRQnO5bFmVfG+vQnuvfRoMZNxnFJXmMUhyxhIAuKsjiFqQVFiQXEuI5BbGF+JhCPJKvUIxLLsFmADUVo8gV+dwafGMzbaS7aG2g9sVE59uFoU1o9YEpQD8YEwTRcNv6gD0f4edDQMInAdkI7QxuLULB2/f1aSLCH0hHEGEPAM8nmu/d+lQLQhaa796caX850fBgpHx5CAYNIdbQmKhMbjJLMJkxOJH2fRwCLkIkahlCWAixhlLaIUGhO6qpPaKmIbgEWIgdVMSMbWCju+F/x8IGAad9mNUzDCBEF+IQu7ubU8dhYvNYIagqJ3KXNbPnFrZBK6lEI5xl4o92cg7x9faLi4vIy4zLT45MDfNP8/MoSIhoYOfPtdDm+2jjw5TBEUr/J+obofSOUHtHqb1jtJ5xKn+c1j1OaR/E1XRmFbakEtvT8puSMoqDQoiOtkRHi+Igp6Zk325UiIAQO1OYtlyVda8+40Fz8sPWmIdtYQ9agzZaAh60BD5tCXtYEdYcbpp18zxKTIImoVIiodMgZdB13aj/hnGfjGEvLOTvABE1iRs2SZrwFa17VWzb5a1bbliARnU8nzkmvXZLW7od0Kx4p1jZoOyuVUOyL4JDBbY4kgWRZE4jmLExJiUok5pcs5pcy8ocq7IsK0aCMS5UIy9QOTtAPjNYIStaOStZNSNTNSVHOSlfORGnlFigBPwDzBOdD+SjEI8HIvpjOCQnwqHoPFkhC8mGZ18Py5IJhsgECItLk4AWIFGnEORcAwh5pFzyTLvsmXbJPfWCW8p5V1Dyeae4044xp51izjhGnwY5RJ22jzwFW+dYgCXo9rnimnDFJfaSfdQZZzCIEi+LghaAtYS+EwxXFRlQCAX5plxBtqlXvZMvuyecd46FU+CaZ+wiL9hEXbOOVr4bZ2yXbOuU7u2aE+WOyfEiMr2o9W6UTmdKlyO5zYnW6kJv9URXhUeQ0+xScfphDI0QnlpIsWpwqWpIiWpwoapfibnnYE7wal3wZxz6M750P+PQX/WH4OeLf34HPr8Dn3Hoz/hk/hufAjiENrqbZ2ibrW+brWubpWOXrmUTp34nSFHfWVbtltQNjWtSihISctd+tEf0fXfoqrqsxA9wyEBRzFr/ppeNdqATzB36A+5QsCO4Q5rJnpqUWIPKDO22XKVhvOI8TekeW/l5sfq7Mo330AJUpvS+FBDo5vtSuXclsm+Lr78rknlXBJ6P5Due5FvuNRAUvIFes8VEegWVb6zLL5lQ9nbpFfPia+aF14xzbxhn3gD50E4iop56TT39inLqFeUEeEEvqYdfUA68oOx7QdrzkrTrWcHXz/BfPsN/9bRg54OCg0uYK6N52t15bk15UTXo9BoMuraAUUcoqyfWNJLLWxncTjahi5HeXBBSl+FUG32nxk+v3sOwO9htPDd3srCyp4ZfXNeNLq3IpmPyYSpnumt1kGmzmZJAU35ZSWlDVvGBjMKD60r3byityylvqGg+0TZ4YWD6ytjsmYHpmoburILqtILajLLGjKLGlJzapIzykLhcz1WZlqvSZWJSZDGJfHVlVoBHNTmnsghXTEvj5QSXxrlURds3pri1YEOb6Ik1vKzyknxuKYFWTCwoIqJ5xGwuIb0Qn8TBxhdi43j4uCJsQlF+Ci8vsyg3rxRVUJbHqcY2NlBG2nhrAw1PpvmvlgTvgYi2pwN9mJGKDAvaFO0U8Q+Uw62IyuFEHUGiFISPWdgQhI2wzZ/UB9tnm4IAdYS08yc0DyzUtTXX+W6q5dlYzb3h4sVh9tQwZXysYAyJ1Yb5QsIyuQ/64A6JKGhbIhzqFiS18mOaOyMaWkPLq/w5HD8OLbScmd5aSBkoqhRwWodY3cOsPgGAEKNXhEN8TkMpm4JhRGVyXbIrzFG1RpmVuklFhnHMu5GYwKDo5NAgfFwoJymcGxtACfGkBnmVpEXzi/CLHYyZPtrQEBVYCBDoOw1Te0EjtL5RWs8YsBCta4zSNoir7srmtGdSenOJHRm5ZWHhFHcnpq9DTbxfDzpymBI/U5i6Wp19vyHrYXPqw7a4jZaQjRbf+81e91u8N5q9HzcF3i8LaAzRz7xxFiUuRpdUKpHUqpPS7bquNyBnMCCrL7hhOKZkNqxo0SFp0HhVp1XaqEveol3BskXOAtSv5rR8O+SBVdSsoXeT/J1iFcMK+7vNqf6VCA7ZYIm3caRbRJIpg2DCw98qx1tU4mwqcXZl+XeZKSbYMLWcAIXMALnUINnUiBvpiQrpGUrJOQqJaKV4LMCPEqQmROXLR+bdjMq/CWgUXwDW0E0wiETWEAh6h8AdikHLgS8UnXc9CnX9IwtdD826HpwhE5gu45ci6Zt8zTtZAqmOA1Mo9bJH2iWP9EseGRc90s+7pZ1zTTvnknrGMeGEfexxh+gTdlHH7aJO2Eefso06aRd9yiHurGP8ecf4C05xF5xiz9tGnAKwgfo6uBrSgJQq5g3YgwxX/SCflCuAQyBYeCZddIk96xh1EmQfdfZu1NW7sQp2ybcc093ccsM9MGneBKwnkeFBLvegNrtSupxJbY7EehdqrTu9zgdXGp1EzvBKzb8TTNL1ZWr4FakhQdsgnop/6W3PgfTA9eqwr3/7uXfoR3+H/iU41D60WNM53TW42i1Yr++cbeye7Rhc6h7fEEw/HZl8PDX7eGHp2cLyi8nZDQy9KSa/LTi9MTyjMTijMSirMSwb1ByW0xKW2xaGag9DdUSgOyI/qD0SLVJbRF5bJAjVFoVqj8ptj85tj8pp+31F5LbCMdHojpj8zpj8jg8LDKy7YjDdsdieOFwvKAbTGY/vSSL2gpLJfWnUgTTGYDJ9IIHSl0DuS6QMCDWYQOqPJ/bH4ntj4BQcPwbXHYPrisUiisF2RWO7orCdkdjOCEKPSJEiEXujiD0xRH40sRsURQB1ISpAtpEFXZH4zgh8RziuIwzXHoZHFP5BHeH4Dng2HK6J7QpHd4Wj2uEPD81tC0XzY7DtaHr75OyzhfnnczPPZmZfjU09HZp81Du20Tq4UtM519C92Daw0j3yoKVvrbZjvqx5qqh+7N7DZ59/hX9+B/5O3oHPOPSjP5f/5if87IsvCPpOeD1nvJ5rgb4HCKfjgtKyT1a1CJE3tJVS1pWQUZSQBBySl/xxRPSf4pChsriV3g0vG60/ikNQLOesneylRYrWK0/TbMuRH8bKLVDk7zNvPucpvStRFpbA3dgslX1XLPOuRPpdieSbomtveRLveOJveWJvuFffFF4BvWZfRsS69Jp18TXrwivmuZf0sy9pZ17STr+knXpFAwo68VpYBfeSfBQMn5eUoy/Jx16Qjj0nHnlOPPSctP8Zad9Twp6n+J3P8N88wf72MebXjzG/2cB8tYI5OJEn2426W4tKBFIozmOV5RdX42vria1C1deRSpuotAZCZlWmf0WMTV2waZOPSYf33dGYuHkMa4bTyq8UlNcPUerbScU0Bim6PMu5Mcig5c6NAXXZRUWlDTm1Rzc0Hslpbshp3L+psX5TY01eY01J676a3j01vQV5jcnrShOyKuNyamM3VMdl1UZlVPrE5NouX6+9Is29KoUTk8hVU6H6e5QRc0q5OC4zuwgfW5bhW5XgUpfo0pDp04gNq6ck1LIyKgrzi3kFHB6BxiUQuAX5XHwmF5tciEkAd6gIm1iUn8zLS+OhMotR2aUobFkeswJTV0MeaCueHWp8MNvzcnlISEQwI3V8a/2DNmFGKjImVShRUxBUxH3IgoM4hI8RCIjt04foBz7Ppw+h5m2+R2j7wFYkxPP5o5rr3kKEgNDWbPvWTNubycZHoxUrQ9zZEcb4CHF0DDf6AYeykBo5kRBHCElQ+H0c6hlO6eyPb+n6YA0VFfswKH5cSnQdE8Pn8QTc+iF2J7DQMGtwiNknxKG+ITa/l9MMoTF0ZhaWHZLHdc0psckqtsjk2eVw/PPI6XnZ9LzkKmxiCzquOSO0Mt6vMiGwGZ8iqCLOdjJG++n9Q0A+YAd9KtjzQfxRavcotWuU0i4oqO9Fl/ahuQMYZkdmfmlEFNPPqzohqL8gYYqTtlCavlqdfr8hdaM56UFL7IPWUGChe01u603O95pdNprdHzX63Cv2agjWyJQ7nit+gS59s0RavV5au1tOd1jJEKK0p5WMlrTM59TNB2X12yQ0myW1228Yt8vfaVMwByjqVrAeVnOc0nYb0XBskr9dpm5U42LXnO5XWeBNJtjkE2+jycYYilEByZBGMmWTzQtJNjySXRHBlp5zG5+si4nTzI9Xz4pVSouTT01RTMlUis9WiMtTSsCpJhE1kgiacVjVCJRiJOomkrKNV4jDi4rlPuhDlAL6ZuxHHArPlgnJhDI5KJaTD81UCMlQDkxX9EuR80qS9Ey+6p5y0T3tvEfmBffM824ZZ9yzzroJ5ZJx2iH5mF3cYbuYw7ZRh+2ij9rHHLeLPWEXd9Iu4RSi+FN2caftYk7djThuF3kCIMcz6RJkZyN2U9Jlt8SLAFpeQEQpEKh9xTsZWOiqZyIEJ5xzjDplH3nCLvLkXciRi5V1Sr/lnh/gWZDiTcL6Uhne1CJPaqUnrdGD1uFG7XIlNbkQKzypxX6MwnAqJQMLvYSJeA8fnLkzXseepuHGVfUpUQ7gKQcUG3rwI3xXCz/3Dv05X6F/CQ4RKmczWVN43gK+eCWVPBGL7Y8n9OQWTZDKF9iV8/VtK93993sFj1r7noflj58xLd2hwt2pyPlGkbVTs2yHRukOrfId2pU7dKp36NaBdhrU7zQC1X1UzU6jmm8Ma3cY1HxjULNDv3anUDt0Qcjxn+orvSo4Zqdx/R7TRpG+vdW0z1Sk5n2mrftM2/aZtH5r3rzfsvWYPf+Cx/AVv/GLXsNn3ftPu/Ycd+w87th9yrn3tEv/Kef+Y/a9R2z5B6279lt27rNo32fRut+iZZ95K2iPectu85ZdZs07zZr3WLaD9lp1gL617gTtvdux2659t13bLltEO++2bmuHTcs31k1fWzV9bdn4tWX9DrM60E7z+l3mDbvNGkE7LJq+Nmv85k7z1yaNXxvVfWNU+5Ve5ddqvEvmxaF5go7+pz2DD/iCh42dj4sb1iiVc/kl06nM4ThCXwZjDF+0gCtbTmPOxJPnwtGzvqkTk/Mv/uBP4c3NzfX19enp6bdv3/6d/Fb+e7uNZ8+e5eTk8Hg8JpNJoVDg4d/bHf7D3c/3cKh3+knT8EOR6gfv1/SulnXMFTbAGHQ+ilrB5HxOlvtzPsf/28/52Rc/pep6ULRBXjRdH7quL1XHi6ztjtNySlO19L6ubSJ2U1VMWv4alMz9RTgEmd0/cIegd8hKV9bTWiPQUT8YJq7+od6hcGftJC8tYpRuWap6a+aNYbT0PPH6Ok3mGUfubZHcZrHMZpHkZhESgQAI9I539W3hZUSci284F19zLrxhX3iD8M950GvG2deMMy/ppwCBXlKh5+fEK8rxV5RjiACByIdekg+/APghHITtC+Lh54TDTwsOPsHve4L/9il+7xPc3kfYXY8wXz/K/83DvP/YQP16DfX1HOq4AKXbCJN7cmmM3Bp2XlMpuqEO29JC7GwjtjUS6upI5TUkdiUOXZoeVhnr3BRu2xPmMhIRtpBasF7QsMAe6i+ZrK6b4jQNsqt4RfTY+hzH1iDdBmPJbsVr0zcVVm9obtzUe6hosCGvt35Td/mG1py02oyU6vwNjUV5nWlZjZFrykOSygJJVYGUqkBarV9KreOqQt0l2bLLsnSx63niUhnqGqQAr6KCHC4Hx2ShuJSUckxkVZZvTapHXZp3fVZAdW5IGTqyGAcp3xlccg6bhqIz80kcLKYQl8nGJHMwiYUgdBIHlcrJTStEpRajM0vz84vRtGJMVS2tq6N0eqT5wVzf6+URxAtan4DauferI0INb4qmo35IxBb1/2xTEMxFFVIQImHaAcx4Ffk8f4BzoPlnW5+gDtDOH9Rs1xaiDiELtW5ON78cr9sYKV0cYkG49uh4wfAEZngyDxqH/kiz0A/dIcQa6gFrKKqhJaKiKpDD8maTQstpGW0cej+3SsBuGWHxR1kDw6yBUfbACKtfiEM9/Zz2Vk5VBZPCZWcxubFEbhCO60vgBtO4yYVMchGhqgTTVZY/UJzbT0lswUU3ExL4JeiRFup4D31gkNaL4NDvExGlZ4QK4o9Qu0cQHOoYJrYI8DWDuNJ+DKstE1sRk1gWHdGJSpwuzFyuzFirSV6vj7/fGH2vMexeo/+9Rs/1Rue1Bvu1hrtrDbb3Ghwe1rvdK3JrCddEKZ/IkzrLlJUuh9FD8ppDqgaz2qZL2qarWiaPDczv6ZpNKur1XdfoktHolNPrlDfqUDDtVICUhdv9CubDytYCFctWReNKbcN6V9vmdJ9yvDuxwBJFMM0mGeSQ9XJJuhiSIYF8i0Qyp5KsqEQrIuY2NtcQk62fn6OXm6WZkq6ckKEYl6UYm6uchNPMoBiiC81QrDsZVONotEZ4joJw4pA8GERxSPsQ0lAkFJIsF4u+GZOHuEORSIIC1MjJhGbLx2G04zGGyXizRLxZSJamV9J1zxQx97Rz7plnPHLOuOecccs+6Zpz0jX3tAso+4RT+lH7pEN28Qfs4g44JBx2TDzmmHzCMeWEQ+oJe1DycbvEo3fjjlqFH7IJO+IQdcotHvLiIInhigviGkHf0QX3pEseIGSyEKTVXYEGJIfIU7bhJ2zDT9qEn7KOvOqQrO2F9fGjZvszaX6sIh9mpSe9zoPW5MXo8Gb0eNO7vCh1PlReCIsSw8Ok8dKJ7HgOMZST4kYJsMFa3MHpWdE1nHmqPkXKfkXabs0e7vO48K/+47M79KO/Ff8SHMKVz2Zx53HFC/lFi9m85WTmbBhuIIoyksGaIRYvVDQst3Xf6x9+NjD6hlzzSNKh5lc36V+qFn+pWrRDo2qnRsUuzapdWjU7dWp36dTv0m3YrdewB1H9Hr26PXq1e/RqQLv1anfp1ezSrdmpW7sTEEinbod2/e/rG91qIKXdhvXfmiD8s/9Wy/5bzQdutx6407rvVss+05aDZh1HrfhnnAYue45d85sW95m44CY449R31qnvnFPvGQf+Oef+S26CKx7Dl92HTzr2HbfrPWLTc8iKf9Cy66BV5yHLjkMWHQfN2/cjdNT+rUUbaB/AklUXaL91N+gAbO927bVr/4H22LWDdgMgAR3ZtOy0bt5p1bzHommPedNucwChpj1mjXvvNO0GxLrVtOt2yy6TZuC63cYNXxvV/0a/Ss6zg1D9fGD0bc/wk/r+R+UdG9SapSzubCJzJpI8lsiaQpcvESsWCdWLWaVT0cwJL/SoeUzP0MyTP/ij+cmTJ35+ftevXx8dHf2H+1X9P3bDi4uLBAIBWAgW/2Mv+n/xC30Ph8bmHrx8816kZy9eT84uTs0szMwtDg6N1tY3FhUV/zXeiM/Jcj/2mwFwiKntQ9fyZmj5srT9QWxtX7a2D0vHE6/hFHHDxFJMSUvsusI1yb8ch7RuQpb3d71DgEOWutc9rDSCoFjuj+NQoqcWIVKnNEmlNUNmCHVtFi+xRpF4yoQWIClIgdssFNviXn1fePkd59I7zoW37PNvWOfess68YZ15xTzzGkQ/8wooiHYaXCCEgqjHQS8Q8+fIS9LhV0K9JB4EvSAceFFw8Bn+gFAHn+IOPMbue4TZC3qM2fswf+8D9K6NvG82UL+5n/Mf69m/WcreOZVzoSvbqiQrh5jVRMwbYWNGK/O6mtDtPUR+H7mjjVBfR6ysJBWXF1DLclKrU0I6k4NGU+Pm0zHrqIoNYv8ifbq/cKGuepHXPM6rLS1jxjajHFqDtGsMxJtuXBmSlZ+7obOmYLKudGtV3mRJznBGRmfimsaYuNqklObUdZ1xaa0hCbV+MZU+cbVeCfUeCfVOcbWGS4pl529wLsoSr97IFJdN0dDC+XuzcdkMFo7MQjEZWWXkFMhUqM0Lrc0MqEnzK0nyose4FUS5ERMDiWkR5Jw4Ci6NQkMVsPJR7Pw0dn4iCx3Pyk1gZKcwstPYqJRibEoJLr0Ig+LlU8oIpXWMrq7ymdG2x4uCt2vj79fG3q2MvF0ZersieLci2PyuHE7wsS9ouyhOGHIgoqDFrq2Fzq2Fjq35TkRzHUJtow6YPCIE6t6aFUpk+yDHtCOa2VbH1oxInUJ1bE23bU23vJtqejFRc2+keH6YAV1Dw+NYwUQeMl9o4nsJcn/QGhL1DkGmXGt3TFNHdF1DRFlJIJceWExNrGcVdCNDVxuGWJCg0D/KEYywBwGKxlgDI8x+AbOnj9XZzWpsY5Y2cRi1XEJpIaqQk84rzKkoJNSzS5pprW3kvnaSoLVgoA7dU5XLr0L3tZKG+fShflq/gCasi/shDm2z0EcconaOUtpGSA0CfEVvPqsju6ApNac9O2ucjloqy1qvTVqvj1xvCFlv8F9v8Fyrd1mts1+ts1mts1ypNQOt1Vk9qHPYKHXuSdAjG5wvkD/HuilerSDHV9OY0TVcN7y1YWDyUNfohaHpY32TRVWdMQWNATn1XnmtHgVdvqJ+r5Jhn7zhoLzxiIKpQMm0XVG/Ulu31tWyKd2jDO9SUGCRQzDOJOpnkfUyydrZJF0U0TCfZIoh3MEQbqOwxpl5uhm52pl52qm5GnFZShFpcpEZiokY7VyGGanMkdfoU1jnTS13TyPejshRAb8Ieoc+4pCSCIdE7hDgUCxKNkZYLBeWcz00+2YcVhvNtsOy3Ym8QEp5WArByjdF0StdwgMcoewT7rkn3FGgYy65R51yjzuDco45Zx51TD3kkHQA5Jx6xCX9mEvGcefME05Zx52yjjlmHHVIO2KXdNgifJ9lyMG7ESedYyEv7rJr/GWHqHN2kWccYxAigvg4V4iki7/iFnfZEarjQo/bhBy3CT1lFX7OJkbWNcvan5wcwGT6cSp8OPWerCY3Rps7vcOLwfdj9vgz2kNYFdE8elpFXn5tErU2uKTWt6Haq5nnUp5vTfY3xtwyImnZFKp5Fin7FGm419i4j8SHfvlvn3Hox37p/UXJcgUVa5mcNXLVPVrNfXzVRnbxaljBiB9WEEuZyuPM8moWGzvXB0ZfDA+9bOK/so4d2KNZ/o1m1Q7N0h2qVTs1a3Zq1e7Urt+p27BTr2mXfvMOg+adho0i7TBo2GFQD9ql1yDSN3r13+g2CtX0+9pp0LDLsHGPcfO3pm0H7nQeMu86ask/Zsk/BOs7HSesey86j0p4T0v4zV72nDjvOnLWWXDWZfCcq+Cc6/AZl+GzLiMXPSau+kyL+c7C9ozL4CnHweN2A0fv9h+x6QMuOmLTe8Sq5zDQkRX/gCV/v1X3PkSw4O+35h+w7jlg0wvab8v/1qELtM+hG7TfkQ/a69S917F7rwOQUuce2449dzv22LTvsW7ba9W2x6J1t3nrbrOW3Xdad5m17bzVsut26y7YmjbvMW350qDha+PqOwljtfy3YyMvBoYf1/U/LmpZwZZOJ9EnIsmTEeSx7NJlStNDat0GuXotv2QxmjR1K6ZLxqOxZ+LR7/+qBGuoo6PDwsLCzMwMhUK9fv0ajqmtrU1LS3v58uWLFy8SEhI4HA7sb2lpCQgIMDc3z8zMXF5enp+fd3FxYbFYDx8+BOeESCQ+ffoUgCEsLGxhYWFjYyMrK8vGxsbV1bW+vv7Nmzetra1w2L1792ANh+Xm5sI6Pj6ey/0uRfnVq1c4HA6DwYD9Aj6MtrY2nAV3CP/gHvT09BobG9+/fy/6K9bW1rBYLNw53EZlZSXcKjzV19fn6+sLf0tGRsbq6ircNlwBYM/S0hLuEMAPTDC4q8jISNFfCmzj4OAQHh7+/Plz0WXhtSYmJuDG4Mo+Pj6AiHAk/JlkMhlub2hoyMvLC4bBw1/x1/iJ/v/ONf/oGFZ4u/OwpIqqOviPbHx8vLm5ubj4Mw796A/xv8YJgEOFOv4cLX+Opj9XK4CrGcDT9C/W9CvV9mNreqbIWTiKqelevQ71cv/tOATFchY6/ykO6SS4axSEa5UkKjWlSQ5mX5nBXF4jXnlKv/qGhQTBvWdffM++8J5z/h0boaC3zDNvGKffMk6+oZ94TT/xioboJfXEC0AgyrHnlKPPyEeekQ8/Ix56Rjj4jLD/GWHfi4J9z3Hfgp5hv32C3fcY8+1jzL5H+d8+RO/dQO+9n7dnAxEs9t5D7b6Xu/NezpfrWb9dyfzdbOZuQeaVhiwPRiYTlTWKx9wvKrjfhBnvwQyOkgTDlL4OYnsNoamUUFNMKC3DU+oxeX1Y1DSeslJQsUHo26DMLdJXBzirdZUr3MZJXm1ZGTMGcKglSLtCX6zq+uVu6ZuTsvpLiuaLSpazN80mr5uMSRsMS+gMX9MeldIbu24wLKXbL6HJv6rWLabRJaHVLq7VdFWj8qJy4Tl56oWbmKs3U8RvxKpp5vp6wYRzEgODZ6LIrNxCZk45LbOKkFiTH1WdG1ac5keL98DHeODj/fCJQdjkEGxmFB6fiqNm5zHzMtnoZISI8pIZuen0nAwGKoWLgSGtCdz8ZG5+bhGWUEoormV0dlUuTHY/WRp6tTL8ZlnwZnng7dLAu6WB90sDm9+lI3yMfROlvSEUBBNdoeANEKh9a74NkQhvvpMQimZBYPV8ZCFkLUQdcH5m26AQ7hOJuOgjDk23i3Do7VTD0/HKtRHe3AgNuoaGJ/KRcatgDU18N1zokxy571lDIhzqGkxq6oyqa46orAwrKQwupkVUM1EdhZx+Xp2A0wYJCsBCo5whEQ6BhDjUO8Dq7me297OaetnVXZzyZg6voZDdzC1sKyztYjX20vl91L4BykA/pb+PMtBL/SBgoUFan0DUJvQ9HPqUhb7DoRFy6zCxfgBX3oNm9qAp/VjiCAU/X4ReqUxer4tYr/e7V+95r85lvdZutcZ6tcZitcZstfb2So3pcrXxas2tjRrLB+X24yjTcgdptu7lYhWxOhWZfk2VBX39B8YmTwyNnuobvDQweqKvv6yhOaWsOqyg3HtTiX9TtRfQSEl7REl3QlFvUkF/QgnoSKtWV7PW7U59mnMRzhFXYJZDMs4g6meQdDLIWkBEWSTdLIJBNsEwq8AwNV8nNkslKkMhOkshMkshLONmcOqN6Bx1LPtuUb1fbUd4+0AifySzrS+NXuqTkKebiFVLJELQnKhrSCEagwhpH8LcjMu7GZ8nF4e6HpV7PQatmE42zqZZM6tCSxtTajvy6rrz8Vzf0GxN34xrHlln3HKOuKFEOuySd8gRddgx97BTzmGX7MMumYec04CFDrhlHnHPPuaac9wFSAl1DOSSe8w5+6hj2hHr6P0WoQdtwo87RUNe3CWAIpuwU9ahJ5CeophziKIhRO6SU/Tlu6GnrQKPWwedsAk9axF6EToyPdC+AbQCX1alJ7vJjd3mxupwZXa7Mro9Gd1+rLZQdnViKQtViya3xHM7/So6HBo7rDs7rHpaLJtLb9HjNXLNVQg6dwrVPEqV/UrUfcqMPNs9g373i8849KO/GP8Sd8g/qzcUM1NQvsZufkBsWE9kjfnkdbhld4dhh9LII4yK6fqu1Z6RZyNT7zrH3oTgV44Ztf67asWXOhVfatR+o1WzQ7sWcXv06nfoNyA8Y9S0x7hpN6LG3UYNu43qhRKuDRHtMWjcrd8I2z0GTT/QXpNm0L5bYAe1H7Pin7TtO2Xff9Ku95R9z3mXwateo6CLboMnHXtPO/WfdR087z500XPogrvggsfQec/hC14jV/wmJIKmJYKmrvpPnPcYOOPaf8qp/4RD/3G7/uP2vcfseo/a9ICO3O05ZMM/cBcReEEiHbDtPmDHP2jHP2DP3+/QfcCBf9Cx55BT72GXPtABl94Dzr0HnHpg/wF7OLJrn23nXtu2PTZtu61bd1k277Ro3mHWtPtOy65bTXvuNO++07jndtO3t1u+MWw8at7uh7nf1PN2cvTh4PD9JsETZs1yJmssmjwSWCAIxPenFk6TG+5zWh/SGh4nM5ZNQ7qv2bUeMW1pFTz8/V/bwDBxcXGALgAtwAlAAnAMsAdABRACYAnwTH5+PrAHUApQx9TUlJubGxwPz5aXlwOiADsFBwcnJyfDD1dTU9OKigooumtvbweggqvRaDRjY2NgJ9gfEhICP3Hh525SUhJQE6yBZABptu8KkAZuJjo6GrgFeGnHjh1w5cePHz969Agucvr0afhh/O7dO9HxUODX2dkJuAJwAq9bUlICL6evrw/cAvsBcrKzs3t6euzs7ODPAUyytbXF4/EDAwM3btw4c+YMgA1cCqDr6NGj1tbW8D6ILgucA0VxAGwzMzPAVPb29oBVAIrw58ArBgYGnj17tqCgQERTn//92e/AH8Uh+F8FQBwg+zMO/ehP7r/yCYBDRVqAQAFcjQCeRkCRun+Jhl+Zum8FQJGGT468jYeEpqGYrLLENegFEoVoywv1n6Zv/6B3CIrlfuAOAQ6Za8u4W/5Jd8hFN8FdHR+qWRIv35IqMZh5cRp9YYVw4TH14ivGxXfM8++ZZzdZ594zz7xlnHpDhyAE6AI69pp29DX1COgVBRqBEBfoBenwM9Khp6SDT4gHnhL2PynY9xjq3xDteYrd8yR/95P8PY/Rex6idz/IA+3ZyN19L2fXes7OtZyd6zm713P2rOV8u5azF9ZrWV+vZH65mPH1dOaBgczr1Vmh5KyK7KzFAszLSvIrPnF1jDA7Q54eJY+34PpLMN1sXDub2FxCrWlilAwyi6aZ1cuMznX69Bp9dZZxr5+7VlO5VNg4WlRVVEGPas9z6AjTqzC+Vi57tU1GcfSm6byK7Yzy3dEb5sMytwXSJoNSxoNSRsPXTYZlTQakDLrFtNsva7SLabeJ6zWL69Zd1S67oMo8p0i4oIC6cjP+6o0IVc10L3dcbgqWkouiZWOZuRQ2isPKLaZnVpDTKolJpdhYNiqcmhVKyY4kZUfiM8LQmeH5mAQ0MSOHlpPOyoOpRFAyl8JCpzNRaYzcJFZePAcdy0HHczEpPEwOD0soKSitZ/f31y9P9zxZHHi1NPB6offNQu+7xb73Cz2bn3b7fCh427Z3hA4PQjWtW3NCwQII5zuJ2EaEN10fJWQhREhT0NZ06/fVtjUFOwGE2pHFVOvmVNObybrHo2Urw+yZETJ0DYE1NAgsNJn9X8QhyFFo70+oa4uoqgsrLQotZoSVM5KaOeQeXsVgYfMQuwtK4wCEoHFoWFgmByw0whwYZvYjfUSsHvCOBKyWPnZTF6e+s7Cmu7C2h93Qx2iHFqNhYYPQELUHvCCojhuk9QAFCah9sGeIyh/+Q4L9oqdExXIjSO9QQz+uqgdT1IOmD+DoUwzmYgl5tTJ7vTpmvTbgXp3HvVrHtWqbtWrLtWrzlarbK1WmqzWmKzXGKzWGqzVG96pvPaiwWSSb88M1a61lK3UkGtSlINhwXl93w9Dwsb7BM129F3oGT/R017Q0ZlSUB2/ItUtKtUvLdMvJD8qrTCipzSppzitpzatoD6moNRtqNHrdrs9w5OHtMAWmWUTDNIJuGlE7naSVQdRKJ2in4XVScTppON2EPPWITIXgVJmgNJmgdJnANAg/UMym3qntiOobzhgYShkdz1hdoy+vcZu70rMJ5vH5GgkE5WjMjah8EAxdBRxSjMMoxucrJAAOoW7E5spEZcskF2gQil0oZQFlzWmtvST+IJM/RCusjo7PN/LPlPLKOe2Wc8gNdcA176BL3n5n9H7HvANOqINOuQddcg+5AhRlHXTOOOCec9gdqCn3qBvqqEveEZBr3lGwkpyzjtrGH7CK2H834ogjhM7FXHCIOm8ZfNw88Kh12AkIS0AUedYh6oJ9xEXLwJPm/ketAk9YBZ8xD7lim2jghYv0Z7C8WE0ujDYnRqczs8uJ0ePM4HuyOgPZtTG8wrxaPK01hdcVUMm3r+ffausx6uox6Osxaqs3oKXdzLSWwesZFWq4laj4l6gFcLU9y828f/N//r+/8lfE/4WX/0twyDSgRc21OTBnNL/0XnbpSihp2D2nyze/N4E6mcOYoJdNAA71jj0fmXzf2vfMJbrniGrd1yr1X2tVfqNRB9bQLu36XTp1u/Tqd+mDt9OwxwS8nda9pi1CtmkC7TFpROrHTJt2mYCawfzZY9S81/jDs6JjRPr2Titon3nbQctOQJdTToMXPEau+Exc9ho77y4449IHOuvWf9yx94Rz3ymX/jPugvNewxe9hy/7gARXfIckgkalQsYlg0fFA4bOe8MBAyddBo47DhwDInLsP+bQd9Su74hd3yG7voN2vQdse/fB9m73QaEO2fIP2fUctus5YN+zz6FnvyPAT+9Bl/7DboOgA+4DB1z7D7j0w879Dj0HHeCw7v227fts2vdat+6xhGak5l13GneZte643bzLvGmXOayhlK5th0njIdPKu4mCpr7XUxMvBCMvanveUqseprJmI+lTvgSBN64/mj6eX75OrnwQQZwyjGw/bVW6V7fkgF592+APcQickMHBQWASYKG5uTnwPahUKvzQZzAYAAy6uro6OjqnTp1Co9FgjLS1tQHPGBoaSklJgbsCxAK/WoOCgsTExODgS5cuAWaAlSTiivv37wNCAF8pKSldu3YNoAVwSFFRUUNDAwhKUlJyG4fExcWNjIzAhwH3ScRmIhyC02VlZeHegGQaGhoMDAwAdT7FIdHPZiAowBU4HS4IlWx37twBYwpsInCogNwA4Y4fP66pqQm3LS0tHRUVBYAEa7gH8LjgmIiICPivHUhpG4fg3MnJSaA7cIfk5OTgdeGdEeFQWVkZgBPc7Wcc+rMpaPvEzzj0j/fNgeCQRmARgJCGf5G6X7G6f6m6f7maX5VGQJmGH1rRzkdKx1jshoqEBAxjVZC8Ki8pJi8ljug/IyLR5FYhFIlB0LaqjLj2J8VyBkoSiDukLePxezgU6qwPgqy5UBf9CBEOhaiVxMo1J17pTz87lXdmCXfqIQnq385CFtxb+sl3jJNv6SfeUI+/oR57TQEKOvySAonYB19DOxDxwAuhwAh6QtgHeoz/FkDoEW73Q+xO6AV6iNn5EL3jAWrHRu7OB7k77+fsuJezYz17x1rWNyuZXy9nfLWU+fVS5o6lzJ3LWXtWsvbCdinjm8WML+cydo5nHuvOVCrJSsRlNWdmbeAx72upm0O0Z9PU+zPktT78YiVqhpY7UYAeJRYM8TjD9SUD/NIeQdHAZOHkLHtlmnV/mLPRWbRWUz5bUtFTXsSoI4X1oB17o40rb8kUy0o0yaiNKlst6njOqLsMyFr0yZj1XxdK5k6fzK0+adPua4atV/WaLms3X9VvFjeoF9OruqLNu6BOO6+Eu6iYeUU+8ur1YFW1JDfH3LTobFxKKjEljZqaQ8/AMrLIzGwmMwe4iMvOAbEZWQxqOomQjMXEodDRKFxCDjEtk5qdxkIlFeYnFUITUT4QUQodlUBHxTJRMWx0HPQUcXEpXGw2D0csJ1W2FA0ONqxOdz1b7H01z3+70PN+gb8JXUBIYdsPBG4PUJAIhIQOz2zLJ/qUiD7FIVH928cqOBEL/QCHplqAfxBNtm1NwkKIQ5NNbyZqH40WLw3RpkcIo+OYwUnUwGROP1hDv+8OTSA5Cv3fV+9oWltffFVjWGl5CI8VWkKPrWXmdHC5fdz6QU77EIsP/DPE6B8GBIItow8EODTCHBxmwB4wiyBigS9gdfWz2vuYbYPsjkFGxxC9e5jaM0rvgy3gjYCGSMg5PWAKAQ4N03qGYA+yRQ7YlgAOFuEQhT9M6RwitfRha/j5xfx8Rj+OOEYlzPEKVqty79XFb9QFAwut1zqsgylUeWe16vZa9e2VSpOVSqPVKuOVamAhg7Uag3vVRg8rLR7y7i7nWwoCdVvNbzRrS/VqyU/raq3q6T/S1X+uo/9CR++pjs49Lc05FeV+Gem68+eqzp1tFrvaKyszIQ8TsRSXlZQXVZTH1BX5ZlodQWb12faFBXfzoVKOoJtK1E4DEBIqlaCVhNNIQKsnYtRj8pRDM2T9U675p0v6pl7zSZWMxWsVNwVOL5IW5gvGBhMmhmKf3S98+6p5bJKGZTjFojVj8UoRaJlwlHRknmwUGjwipTiMcny+UnyeQlzOjehs6cgs6XSSbmlzdG1XXlsfY2CoSCAo7B+kVtTFZuBNAzMlvXNPu+UecMv71jXvWxcQep9T3j4n1H4XISC5oQ665BxwytrnmrPfPfeQWy44SEddUYBDh13Rh11hm3vEIeWgTcx+m4iDEKgARpBtxLk7/kdv+x22CIaIBaiaO2cTdsY2/LxN6Pnbfsfv+B6zCDhpEXjWPETCPvmODyHFj1nmzux0YnQ70GG+UI8Do88JwaGWEG5xWiWO3hpT3uNV22fR2Kff2q/e2a/U1a/QM6Dc0qpEyrqSansRY6DN0XAuVQ0sVQsq1PDmaLn9x79+xqEf/bX7l+CQqnfdYdPyq7YVZgkDLlmCAOxwcMFIHG2KVLnGqV4rb3hQ3/qot//5yOgb/sBb75S+XaqUb5Rr9qg3f6VZ8aVW3VfaTTt0m/fo1u/Vr99j1LLDsGmncQsi02YoGNtzq2UvlI0hINS0WyjwjvaCEExq2msK7NSy73br/jttoCPW/MNW3SBYnLDrOeXYe8518ILbEFTEnXEeOO00cMoR0TmwfTwEZzxGL/hMiQVMivmPivkOi/kNSwSMyoROyYZPy4SNSwYNiwcAII2c8xw57S446QZZC4OnXYZPOAkAjQ7b9h4Cg+huDyz223QeuNt10Lb7sH3PUce+Y079R5z7D7n0HnFFdNi1/yDCQsP73Ab3uQ1869q3z6V3vxP/kGP3IXswlDr23W3fbd2226Z9l3X7bivYdhyx7Dlg3QmtRDvu1H1l3gx//mHjYsckQWvvm8nx1/yBFyVtL0ilG2mFM5GsMb+C4UDcjH/Bohd+zj1jTNm5Qty+adetyt/qVx++1dA1+vgHv2KBJQB15OXlVVRU1NTUgGecnJwAEthsNhBCr/AfUAG4Q8AkYLOAHSQiFhEOLS0tAVoAEYE5A89CyRnUpAFLgDsE8ODh4QFQ1NXVBUwlwiHY09TUBAAGHss2DsXGxg4PDwNgAKLAq2zjUF5eHjgz4PBA3ZqjoyO4TOBTbeMQvAQYO8BLwGxALNAGAmADx9y6dQteFDAPKvHg9uDOTUxM4NXhtsFlAkcLTCEopaPT6XBxYB7wqVJSUmC9jUOwALiCnfAHwj3DHyjCIWdnZ3Cc6urqvL29P+PQZxz60Z+q/xecADjE0fDhafgWg9R9SzT8y9T9y9T8KjQCSrT881UcfKT1jK7KqohLKFy7Kn/tirzk1ZtSYjelxEEARf+pRyQcQCSmJHlFTVpMW+6aqHfIQOmaoaKEkZK4uZa0u4V6sBMSpRDqAsNYDUGhzoZhTsgCxrOGuejGuathg1VKYmSb4i72pp4azz2xgDlxnwDFb0IviHrsDe34G8qx1+QjoFekQy9JB58T970g7ntJ2A+FcM+gFo6w/ylQEGQh4PY8BATC7nyA2bGR/839vB33UN+so75ey/l6NfvrtexvwPlZzfpqFQGhr5cyvl5I/3I+/au59K/n0gGBdi2l74btTNrX0+lfTaTvHMw40Zqlwc7KzMvqSst+jMNsVpI3eymvR8lPhwoetORvcHPv43PX8/JXMMRFOnehrHyuvnyqo2Sun7cywr0/yH3QXbTRXLxSwxurZDbVkgnNuLABtLMg3qz6zk2erHStlMaktstjq6hlk8AB+bs9shYDctaDN236ZC26pW93XjNpEzdqFjNouKLfeMWgUdyw5ope+RVt7iV16kUV3BWl9KtyYVekglWUk1zuZiYEpqEiYzFR0fioBGJcBjkpj5aOZebg2ShiYR6Fl0/lokmsbBw9I4+cml2QmEVMyaJkQHVcCisvgZOfAOTDRicx0ck0VCINFYcQETqejYWZrYkcbCoXiyopoFXT6ztKR4ca1mc6ns13v4FRPwgLicjnD7b3bPf5iIjo+5pphQgEIe0IfZ4f6hNTCEGgj5ps3pps2Zr4KCCiiebN8YbXY9UPR3iLw5SpUfzIeD7gUL8Ih8ahd+h77UMD45n94xl93xd/JLWZH1tWG1JYGMihhpfTU5rYBd2FFf2cFgESKAdThsAOQhwhxBRCiEi0FnwUrIGR+EOMLgFQEANBnRFoDaJBZDZISD50RMMgeIis+4boyPwi4QIpnBPVzgkofKG6h8n8IVK3gNjeh6vn55fx89l9eNIIFTPNyVkoTVmuilqt9V+v9VirsV+ttkJMocpbqxWmCAVVGq1UGq5WIVqp0l+p0lurNNgov/2kzPYZ03kl1aLfSaVFT6pbS25CV3NZV/chwkL6r3T0n2nrbmiCBaTSLy1Tffp02YnjjZcv9F2XnFa4uawof09ZcUVFYUJTYeiuXl+UTQPKgU2wziMZZQALETQRETVTCzSS8eoJGNVYFGCMajxOLSJPPjjnuh+YNqninsniSWT91qGUjcdFy3MFoz0R0/1hL+6x3r9pn5ph45kuMWitaKxCcI5ESPa16PwbcViFZKJGOkUX+CcZqxGbczMyUzoy+3oW2bCRn9kzwu0fquzuYne24DqaMsvKArJx+kGZEl5IdsI+F9Qe17y9rnn7XPMAhPa55MEekfa75O5zztnrkrPPNfegW+5h8Iuccw455x50Rh0U8hIU1B21TzxoFb7fOuyobcQZy6CTpt6HTX2OmgWetAw9axNx3irkjHXoWfPAM7d8T9zxO2EReNo88JxFmJRjqrUfKceXUePG6HVi9DrSex3offb0fidIUGDVRxYz8xszSvlu9f0mLQOqbYNyHYPSHYPXugYlugWSDW3iuOxjSfYn0EZqbE3nMpXAchjJqubL0/D69f/6jEM/+nv4L8Eh7cD6K06tly2rZe2qzcI7w/CTSeyZnJIpau1ScesDRsUSq2y+seUef/BpW9+LZOaimEMtZCfs1mz6nXb1Tp3GHboNEIGwQ7dql34NuEOIjBt2mjTsNG3cdatZhEO7TZtBe7YFFXEmLftNWg6Yth681XbodvvhOx2HzToOWXWDDlvzoc/nmF3PSceeMy4D59wE2zrrCh7R4HlvwVmv4XM+45cCZiSCZ68FT0qCQialw6bloufkY+flYmauR0DV3PBlv9FzXqOnPYZOeQyedhOcch054TJ01HHgsD0YRL2gTxew/7izAA447iY45t7/UQOHPYYOeY4ccB/c7z6w363/gGvfQeeeg078w47gEYG/1PmtXdsBu9aDd9sOWrfuBUCy7txp1bnbrP1b846vzTu+MW2QcGuKp6+2858L+h40tz8obHgCIX7p3KmYwokQ2pQ/ft4xe8I4rlfOr1HauVLFX7BLt/orrUKNaP7Mxoeum+3fslCOBI4QNNXAAirBoMINcKi6uhpI49NiOUCm7u5u4CISiQQ+Erg0gENAHenp6bAT+jvANQK0ABCysrKCnVDbBlQDgASGEsAMUJYIh/5gsRwcOTIyAvfw+zgEVXnQLAS0A68CRW6f4hB4OEAmQF/QegTFcmDawPWhLwgOhuo7+EMAaYCO+Hw+VNlBzRuAFnQlwSkAY4BDsAAQUlBQAPCD4z/FIaAmIB9AO7gIvDnb7tCFCxeA0IAVP+PQX85CcIXP7tCP/lz+m58AQdtsHadCbZciTfcSDZ8yDf9yIQ6VqUMFnR9a1dFPxsBETE5V/JqixFUFBIcQd+i/E4fM1f4EDoU66wAOYQKViiNlGmPO85OPj2Yfn0cfv4c/9pQM0diQDge5cEehHO4l8dDLgoMv8ftfFux7gd/7HL/3BV7UDoR0BD3Cfvsgf/cGeue9vK/u5X29jvpqLferlWzQ18vZX4GWMr9czvwKtJTxJQJCaV8tpH8FLDSb/vVMBuib2fSdc+k7Z9N3TKZ/PZ7x9Wjmnp7ss7U5BqRcdEZOb3LW4zzUOy7+fSP+VRv2eWPe45LsR5Tcxyj0w8yCjRzqGoG3xKlYKKuYbahY6Chf45dtdBVvtBav1XHnq5iD1YS6xnxKV17yCCpwJMG53lK78IZchaTGvKnvpk/uc+fUSS3PQQXbYSU7UL+cZZfM7XYp01ZJk2YJowZxw3oxw1oxg8orOqWXNdkXVSgXlbBXFVOvyoZdlQhTvpnmdCc3xi09zTs2yzssyyc8NzAmPyIRn5BKTs9g5Gaz0XlcLIaHRRfm5TBzMulZadTMdFpWKi07hYlKZOfFgxHEyYdtIuAQHZ1Iy0ugo+OY+XEsTBwLG8vCxHOw4BHllOIZtbTGjuIRQd3aZPvLue73kIUNvhDg0HftPR97e76HN0K2+bQFCKl/axHqYyHcNvB82CN8FtnZjAihoE800QwU9BGKAIfqX41VfR+H8vonc/uRHIX/Ag6NZXQPpdR3RBWVBzKo/hxiVB0zr5PL6eU2DHDaBaxuKIcb/lAg94GIRFwE7tBHwf5ewKFhBsJCI3RkcNAn+g6HRFD0kYJ+H4d6RCwEGiLzBwldfbgmfn55N5oFLDRMxcxysxfLkpYrw5ervZer7VeqrZerzFaqby1XmoIptFphtFxhIJT+SqXBSiVs9VYr9dYr9TfKTR6XWr0scn2Cc5wI0G01kenUkh3T1VjS1Xuka/BSx+C1tsFzLb2HmjpLquoC2Ru1Z85WnDzRcuXikJzMoprifTWlR2rK99WV53VVZz3MRlKc67EOdKJVLskofRuHCJrJBeqJOFXwcyJybkajFbP+f/b+ArqtNF3XRffeZ60z9r3nnnv2Xmv36i4IM1QYzHHixMxMseMwmZnimBlElmWRmSUzSTLbkgUWgyUZJFmWmWKHU8n9ZVelq6q79+latfbt1esk4x1z/JLmlOQ5amjOp97ve796d2SjZ3alfRzqWjhMP7RAr6DOi6fEvnnfv7ZIUI9DF6R571Ya37wcFIgriqoeJRXZpGCuxyN0Ewr1AQ7lV9jg2vzqegJquv1RNTcziiyTYSZphWbFdX4MYZlc2Tcu7af1l/U0pVGIEY3VtwtR5gnwCxGoE4CCgtC7t3HoQHAx0D5gFoVtKxS4Rqg9QUW7g4v2BhcdDC46FIQ8GIA8EFh8MAB1MAjgEPpYaPGJAOix28n7biccup94yi/uuHfEEUA+vrGnb8Wdvpd03u/ZqdvPTvnEnLwZdfxW7He3477zizsN3CF/yL3YquKo+r6Qel5gHc+/jve0jvekjvu0hhZR353VWV5Nz6Rwbw3xzGl8A7pAlyG4zBBcYgkvjQl1humXS4sPZ/sfLva2IDg+BThEskrosgFOfvQ//9f/829+Efm7+wK/CYdiSe6ZspjyFd9ERgRclF2pyK9XQojKwqYZEDQHbVDnVsrwzUrS6Gov6wWqY94vf/yIG2W3Q/9XrgNfOQx84wiK5Qb+AKDIY/ArD/JuT8oez95dXn27bg5ou2i2DaI9PrTP2utDA9rnS9/vxzjgxzxwm3noLkh+Gzt8j33wHvPQfRbo6jn6iANisk/4s0FF3FlQEQcahLaL4i5FAYkux41fjJVejp8wSFJeTVObpCpNUhXXUhXXMxQWuUqr/BmLXJVp1rRx8rj+M9nFGOn56PHz0ZKzEZIzYZLvQsTHg4RHA/hHnnKP+POOAj3lHn3K22Gh74LFp0Ikp8LEpyNFZyIFpyME30UIT0SIj0VIDocIDoXwD22XzB0K5B4O4B4DbUUBY/ufMnY/oe1+MqoNV7jL3H2XevDuyLcgcU6biTf69T3qrju9PrApHHljlLNJZSzXdaiLCBpk62pOozq9WfWsXhVRoXqEkt6CCsyeDYdWzN9DKPfZtVmEUuoYy+tvPv7iRha0xwBcUSgUO88DPwSQD2iwIZPJOwVyoBoNtAl1dHSANXgSuDSAXoBVApgHBDCAWjjQpQP6i8AhgKDAzqC5CNg+UqkU9BqByjRQ6gaacMBRwP8BNhHYDUAUMHZAMR4wWMAaVKwB7wiUnwHGAMYRcG9AtR5o/gEL0AsErCFg8gBcAR8N3hB8E8BXn6MUwFcCVBMeHg5MJ5CXAHp+dlIQwBcAeAPeBFAZ+CwAQomJiQCcwPuAOjrwx4I/AUAR+Eog2gFEKQD8g0AgwCjbOQngTYCDFBsbC4AQfE/wJ4BDgCuVm5u7uroK3gH8+eDP/BJK/huh6AsO/d1dF/4TwKFm34eNHo8anZ+22Id1gMYhW0BEoFIuvsk+Bm0dGHfVy0fH3E73CjCILA30LAyBI6SdQbRTMvfXu0M2xrqO1w1+6g55WOr7OVwJ8bPZwSFQHfcLd+i51h0CUQq2uDjL1hTjgfQzY3nHxxHHlMXHF/HHNiqOvao8BhKxX5Vr9bL00BbuwBZu/xZu3yZ+73Y70O51zB7QCLSK3gviEJaKvwUINF/0uznkv2gKfzdbCPp/tJpBbAsO+Of323bQ71VQoD8ooX9QQP8AWGgK/tUk/Osp+LdAk/BvZIhvxpHfCov2M9G6ZNydMlwFpJifi1wvQr6tLX7XinrVUbTZhFivRKzjMZvIshfw6iVEwwy+baq6U9bYJe3snuwna6ikJWrn8mCLhtIwRa7k92GHqKgWLrJEXgydyEsaeXi3ydSq3chO4RPz6Rn+XWTxjEec2OqJ2OqR2PqhyPIBz/wux+w268Yt2lXvIUOPfgO3Hj2Xbh2H9ku2xIuW1ZfN8Xo3oHpXUnQvZdhexQR7lmc+KS7wzy14kpr/NLEgKBESmVL4PA2TmVkKya1GQuoxcCIWRkRDQGRCQ3FevVa59cU5DZgsAiYTiKjd5jRg8+u1yq3HZgMcasBlNQAcwmcQcaBwrqAVh+kqa+qvG2a0S4X9a9PMd6BTCOQfaMnnp+09f2r4/Gj1/NHn2Yacv6RfwA94KB/6JB/8mWSDn6RDn6TDn2SDH6W9b8a7V8VNM+LqifFSsQzLnyjmyj+7QyBrWwtFfOl2rIK88KfuEEcKZ0tgdH5ez0hKU3NsfUV8W2XeMKGS3dQJrCEBkSEksoTa7iCOeFs/2kQ7ZtEPEoMeoR9YCBARwKGfshBYA5voMwX9T3CILdpmIUEVU6sKwEK0MWwPE9PExpcLK9GTjQh1Z84sKUlDjpijPNWQb2sovhrKTQ3ZSwMK5Lq95rp2cEjLQmA7S3LRkFzmul0Wul2XOj1XO/xedQS+rAmcTvGg3bpKdbwidraedXXecPV47eL51snjtZP7hpPrnK29+Nr1/nPne86coevryMxvLDhYrzvYbDrYrjnYLHg5zcU/lCJDe0r9K8pvIypB45ATpMwB1MhByx3zS+1BOtw2DoFQbAt8m1/9gD+qxScJax4GNQjK1cmscB4WQ1Zfda2tNi+qy5eV+HVN/cJs4xAdlo/zfYYwT0RfjSvUSSwyADgErXGs6/fv4SV1s57jG++nF1olFlxLK7TCEh4xRFVTM4NScc9gF6KlNLAZ612HsSlE6CfCTkeA/h/0gQD03sDifYGoA4FF+0KLdkeg98Tg9kfjgQ5EYveHo/eGovaEoPYFF+0HNlEg2IIiuuLDQdrohaPBxcf8YUd9k/bcjN9/O/6ET9Qxz7CjfrFnfGPPeEd/5/fs7M2Ykz6xJ72ijt+MPgFwCBhEvjHf+cbrPs71i64oiqzvD6kXBNXxAwAO1XIf1bCfVlOjGrrySbgGVmIfz4nKN6TzLzIEF5mAhQTnx0Tn2aKLI8wLlfiDOUH7UDdvEJwfdVrHkq2edwOPyDbuCw79Ky66vwWH7qYNWYT3wshbmQ2KrBoZlDCTipe7hXaF5LJjkJKHORyXuF6flJH8upnK7pXkUoln2tgxt85dtmQQJG0UxbaNF90I4ux3Bqlx1N2etH2eg3s9+nZ79e/60R3a40Pd50Pf6/uD9vjSgXb7MfbcZQHtvTe2/wEH6ADY3mMcfAB6eDhHn/COPeUe92efCOScCuZfiJLoxsv0E+T6CeO6z8QGz2V6CVL9JPm1DJVZttoyRw0cIdPMafOcSRvItB1MaQNRWuZNm2YAv2hC79mEboJc97lMJ052MVp6LlJrFn0XIjgZzNcqhH88gHsikHcyiH8qRHg6VHQmTHw2UnIuRnw+SngOEFGk4GSE6DggolD+0VD+kVD+4RD+kWD+kUDeiUBQWTe27zHj28fMXU843z4Y+/oW/ZAPyS6Oa58isEocP/Vo9A93eo4+GbiZL8+tn63umsO0agLzWXez2IGw8aTKmVAk1zWhM6xEmtI097xmOqVGg+x56RDbfdmv6TlWKJjY3Hr5JQztN97Dfzn83+wM/Fkcej/H6C6AI7PhJXX9Qvn0OBFaUtE/8CVZ7l/xI/6/4pB/+N/+CynicfPDe3Ued+sd/ZsdIkHvUCcYf26f0Aj+v61lULyxzx0dGxfd63Z6O0Skb2EIBhABIvr1OGTySxy6ZW/0l3AIlMxphxEFOuaGWGNjzJuTDPvTTrPzjkkBDhUdW8AeWS/VzgXShmKXHNrEH3yB3b9WvGcVtRts19C7V1DadqDlol0LyG8XkNrtHIhAKAQW0O9mEf+ihv9uBoAQQKCfSAtC21JCfw9AaEcAhybhX03Av56EfzsB3yVH7JIU7hah9vEwJ+ilpj21YeU1jfAyMQS9jkK+Loe/qoK+qIRslELXkfA1RMkmomEL2bxQ2CTDtnArWll1bWNNncJu0nQfSTPQOdfXpO6tnhzAiejFLG7hgKSwfRpZq8wvZvlHtVu6d151mvSM+D4W8zEGvXTruczOX2LzSGb/eNolYNotcMLFf9z+Idfi1ug1zwFD5x49e5KOTbuOdaOORY3BjRJDY7j+5UzD0zAXg7pIl5a8u7XQe2jI7YJcv/Ss20mZD5/nBCVB45KRqanYnKwKeG5NUU4DOqsenaVFIGzmtjIatEpvwABlNmgRKJ8AMhVwBUR8HgGXQywBxXKZRHwaEZvWiM0Ek1La8PjOsua+uhFGu0pK3Zwe+14x9udwCPDPj9pp9fnB5Bn6NPF/Jy35/EI7IDSglaz/B0kBDu0Q0cBHac/r8c5lEVElrtLikHwHh5A/FssBHNKKLwXJCki+vJArQ+wIsBAQSwSlsXNAiAKhNrqpPIVSXcwgNvGaegREmpBIFxKZQiLoCxrbjkxga6FI6xSB0jiAQNphrNtiSwgsMJhIWy+nLYH7hTv01+LQDgvxK+n8CjqnhMrC9DOL28dwNYJKjJwAVbVnqrvj1aSQWfKjbRYCwXGes2RPDemXOKRloW7XWZIzkKbbea7bdb7TY6kD1Ms92SIGzuTfHH1gMuhiKHK11Lg7r7u6a3HI2eu1s8eGk9u8neO4ienQ+Yv9584xDfQmLUxXHG03HO02Hew3HO1XbrktpfhLi8O7Sh5jy3ygle4QLQ4BFnIqKNvGIbw1CD9IRpqkFZuXd91vY0aWdN1NwVmGFgAc0k3EWNf0RrAn0JLJUom0RCREM5mQ3sGMisbQZIRjDOx6fJGRFodQhqnoq3nltrV9/j385G5WIrrhThLENDbbMBFiCi+/TR4pEkg6BezWvuYsIsqnDnajAqoLh5xOhh+PQB0NRB/03+4X8kcB/2dfVPHe5/j9aZWH02qOpNUeS605llhxBKBRhBaKgEcECuf2BYE9QQfRNg4Foo4+hh3xTtrlGrnLO+qIe+hht+AjvtFnfGLOuoef8Iz6zj3imEfkMfeII4CL/OJO+cae9In5zjv28r3Mm5FlhX/EodofcahqJLqhHUZBNbOjhnnmWhbin2UJLrK2cYgtOjcmPDc6do5YcxQZexDrd5XofL/TJoZk9bzLOqHT9tkXHPpXXBZ/Cw7l1U09yGanVikLGmeQrWp0xxyqfTEFM5FdIoPVzT7IYp3xbjjq1XyvQBmDmUmombN6NrLbsWG3a89X3j3BJXPVw+9aae9iUNNHXJr2OnTud+nb764NSwBtQjvFcgCH9vsygPbdYuz9UXtuM3ffYe65w9x7l7XvPnv/tvbdYxwAOATy3/z5oI3nmP+YFodCBOcBDj2TGibLrqTKjNOlV5NlwPm5liY3z5m2LVDbQ2Zt82ds8hR2kEln5JRbscoFqXKAKWwLps0ypq4mT15NmTBJmzBOlAOz6HKc9EK0+Jy23E4ABBZnwvk7C/D8xRjJpdjxS3HjF2JE56PAk/wzEbyTYfzjYYLjofwfiUgAcOhokPBIAOegP/OAP3f/Yx4okDt6Z+DMHXI4dqKb9Y5IfZNUv3Q+eHj3Q9qxe1T75/y0mpWUqtmAkvmLgb2XAnsfQdhw4iykVp5WJgQjKtCdC7i2OVSzBlIjD8mjRhbxmqlvaGMb6xtfwtD+ze7mv7zRbzwDfxaHFrpLulizaxvL85SmKlxzW3FCIb7vCw79K37D/5ccAnCIBg/sTrhf//B2jecjonNYC+ggso1vt0sgOjxDW4UmXbvrb+Dsq2fprHvNHhCRgaGVIUiZ+/8HDoFAhZQgp9xgK2yMGcChvtRTYznHJLAjU4WHZ4sPruAOruP2g3FAa5h964CF0PtAFtw84msQhLBUBLZfg16g+cJvNIjP+loDchHgf9A6QrB/UWn1MyL6EYd+9IUAC8H+AKyhCcRXcsTXgIVkhXukRfsl6KNC3CleuT6jzqO/Nb2mnYwmyIsr1krRL6vgL8sKNrH5G0XQdUjROrRqC9H+EtGpRrZycY0jVYSBBuJwYzOzvU1Eap/sbVX2ExRDlVMMrEyIEssRnGk4TV3YpyloEobl9Tg86L3hJXMJfBOS9ykKsXrn2YT9I6nNvUnHR2rPoDnfsFmf0CnXJ0JrP5aJ+7CRQ7+BDVnPol3frNnIlHjjRo2ZMdb0EtLiTNVtQ1KiUz/0ZjfSm4DwKC1wQ+a452d6Z6b7pWX5p+SGp8CepRenZ5TkZVQh0muK0uqKU+vQKUD1mJR6LFBqPSYNQFEdJqMek0vA5RPxWhxqBF1Dpds4hAM4lErEpjfhcprxha2lpZ0VLX31XG7PnHz0NYiD0+YZfLZ6Pjf5jGibfP6oHYfnL+lH2tEyz2cXaJt/PmsHhKRAfdsa0GocqO+jlPx6vGNZRFCJKyekJWI5BlTKcSZ+hkN8WREPGERaHEJyZYCItOJIQQsKnCGEDDOzOrqeEavjOyvzh+qqOY1kPmFIRKSKtEQ0+gMUacMSQIwZUwiSzBrYWgH4aQCAxBYT2ZJGlpjIEjWMaaPkank/L5bbwSFASp8FHmqp6Re9Q4LqMX4lg1tOY5cMMzE9dFQ7C9MgqCiVE+CKtgx1d9wsOWiWcl9N9p0FjhAFCLCQFoe08Qk/cYc0gIW6XWa7ndVdTrNdTpouF02n+1znzdXuh1ttQXNFt1lBZv3uBkJ3S42HC3CHXrl4vnHxeu3itenssWjvIje1ol7UGTh3gamnN2luuuxg+8LR/qWD4wtnx5U7novpgWJ0WFvJg+Jyb0ilGzCFdtyhgjKnvDL7bLxVJtb8OeJqUpEZvu1OIzUU1347BW0RC78WjzJNwtrA6v0aeuI7hnJIwwUdvZmVjeFFFQ9y8TdjYZaRMOPoQr0YxOUElEEi6koa1gzb6tc4HNHQFwIpc4vLvRKdpReXdzUH49HYnU0fI4zRG8jE5LpC56oC3dKCU3DIsVT4sQjUkW0cOhBQfBC0A4WjDySWHsqtO45sOVPUcQ7VeQEI1nomo/bYs9L90Zg9YahdwUWgfA7U1B0O3o6YCyo+/gh6xCvxW8ewr90jDrkEH3IJOnIr5qxX1GmXsBMuESecw446hx12DT98M+Y7n7jT3tEnvKK/c4s875viGooriKjtCa7jat2hWp5/DfdxNftp1WA0oamwD9bGCaTyrjL5pxn8U0zBBeAOMQXnWUKAQ2cZ3POktlOVGcfLHlwhuPi220R1WSV22Dxvt034gkP/iuvib8GhLvY7aOtqeuV0Vu10Ydscunse0zVP6N9oGVhoH15qGNxyj2fucWo1iZRaRHEiazddcqUn7/cfBrEBtwZjyjYw7cv08TdDojfp5ZJgiPBGCO0AcIduAgoaApHZ+31ou32pe31BdRxzvx9n7y32Xj/WPkBBt2n7tN01jP13WAfucg7e5R68Czwi1sGH3CNPBMfBvCB/3skADsAhkIJwMVZimCy9mj5xPWvKJGPiRpr8Rtq4eZbMMk/sAFe7wjXu8FlXqMYVpvBBK2/hZ25iZl0Lp51hSrt8pVXOpHnWtEX2hGn61PWUaeMEqWGcTDeOfzlGcDmGoxsnuBjH14mXXwbRC4ky3Xi5XoJEJ0F8PkZ0MZp3KUZ0OkpwAtTLhfJPhIiOhwqOhQuOhgmPBAEiEhwNERwL5h4IEux9xDGOZMbhFZCG+S7BG5rgXR15KaN+WT+CBagJjEXyy59KJmw6pHFtcmaOPR5wShcSqG/baautw4uNw+tgSkVt32ZtzzqmXYNomMJ1LFcPbpWTV6s65uaXX//GW9gvh385A/9WZ+DP4tAmq6W9f2IZlF2uLGhYPfVxofklX3DoX/ET/r/mkH/8h//CbwygYh91Jd9v9H9Y5/mU4BDSbAdiFRKIds9KbaIKLAITTW8HGbv46pm7bhORjb6RldYg+vPu0OdAuZ8my4EoBW2x3M/dIXcLPR87w0Bfq/inrn9aLAfcIVA+lxTolBVshYq6QUjQIyedGM08LMg/JIUdUCL3zaP3LxbvnQcIBMwf1J555O4ZkHlQoI3A1obC/RCH8DUIgtuRGgaiEYC0HUHb+sEL+pMFeAlkJ3y10zU0Bf9mQqtvpbBdIvhecfFxeZWenGgmbHamtwX19aDqe0YqOhXVDS8ay940o97Uw16XwraQRS8KSl8UNL2EUzahpClEM6Oqbqi5aqijktZZzeyq41Lqxf11clrN9FiFSoSfmcIoVcjJGbhkFs6dhwxOxZczbkZRbfxkTo/Wb8e8eZCwejNU6XBvyu72pP2dacd7k0735I53ZQ63RdY3OaaujGt2I1eteoxMO4xMOk1Ne1xsKN7W7T7XWu4YUCJMGNl2Y0hnOtppAG3XibQhwmwr8h2wOa6ILJ+8rHsZ2U/TC8LSEPGpxWkpuJzksoKkCkRSFTKxBpVYi06qA0SES63DpdZi0uvQwCACRJTXiM9rKsltKs1uLMlswqcDd2hbGURsfhMOBM2BYUQ91GaxoHdRNvIO5BloPZ+fF7P9orZt56EM2Dt/VgB1+j7JerWS9//MCBrvA8Dzo3o/jQP1aCXp/VE930u6X4lbl8X1Kkn5hBQvkmkr5bZxCLE9a+gHd4inLZ8r4soADiG50kLOOAJoTAyjcfN6h1Kam2NbqlJ6azGMhhY+YUBQTxM0gByFEX7jMKia4zWO8huZQDwCnVtH59UxBLUMfg0dbEVElrSNLWljCpvAS6N8kKZdwxVWg1CEnUYgECjH1O6sPYoOtsJaIMb2kyx+DVOgFUugTZNjC6rYvHL6GH6AgekeLW5iYGr4FaUyQqGiNUPdFashB85R7mm0LOQ5R/GaA6kJPwQnABwC8tiplNNaQ12us10u6i6AQy5goVU3aCXyXiTff9EVtFjykBdtN+htzHO3VHu4rLt5vHTxeuPi/cbZe8vZc8XBdcrchqFjMHge4JC+3NR00c7uhb3DS3vHVUfHxXvec1lBPExwY+ldVKUXBOQcVDjBK1xAvAGiyqug3DkbZ5WONnuOuBYPM8mtcMK0+hYSvZPRFkAFde7QBu+C6pv55X6wiifIyiB4hX9qoWc81C4BaRuNuBEONwyHXY6AXYpD6scXgkAF4+wSm8J6T3iNZ1qRVVyuUUyOXkyOYQbKpb4ra4BWQ6PWdhATy2F2uNwL6ILj+QWHkmCHI5GHglEgPgFEJhwIRR9OqjwBbz5TRr7YMKRHGNEn0AzqqQY1Q3pY0gVI44nUyoPRxd+GFgEi2gdwCOTLBYG47eKTjyHH3OO/tQv+2i38iFPQYafAIz4x5z0iTjkGH3UMPWoffNgh+DCAIq+Y017Rp9zDj7uFH3cI+c470S4YkxZV1xJWTw+qYwMcelrDeVzDfFLdG00kIAcgbVz/Yb4xYCEW/zum4Byol2MIzjGFZ1lA/AsjAxe6Ss83RF+p8XZvtg/vtE3qtE4CUPQ//uuXuUO/+tL4W3Copm8ht2Emv2k2l6jKJSoKmpRFrRpC71rP2EYPY5bMWoa3rF++TzvgPnjUZ+BK+NiNZ9zTTwcO3hk64Dd6PVTgl8qv7l8hM1YHuGvDorcp1TP7Xdq/8RkFyXIHfOgHbtO+ujWy24e69xb9wF3mHj/63jtMMPN0/13e/jui/fcEBx7yDj7iHnrEOfSYdeApA4z6Af08x4O4J4OBL8Q5DayhCIkeSEpInryeqbLOm7fNW7DJ1djnzDlBlpwRs57oBT/s/F3Msg9KcgfPvY9XPiqfu1eqvF2i9kTMesDm3aAqF8ika/6cU960Q67CMl1unqw0SZQZxUuvJAmME6evJPFvpE9fTx+/lsrTTxDoPePrJsp0kkTXEmTGCRPnogWnY/mnwmXHQ0ePRY4eBTgUOgZSFg4HCw8Hjx8M4O8K4H77cCi6Uj0oeDsseDPM3epgvAlDiByTuJfDWN+FsM+FsZxSBY7pvLNhw6eCmPpRw9DOFSrv+37mWh9ns5W2VdKxUtS8AG9WIdpmEW0aePtCQZMG0Gl2pUq18Obf6l72y/t8OQO/8Qx86R361b/Lf/MDAA4JB2+zO+9Qy+9Tsh4SHt2tdXnQ6BDaZh/fYp9Qbx9fYh8JtwlINbsdaOTgq2vmqnvVTtfQZgeH/iRr+8dkbRCu/VNpk+X+DA6Z6920NQz0+Z/gkHtSoHNmkDUy/Hpt7OXu58eG0w6xcw4I8/bKYXtmUPtmkHuUsG8At6jgIOfgm8n8f5Hn/k4B0UZjAyhSw76egX6lgvxBBbZgn1/qz+KQloV2tE1EoGVIi0Ny+K5x+F4B4pCkVAfcO2qGn44PhtP6sklD9XWDrDqKqrVlo7/m7TDuA7noPbHoVRl+s6hhE0HahA+u5ndLC4n0xgp6P449iuaPYgXDWAEVJ2KUygXl6omKRXXZ2jx+dbF4aR6hnoNOLkG5c6ltkscZfPfH0273lz0fv/T2f+HxaMn5jsbhlsLWW2rhxrvuMHbNnmfqLDR3EZk78UztmDesBq5eJ1+71m9vwXnoJozw4ETbM+JucNOvS+DmkmJTMfYGD3eNgbk6XHytF2nWAbOqz3coy3UtzvGC59zOz3+cBQlOhUUlIROeo9Oel+Q8L4M+ryxMqi5Oqkan1OJSarCpteiMOlBNB2IVcDlNJdnNJVlN+MwmXEYjNp2IAVAEauoyCNhcIhbZjKsjV/XTmmR88oZ86PsfcOjnfs5PvZ3PpW4/eDs/hZyeT9LeT9KeH3BIy0Xb0pLPT3bT8g+gIMqPAuueT2LKJzH5g6jzpah5RVyrEpfKxzEiGeozDoHSuB8q5YA79JmFfoJDTBF0kJnZSU5obIjrqM6j1tdyGiiCOiq/ZpTfQBU0DvGa+7ktg7w2mqiDI2wd4xBprNrhseoRTjWVU0Xl1dAkLWxFr3CihytopTJrhpgVo2wQgVAKxOCW0bkgGq6KxqkZYdcNs2uHObUjvJoRXjWVV03jaqVd8KqAGLxKJreMMVYyzMB0jRbXMzBlvHKMnFioaM8CLDRLCtSQtSw0R/aeo2hztOfJ3j/myIEoOW2a3J/FIXWXK9AODoHBROukwJWaAHGK+/Dt62x3C5WH85q7xytXr7fO3m+db75y8lp3dFda2Y8ZGA+dv8zUM5DdMFuwATjk+NLeadXZaeHhzZmcICYuqL78ThGolKtyBiyErvUtb35S1RKIqrmVjbFNLTJPQJhE5hnGwq+ml1hnVdgnYy0Kal1rBoMItAhcx5MUlHNsvv0ziMszmHNYjllYnkks0iwGaRKFNAqDXQ6BXIiAXo6C6sQU6MXDrjyHmyQiTJ/DbjwD84sghgnQa7l4TyIljzJSMTBc1dqUhIbbw3PPQwqOZ0IOPoMfjEAeDEEdAApFHYwvP4lo06kbutLJvNrLM+nlX+vhXQVbCu9aB/NKbf9lZPN3KaX7I4t2haH2h2zjUDDmWDDq5MP8o87R31j7f+0cetQpEAgEbV9wD/vOwf+IQ+ARu4DD9oFHnEOPe8Wc8Yj6ziUUPHnQ6skRj3jzwKLoqKoyYBCF1tGDajkAhx7VjD2uHowitMJ7CpuYwUP8G3T+ORYgIsHZbYPoLFN4hiUC2/Msls5ol0EX1LT6qUutc3CrQ0qnTUqXVdI/f8GhX38R/S04VNw2GYMVJJRLMxqU+c2zOfWqrIqJ4qbZFuqrHs56n2ClZvi1QwR3twNpv8fIPo8+/Ui2XvToxXDOxRD5sdsDzkk8cPvePLg0yFodE79Bd2iMHlAOeNG/9RzedbN/z23y3of0fVoviA6MoL23GdsVcfQD90UHH4kOPeEfBpEGAcyjgeyjgdyjgZzjgdyTQQKQZ3A6VHo2THohXKYbPakXO3klUW6ZPe0EUbjCJzyKpr2LFN4ohR9u/l655lGp6iFWFdZIhYmrAvGKkPKp0KrpgIrxiLLV4JKpkNKp4DLpU+TqY5T0fhH/TtHErcLxezieN0LqXqByztF4FfB9EWK33CmHLJFZCss0hXktQWSROu6QPG39jGmWwLoczrgYTj8Z2XcieuhkFPtkGBckd58IEh0FBlGYeH8gzShuGNu5KJR/T5W8JA+v4LqWbsGEp8P6LyXwrySKrifxLVL4upG040H0Y/cG7VNYdaOvqLx3I5w3Q9z39T2rRY2zsKbZgmZVfrs6u0WdUq9MqFI8r1ClVs8pFr/0Dv3Ge/gvh/+bnYEvOPTrf5j/1kcAHOIxHbjDbuzuW7Sy+60xvtVePnUOj1vto9rs4lsdE+ocY0rtwwttnyZc93qsZ+112cRRx8jOwNBSm6kAJhH9LE3hV+GQh4X+TZsrgT428U9BxPaO/hi0DbK2kwLdkwNcsoJskWE3aqIvdcQfHUw+MJq+l521W1ywawq5dwqxawLylbzg92A7UfDVeM7/kGT/82Q+iEb4Vg3/Zgb6jQqixSEQivBzfaWE/lHb8LPjF4HF10AAorQcBQNpct8AHJIjvpUi9kiQh4XF5yYJNquM8BV+loxZMDyCb6N21AzzGnqUpNYVZu1rXukHJub7Xuyb5sqt8pZNdN86Ymge0iUprh/rKhWMFcskhVNixCQPLuUVSsXF05P4hdmyFyvlb9ZLX69hXy4ilucKVMtQ8UpO70wEYvJOyIzH3WX325vud165+W06+6443FRbu0lN7VhGpgzDG/zrtlILJ7mV07iVA9/Chn7DdNDsOt3dWh7uNZvpp8rzmMizkkNNJpFXJtH6cqyuDHdJhL3Ix1xmow1Gi6/2I8274FbNULtaiCs+3wuZfysv735awdNEaNjzwmcJxWkJuJzEEmhyBTKlCp1ajU2rwaTVFGfUYTNBiAIRl9mIA9ZQVjMgImxGIwZAkbZqrgGd2YDOJ6LxHSXNvdW00Sa1qOf1xNBHADwTfZ/kO9pxez73+WwXuX2udgOQ80dvB0AO5dP4jrZtn5/pswW0vZuE/BNts5AIiPS9qOOVsGlFWKMSlcjHi0WAduRI4A5x5QjQPrRjCv3MGvoJDtEFBb3U1Jb2+Kb6RHJtEb2+hVM3ACCHVwMmCA3zmgc4bb28rkFRD0PeL5RS+NwWGqNmgFk1OFY5PFYxxK+nTZMFi4xJzah4nMxg1PaPlg7ScSNMLJUFhBseKx1mVQ4xqwcZNf1MoOq+saoBdtXgtobY1UOcqmF25QirdISBGx5FD1BRJGoRcbS4jFNaJKmHaFmo+5mGHKIhP5gDIXJkn3kwYlULQjvSxmpruj1+gUM7CASsoR8XOzjktUC5s0ryX20MluX6Uh+ZM93NJt0dVtzcX2qjFLzeOnq/dvR64eg5a+PENTIZuajL1DWUmQAccli3c960d152cZp77DuVFzSCC6gpu4WscIFWOiKrPKrb/LuHUvpo2YSOSFipRzLCIhZiHJylG5SjE4W48qz4+rNik8Im71Z2bCc/uao3NKnIISzrRkSuaVTBjeAs/eBcvUi4UUzRlbhi43CETlD++eC8c2EFF6MLdGPyDeIKriRArycVmgIuegY1AlCUg3NvIGd3DpaQ+ksIzckIpGNW7vn0vGNJkENxiENhWhw6GFp8KAJ9KId4saL/atfYjUH+dZr4+ojo2rDQWCuB8QD3CpllXN+vC60/FovaFYHaH1p8UBuogD4aUHTibvYhx8ivrJ5+7RBwxOHpUZfAk34xlz1Dzzj7H3cJOOHw9IiD/1Hn4JOe0Wddw084Bh+yebrf4tEhl6hrD/IeB6HyQvANwZW9QTX0p9Xsx7UgWY4Z2UDJ68TWjUYN8O1G+TpMQEQCoPMAiliCM9sG0QU2T5dDvdZXZVsd617uE9rgktzqkNZul/wFh/4Vl9DfgkPo9unwIm4EGvzHOpnXOAdvXoTUzyTheej21YaBzRbaYk3/8qM05knPlsMe/btcegxjxKYpotP+w+eDxEefjLjmKHJa3pd0brUNbFAFr3sE76DNm35ZGr3HrItP6eeDRo89FBwCo3jucA/fEx28yz90n3PoAfPwQ9axp/0n/Ae+e0IDb3XKn33aX3Q+iH0hhHUpdEwnTKQbJteLkOpHya7ETV17PmWSKLfJnHCDTN5ETD4sn3+AnXuE1zzALvjj30RUrsXUC59315crkQm1LEh/by55IKmlM69rLKuNDe3rxzDJSXU9EEoXbKAhp7s1o2UYQhY+I3Ymtw5AaB2RVfXZ/YSA0sYoAtUH2RTdRbHKLLtTQgmq77ldOBpDajZPJ9xtrjJIFGqD5sLpFyNlhrGqq8lTwFa6nsDyhUkg3SvksTdU/nsCa6NqYL6ob+MudupcJFU/WXo5hmudr7TJnzodNPRdwKj+Y+rjgvEm2ps+zssuxlZt/xq0UQlpni3sXoR3LeS1aJJrJ55VitIb5LAOdWGnWr3yxR36N7ub//JGv/EMfMGhf8Uv89/4kH/4x//M4hhz2Ga8UScuyY+c71V116XK6XaTXVg7yFRweNbqGE90jK12ioJaPoq+4npXx8xV56otyFQw1N0ezPrX4pC1sa6DtljO6PPcITB6aBuHbJ899Xwe4LnDQp/nDmlxKMA9JcA1K8AWEXK9POJiS8yRnsT9Q8m7qGlfc3IAouzVFrDl/16U93txwVeS/K/EOb8TZv2TPP/3SoTWLFJCv1ZCgD6Tzw7wfKOC7VJBdyshe5SQvUrIPhUUaK8Kumd7uxu8CjgKlNWBnYHvBHqHgDUkQx2ZLNOZrreZ7338SgxdllRIxmr6aW3EoeHKQXF9j5LcNs+ufyEtfysp+Z5d/n6w7nVrx2blwCp6UF3YIS6t5fdjZeJClRI6pyiYlecppJDpSYRajV5Zxr96Ufp+C/92o/jlEnxZk69ahIrXIINLiSXqJ3EznneX3Xxfu/m+c/V543zzhb3ngrXL5A1bjqEJx8hEZm6rtHVW27sq7Z3l1nZcCwumtTnfz1793HcJdnsR5aFGWiqQBspiHSX6rAJzcgpzbAJ9RIY5No47JcJd4OH0WdgrtOLr/cUW7UibBoRjKdQNCfHOL/DLgDxMgQQlwiKfFyYkotOT8XmpZfC0isK0yqK06uK0WnR6PSiN+wGHsprBQrvWGkQErUeUQ0AXtmBKO7AtPeUCdtuatP+91v8BCARMnm235xfezmdTCCz+FIe0nEP6QeOkT+NkLR1pvaBtO0hrAf1gBH0Skz6Ju7dF+iQiayXs/ihsfytsXBNUzwjxMjFKCArhZIVsbVgC/P8Wh0bYOR29CYTG2Lb6rKGG8rH6Lk7tMBewUB2N20Tldg6yyb3CoZEptkDFlk+OSridNFpdD6tuALg93NrhiXbOJnvmjVSzJppQ0jjclgFaWS8dP8jEUZnYYSZ+gFk2wKzuZ9b30uspo7Wk0RrSaDWJUU3RqqqHXtXDqh5kVQ7TMH2DSFIfvLUP1jCMLGWXABbKm2pLU5Pi5iihcxSQnaBloW0c+ikR/c9xaAeKgECyAkAmr3mK3zL5yVpbiBL1gBlqN+ppOu5mO+/muuHs8drR8x3AIQevTUevRXt30VUz2iV9ho7h+DUzjbXDmp3zur3zoovTfJCfHBbSh3tSUeJdVO4ELbMvId7qHk7gy3ATqtoxPqqqMTgdbh+VbRyUeTkg+0JIvk4kXD+q0ABCdGughzeznpWSg58hbUJzr4Tl6YflXQ7MOhuUczYMcjECcfkZ1iiqSD8w79zTrFNBWWei8nWfwa4kwK4mIq4nwk0TYCbxkCsxeUYZaKeqzuS6bmhNOxRfH5ODckqCXH4OOxmHOBqJPBwK4rO1A4UOxpeewPQYt41ZDPBNaaKrowJDmtCAJjAYFejRtTKg8q/0sK6Ud55OQu+KLt4TVrxfm0RXfOQp4uit9P3Wwf9i9vAPNo8P2jw47Pz0uztR+nej9O9E6d2O0PUMPOv4+KRz4GnXsDP2QUdt/PdbPtpj9uCQbdBljzgHv5TA+/mQx6g6/zJKQC0DTGINrB+LqB9Ka6nA9yd2s72HeaajfH2mAEDRJSb/PIt/box/ns2/xOHqsxk3+tpdawrulobEV97LqvfJIHgn/dP/+0ux3K++hv4WHGoc2Ugpn3yGk6RXT+cT1fCW+cKWhTAkOwTGLajXNPSvdTJedDBfF5Ne3coQHnFtPurbez6QaZWuPB9EPxPRY5rR5YlouZmLDi5siSoayG9i4vqF6XWk4OJWp7Rqu5xW3aieU0HtJ4OqvwtDnwxDngzDnwiuOxHUeDq86Hwo9lJwpU448nIE5nJkiWFMlWE81igBZ5xQe/V507WkBpPUepP0erPsBstcgl1eiweM4pFPeYobDy9djSpfCi+fjqvVJBPG4P1USC+ZoCzObS9HD6PLWWXECUhRP7qWV1HOqCYIqhEN/JK+hhZ5QqssvnKgA07srR7txAwga7mVmTXNZWOF8P6i9M788Npk6FhWTl9BtRgZWZt5H1oS15QcRXiWNOR/MahTJ4akF8swjB00e853R8w5QyWRIIK8a62F/rK8fy2rfiG6ZvY+mn0fLfHIHzdLEpskyVyQa0YpE2dDuRcDR+7AlLiO92307yljm12MFXS7MqFcElUuhpAX0b0rqLb5oiZNQY0U3iCpIE20U9W9Y3Nrm1+iFH7jPfyXw//NzsAXHPrVv8t/8wMADo1ydJhcIzbbUjDi3Y/zrn7qVOFyk2gf1G4X3eUQ124f1+wYR3COK7ENSb9x64mhjYeeiY2+gYWRrvkV3b8ShywMdayu6Nhf03cxM3SzMNoZw/ojDtnFP/FK8Pd6HvgDEe2MYQVK1uKQW0aALSzYpDTsQmPkIVLCvt7Eb/uS/8DI+kYE2yuC7eLm/x5IAPlKBPlakPt7XtY/jef/yzT8m2no1z/XV0r41zPwb7TAAz2gghxRQY6pICeVkO+U2u0JFeT4tg6poPvVYNwq8IjgAId+PwH9/QRij6Lswlyz3UrvoxfMlDfj5Qu8Zslo9+DQSOMAt3JQXter7OyYpRNXxFUvxyveCirfMOpf9bRvNPYulffOYNokVbXCQaxcXDirgCxNFyzIC2ZkEOUkYkaNWlzGbLzAvtzCbL0o2liELqpzp+cgwjX4yFpG9Xxw8qz3gzWPW2/cfd+B5g0nr00H92Vbl2kzG6HxDeHVG9NWdhpH13knt1kHlykbe6GVFcfOUvrQbSnzwVLhbQ3KSVlkMoW6pECfBZOaVOgjCszBScy+Ccx+Oe6IFH9SUnJOgL/EAVCEMx7GmlLQVq0o+7oi51K4exHUGwK5lZV/Pw3inwqPSCtKSEOnpWFzUkugqWWIlApkak2xNm6uEQfcoexmELSNBdounMOBcIVsArqgEV3Ugq7swA5TCbMiymvZwPdaCqJoy960Ds9OqdtPun1+avv8seZtp/htB4e6fxRYk7cpCJg/28yjdYHAFiBQ9ydRl1bC7k9CklaCro+C1rcCwiq/SiXE7eCQNjVOO2gVtk1EoInox5ahncYhGRKEKIBMuTEJrJ+e0dQVR2hI6KyHjhAbOA09/IZRAZHJbxrldQzzevq5gz3jbJpaKp4dl02xhVzKyGgThdMyJGgZlbTQZwck30+uflDMb8onlgUiee8os6aPVTbIKaOyS0cAC7Gq+tiEfnZzH7OZQiN2Uxu6Ruo6qXVd1NouWm03rYYMyGqsZmS4mEyGNHXlVfdAS2joIlENdLIlXdUdP0sJ1VAea8h35si+2yD0WcAj0gqUwGm6d4rltDbRttx3KGhGK7eZLncgdbfHLOgvIt9aJD1a7QyZLXvKjnUe8TYVuFqpXZy0k1gdPd84eAEc2nL0Wrb3kFwzH71swAQ4dNVUY2W/bOu0Yu847+a0GHl/vDCEgn9UVuZZWO4AL7erab9P42ZMqSvmF5qUqoZOSnImwjU84ypwh0ILdMPg+iFQnaCCCwl4U0ijF6Llbk6VdyzcXMtC+ZfCCs6H5J/RquBsKORsPNogptggKP8HHIqF6oNIhkTEtaTCGwCH4iFXY/ONY/OvpKEdcM3RaMLzwup4aPnTlCLbZ/DLcYhT0cjj4aijoOYtuPhQGPpweu256mFTCt96WHCdLjRi8HXpfB3gzND5YNqPDkOgO8o3GOYZNw1cyi3bF4/aFQYmEQF3CHX0CeywT+peq6Df3bj/Lxb391rePejmf/ZRnElIkkVUqg1QQPwN3xAdF/+zjoGnrJ8csXx80Pzh3hv3Dlg8PmUfZOwc7uoWF+KVlvMAVR9UOxxIZAcTueEE2vOmBlh3biPtSS/HbZhvQRNcZQgNx4R6HIEul6/H5xrw2MYMqgWlw7cGE45Lzi2NRlaF5tUEJf/T/+cLDv3qq+hvwaFW6haMuJhZrciuVRS2LyLb59Mr5I/yuE8grFyCsn5wpXt0g8zcrB9aKSDOOsTSz92jHvahnrg/oh/FvBDZdy211TKr8npSumMG1jQKY/8MF1fVnFiVH1ma7w3NM8+EXkluuhRRdT6i8FxM5tmYlPOx+acjik6HV5yLy78cVaQXUWYQm6cfn6/3rMDoeaFRcvaVtCzj1MKr6bhrmUXXs1DXM4usoIW2iDxbaJY7Eu6cXxBa1Z3aJEOOSDPJXTheP2qos3SUWUhiNUp6q0abiIzRisGWTllD3ehwh6yuno1tFVbX93Nq+yl1I/gW8JDZWd5T08rtJPJKG9i1JSRKFbWqZIBQ3NeC7G0rGqlPJZTDh/H3cOin1Z2+CHxIbVnKIP76M8KTlmYPdJ9nMdkph+WNWH5Qo8wgLbZR3zVSX93Oo9oljfkWqhyyhG4FE64F07YZUksQgpfIPx9J14sb88gTFrQt91Bfj7BfURhrXSOL6LaZuApZSJk4v3uuqv9FU+9LAmmlrmO2e3iVwd0SCLek4q1XW+//zW5mv7zRlzPw287AX8Sht2/fZuTCic3tYDYwGPE7PDz8JWj7V/+E/685AODQMPs8lX2JwTYSsJyHa92rw2xL3d0aHJ602UWAkaxtdjHNdjFNDnG1DhEI64dhxk7e+tcBDpkb6Zr9ORz6edfQTgcRmFYEcEh3G4eM3CyuuFsYeVhoieim9ZWAm7Z/CYeAO5Qc4JYeYAsJvo4Pu0CIONQVt7c74WtS0h9Gsr7mwvZwYbtYeb9n5v0Lp+BrEWwPL+8rdtY/C/P/ZRIUuUG++gURKQELwfcqoYeVkNNKiI6ywEiZf02Zb6KEXFXmAxkrCwyUBRdU0JNq2AE1/FsV/A9T0N9NwP+gxB1dabV8SX36jp/+RoRZ5xKVw2QRhT7SLeigTNYNKGr6lE3dqt7mubG6VUHVpqByk137YqRxtbtzntCpqGyS1NcK+7GgQA7MllwSQxYEELUIrpQhVNOFsxrk/DJycbVwcQW+NJ+vUeVMzEL4qwjqeg5hISxD4/NozdPvtbvPWxfv106eLxzdlx1clZa2EhOz8evmKmv7RUe3ZWf3OS0O2YksLfmONlOBPmuQgMXiu0q042SxsRx1dqr4pApzVIU+qMTsncLsnsLumcTvn8Afkpcck+FPjuPPiEou8Er0xkqu0kpMB/CW3WjrpiLbaoQDHuYKuAgKvZsHfZoJC0uDx6Qgk5KLMxOxeYml0OSqwnQCWjuhtRmX3YQFAtOHtN1EgIgImFwiBtqERrdg2nqqRGPti6BkbhykGuwYO9vezp9loR8afnY8nx0B8gHatn0A5+w4PztPavlnxwXaxiEt/wAQ2hHAoW7AQp8EHd/zW97wf4pDWl/oRxwC9XI/7xrS4hDIUYBxxqFMYQF5OJXYFt9ESKcQsKPENi5hUN7OnaIIxd1MLgWwEIXP6BnnD05KmBPCsfGxUd7gAKu7h9c1LO6iS7tZC3TZx5m1d8rZlwr51pR8lsEWNA5yq4cE1aP8ahqndpBLHOB3DPIpgxxKP72DNNLSNdzUMdLUSW3qphK7RhvJ7OZBDmFkCNPVVVBFKkAPohCcyvyJlgwVqJHrCZ2lPJol3wUY8yc49AMX/Tkc8gB20I84pGUhLQ6RtDikId+aJ99f6Q5aqA+UZPrQ7lhwXC2nneyXnVxfbuMQ0EtHrxV7D/l1a5bOFZaOodjohtrcdtHGcdHeUePtthD/WFgU0lnyqHQHhyrtiT1PxsTZsomiWWXlynLbIK0gA+4RknotKEs3HG4QgTIMgFx4mPmdf+75SBiYKWSZUGj1rNAsttA4GqEbhbgIFI28FFV4MRJx8Tn+ynO8cWShTkjB+fCCS88KjZOQ157DTFIKLZILreLzrsfmXovJN3mOsMktu5+BfZSMupdc7JmANI1FXo4u0k4cCi0+Ggz6f4oPRWGPQVr0mxlWg0IrAB5MoQGTd5nBv0T/QRdH+ZeoPN1R0VXSqH5h7aEE1LcRqD3aejnUEYBDN1P3WAb887U7/2xy6xvLO4dvRxjFZDqlFnjlIfzgxQ9zC++GJdu5+1+yeXDC7N5Bs3v7rt/dY3Jnj+ndw5b3z9s9uWYT4OwYGXQXigquoYQ0soKJnFACI4rYmdaKw/c+a2H4U7g+QwJ7utCUzbvK514Rsq+KGVd5IzeGybatTQ/Ly9OQhSVoSEVZHqIqN/2f/q8vOPSrL42/BYdqKOq8WmUhcQHbtVo5vFXYvRBWzHsMF8eWTiBaNQ3DwB1a76AuEwfmqsgaRNN8OHLaMYF7+l7XvbJ1+1SeWcywWTTNLIpj9VykH9anHzHknsZBtWmqafPBOO61WJpBzNjpYNrZoJGzQUNng/pPBdFOBnBPBY2dCaWdDaVdiGBcihq9HEPTiaXrxo3pJzCuJNNN0lnm2TzLXJFtgdgNJr5dNP4YK/EvE4fVyGLrp5Oa57I7VagBKYpCr6UJKvsFdUMaEAjRSFW2jSrbaQsdo4sdo7ONVE3tsKqiT1ZGFlV0j5eRpkvJijLKVEXPdAVlqrxnGtMtR7RK4C2KXMJkar08oW4ipFzgA++3S6OYJ1LMUjqtsqgmydxraRyj1L6r8SMOuCGbnD7X3D7TTLFV1nRE+UTpyGYR5XUQSuaYzjJLEtrmKy0z5O4QhUuWyAsyEVb/yjye6p0njC6fhbSv14y8aqWu94y96GGutQytYcnzOY2KDDDltn2BwHxNE76nC96wxzb4opci2fci8TuB+PXmy+9/cQcLRpqqVKqurq6SkhIw9hSMTwXDTBcXF//SmFEw2BTcmoL5p3/9nfDm5iaYrAoGqoK5ruAfGJwKbnd/cfjc3ByYrwqGwP71b/tlz7/3M/DFHfrVv8t/8wP+4R/+M3XswijnAoN9mTtmOdJoXxV9A+9pX+/wsN0ubBuHYlvtYlvsYgn2kWjbJzFXXXx0Tez0DcwMdU2NdEwN9cx+lLmhnoUBSE34RY6C9qGFoZ6VkZ7dVQNn0ytuFlfdLYx3cMjLyuipp3XcY1As5/2n7tC2QeSR5m9fEHgdF3yREHakPW5fe/xX7Yn/0p/1DQOymwXdNZr3FTX39yzot4LC/RzILmb27/j5X8lguyYh30xBv/1MRKALSAHbrYQdUkLPKCFGygIrVb6LKs9LqZWHdpvroch1UOabqgp01LBjasSubRz6l+miXUt1l9+O+H4QPP8gL34lqZ+ndUx0DYuahfTGqd4ODbFvpm5QVd+j6OiYGSLMs2tW+ZVrvMpVRs3SAEHT1aRsIkgbq/i9ODEDpWAj5pjw+VGEho2cESAUMrhKCVfNwmY0ELWmYG62QKPKndBAhSuF9I385vmI7JmbD1Y9br10vwlijl86e645gMEvzgoru/EblmITc4Wl/by965Kj+6yd04SVLc/cnOtsq4l5+Aobs1oWoC71kmOvj6PPTGKOKzCHVJgDSvQuJfZbBW6XArdnGrdvCndgGnd4EndUjjsuxZ+SlFwUluhxSwyZ+Csj2Ku9GNOOYisi0rES4YGB+sIg93MLnmZAQ5Nhsc8Ric9Q6c/xOSlVsPT6okwiOguoEZPdhMtuxGcRf1BeIw7RjKvuKh8aJk6wO9aE5Hc7GPNL8+dz/sFPKejnILTDQj/TNvD8JWlBqOsTv/MTv/0jwCFewyqvArhDcjFKNI4Ag1a3cQjoh96hHwLlZEieFMkdR3Al0DFR/ignt7M3idCc0NqY399UyWzsFjRRFb0izeiEbIjN7qdwqN1CTo+Q28Mf62GPUtgjFPYAhUWhcLoHBN1USTdjjiH9oFr6MKN+p5l6o55a5AqknVQxcVTSwBLXMwUgkq61X0geEA8N8QcH6KQuWkcHvasbABW9nTLa2s1oJfE6BrjNg0MlrSQ4fqAIMVaRL2vKVHUlzJJDZ3seqyl3ZimAhbSa1xpEv/CIfHZw6EdfSOsOgbo4NeAfrS/kqgZOUbfHjFaeM91earLPLOnuAsl/sTlkCnGf+cSe5WYuc7CZdwCtQW5v7D3f2Hu9tPdad/CaNrPn6l9jXTYS6l9T3rCat3ZYcHSZv+09nxTIRYe3ljzElXoVVjgW1ji1DIUwBJkcbvaUpGh1sWWYBk2HeQalXAvNNYguMo4sMnyad+5J9pnQAp145I00rENuqWtOmWMq3jwJezUJZ5SIM0zEGj3HGD5HG6WV3cioMk/AXoku1I0tBFnbYJarZRbGLhfrko9zzypySkfYPyuwiM6zABkMcVC3WKhrPMI2Fnklsuh8OOrkDyyEPhKCPhJXegrZda2LYzskNB8VXGEK9UBl2g4O0fiXt6UzosUh416WIarhYELRVxFFu0AAQ2DR4SeQAz4puywD/+nKrf921fsPjo9PhaXZ5xbdhxc/KsY8rayOqqiJzYTd9Qk2sLxz7Matvdf9dt24vdvi3gGru0ctb39ne/+yzSNTp7A7D2DQ8NrucCIjuGEsqJ4R0tAXS6zPbcsuG4hrpvuTWZ7DDAvWyBXOgAGvx5DXrj9KNCLVWNWUPUThM/Nw1RB8FRoPKytN/u///f/8m19E/u6+wG/Boeo+DbR5Dktarx5+g+vfSKyRP0XyQEFaRLkskwCYQVPXv9oyskUaXWnp07SPvCxpX8quVTtFkZ7Vvggr23RMll+LFJ95PHYxVKQTIdWLGjdLVzknC/D9LxMqZy4+5ZwKGP8uSHwqUHw6UHg6iP9d4PjJAMV3gdOngyfOhE6ci5i8EDVxKXryctykcYr0WprELEtkmS+2hckc4FPOCNVNpOYhZj6odD6sej6OsJzSsp7VsQEnbZX0v64eeNFKe9E1uk5hvCHT3/WNbQ6yN/tZb/rH3vUw35CYb1pH3xKH3tQPbBF6N+sH3tT2v6nueVlJ2azo2SwhbyE7wEVpJb5mI7Rk5QFK4wNXucEVTogpF4TCs3DGE6V2QmgscmeNMxVGmXKDZPmZNMnpZM6FJNaZdMWlRGFck6Ka8yYEI7sJMuuyJ82zx69mCoySWNaZfB/kZGzrq+ftr70zqTmtC7je9Ub6mw7mVjdtrYfxoou61jCwUtilDU5IJmiiaqYLOmYp3Ddj4nci4UuO6MWY5BVP/JrBX1/f/GWUAiAQwCdTU1MfP35cXV3t7e3l8/mtra0QCITJZIK444WFhcHBwZ6eHrVaDXYA4JSbmwt2W1lZkcvlL1++BAfOz88Dpvrw4QOgGvAS2Bn8b30AWjv36+AjamtrAWJ9vn0HhywvLw8NDZHJ5OnpaYBY4BMLCwvBB71//8W/+nvHnL/2+3/Bob+768J/AjjEZOkw2ZeYYzpcltlIs21FtDHOy6bO6UGbXViHLUjcBjgUB4io2T661DYw0cTdT/e6g56BhYGuqaHOZxYCi78Kh278AocMH7tbxj4CIQp/BodA1dyPOHQDG3ypNvRIS+y+pvivG5/9j56sb2nQvaOQXcO5Xw3mfDUK3cNFHmZB9ozm/J5d8DXoKfpzOARi6I4pIfrKfDtlnq8q74kqN1iVG6ZVTqQqN0KR/VCZ56YqMFHDTs0W7gUTWqdBGDf20EaH6Sd+8Ed53tupynVRq7KPLCXQx2vk3BoNtXmlvXeuflBZ0z/ZSFaSm2ZGa+a55Yv8kkVO6QK9QjNcqyZXyzvK+L14wRBGPlw001ek6UHOUwvVbLhSAlVMQKanCxTTBTOKfI0if1ZRMD0DFa0gWS+gXfOxENWtx0uevpvu3q9cPF46e6w5us3bOyut7cdNLUXXzKbMbTW2zvN2LjO2zjJrO46lJc/DeTkt8mMj5HVz0iLh8US55Tj23ATm2DTmkBK9T4H+Ron9RvkjDgEimsbtn8YdAFw0hTs0iT82UXJSWnJaXHqOX3KJXWJAx10bwlqQ0PZNSOdKmAcW6guH3MvJf5KaF5QEiUgsjE/GpqWW5qZXQTNqkZlap0iLQzmNJTlgJFFjKVhAmvC49rJmUiVzhKDmtr8Ukz5q3aEdt2e75g1UwWlR57N2DJ/P+lMK+gkU/dEL+mwK/bjYwSHeDg41v93GoZmf4NA2C/0Ch7Qlcz/iEIzJzxukZ7R2PScQUzqIhcNNDezGHlErQz0sXeIpplhcRn8ne7RLxO3lMruo/S1DpJZRSoeWkXp7OKR+fteQqIuqGOJtyVTvZtQfF2fezynXxBL1EG+GIlR0imStPFEbHdCOsG9QTB3iD/cyetpZvZ3C4X7pKI3fNzDa1jXa2jnWRqbXdwzg64ewOHYVTNqUrexMUJNC1eRHasptNcV3lgLS5HZw6M8Q0Z/FoW1H6Acc0rIQyUNF8lSRvGbIvjOkuxrSk8X2UDXOnxPqwvC0FDpYaRycXti7vd7GoVf2Xi+cbs5YOvEMrjMvGfH1riluWGusHeecXecf+mkywpiY8MbSh9hSL2SFY1GNS+twOJWTNsbKmNSWitaQerOSIe5BadcjocZxxddC4boBeRfjUCbQeveyzkeE/vC2kdiq7icFNY5Z5ebZlWaZFaYZ5Tcyym6klVzPrDDPr7fLrLJIxF9LRJtk4GwKa26WNz2pbQ2pb4uobQ4tqXuaXeQZnWUZnGoakm4WkWMeAzOJRuqEIk+FFB0LQu0kZR8JxRx9VnkW02NGETgOCc20OCTQZWqHn14CxXJUvi5VoAM0wtMDODTAvlJMOARwKBK5KxQkdBcdfgo9eCttj3Xw/zDy/b+u3vzaN9wgA3kXXR6KKn6CLnpSXxPf2JgOR4fcCrlm7nvExHuXic83lvf2uQWddvM/73j/rCMwiB4YOYV4PIbmRtd1RRBGQxpYgfWsgHpqGKH7WQOmoC0b3x3Z0OXd0Xilp+L0AObYIOJoX+6h9pSjdcm6uIybkPykDFRJVikeXpuFJkb/t3/+gkO/+rL7W3ColKTObVAXt62UdK1mV00GQDhPCuV3MOP+eElcpTS3XoZrn2noX+mkrRB7Vyq7N1Adi9DuFd8cnlkUzzxBrh8pOxMmORLMOPh0GERjX4gSnowV6Ecz8zsWYuqmT4cyT4ZxvgtnfRfGPhXOORUxdjKCezJ8/LsI6alIyekoydlYyfn48YsJ45efj5uAgUKZMot8qS1U7oJSuKNnbuJn7pXPBFapw+vV0Y0zia2zWR3zEMo8un+tdvhVG/Vtz+jLEdYWS/CaI37FH9/kjr9gCV+MCreG+Vt97OVO1kYTbYs4vEkYXK8bflE7slU18KK0Z7W4ewHSNpdGmImtngwuVTxGTz4onn5Yon5YPuuLV3hhJtxR07aQqes548a5Ir0s0aW08csZ/AvpaqNM8bU0qUGqSj9RFNM0g6Wv38xj2GVMW+SoTHJEV7L4VzOFFjkiJ/jEzWKVT6HMv1hQMrxZPrRAoC61jy52MVcaR5dqRxbL+jT57WAY0VRMtfIRTvIYxcR2z/bR16j0pT7mHJm5MMhaHuQs/WnvEPB5qFQqhUIBRLS2tgacHEA4wCOqr68H8AOgZWRkBLw0MTEB0GV2dlahUFRVVQHsATgEjgI7AOwRCoUMBgPs39jYCBgJ1DcBsPls9YBFdXW1RCIBZLW0tAQQC/wDxwLuAu/W2dkJ3gS8ChaAuAAp/bV301/2+zs/A19w6Ff/Lv/NDwA4NMbUYY3t4JD5ENGqPMII62kNcKjFNhS0DwEQAjjUBojIPq7CLiTFxOuOzg1HPUNLA12zvxqHQL2c9RU926v6Tj/ikPu2O+RpafjAzTz6gdv/BIfSAxzyAm+gAi9VBB8hxh5oiP26Pv53pKw9Q9D9wwV7BvJ29ebuGoYeGEMep0P3j+R8zSrYJYHtmYB8+3N36FsFdL8SelYJsVTm3Z/Ji5vJyZ7JgaiyYTNaFaqyYIqsFGWOvyrfSQ27PFd4YAb++2kws7XsxMteh0/jcR+mC19O162IuhWUAXkNe6pCOV6xxCasUXrmG4eUtYMyQo+8o2lytGqGXzInQc+NoxeFmHkuXjNaohjEjw/gxX0YOal4prV4vhW10IfUMBAzAqhivGBKlj89XjAjLZiV5c/K8xVKmGwVLdxEDSwkFSvuBs57+W24e7908dhy9lh1dJ2zcwLukOSGhfCqqdzUWmXlAJK+lDZO4zYObGtb4W3fl4jMT72V3w8gN3ueKYjuIvxFKfbYFOaQQotD3wIcUmC/ncbu3mahnwpw0aFp/OGpkiMTJcdlpafGS86KcJf4eEMW/sYw1rK72LapCDhFrmiIFzTPNyfvXkbBk1RYWDIyPgWTklqak1aNSK8rzqhHZxNwucTSvKay/OYKSEt5YUtZeXtpN6VSOEpY5ne817LQTqnbDgIBgOn8QT+YP5/R6Bd20E5T0I87f17wOz4BCdo/Cdp+FFh3fOK1b6v1I6/pHa8BGHZ/xCHpDgv9HIekn3GokCOB0bm5lMHUptaEZkJWTyOO3tzCbewXtzJmRiSLgskpDnuMShawe+WiYR6dMtjVNNDWDIwdfl8/v6dfSBke76GPUxjyvrEFzvjLKcW7WeVr5STAoRWObIU+pe6TyjsFkm6WqIcqGhwSjPSPDXbRe1oEVMqMYGxeIpJSRxkdXbTWVmpjU19ZZR8Wz6pGSZsLlJ2palKEmvR4lgx8IZ8d/QSHdojojx1EICDhJ+4QsIk8Z4ER1OUBiEjV7Q5AaJuFgLyUJG8lyVfRfVdNfrrYFa6pDObFeNC8LbmOlioHhzV71y1791d2HsAdeuHko7Zx5V8xY16+wtG7NmFiOWNlN+vqNh9wT50XMYINrcPfQ5d6IsudiqpdiP1BPaPPWKyMaVmxWIiqJETE5zuF55o9Q5k8wxiHwnSikVeRTX5ttNhhQZZgukiuKe0dS0YRvHIrrHOrLIByKiyyyy0yy8yyK8whBLuCBtv0CrO0EnNErReREkUZSR2gZlAZeaMMKKU/E1P59Fm2Q1CiSVCKcViWYSREF7RghBSdAD0/gcWHA7dxKARzNL7ybDHFlKzFIXMa3wg0C/0Eh/SoAkBEulocEhoPcIzRxCPPUV9FFn4bUrQvsOhQYOHR+zmHnCK/vnr7v5v4fvv0uSWyMrysJrYI+aQI9rCmLIbYkI4oDrsdct3y1jFTnz1mt3a5+B9/mnjtScINvxAjt4cX7O9ddgl2DIBlPqvvimqghdaPBdVx/OvGAuqHwuoaE+uL82uf43G+dTkGzdEHugK+oTz8mnT7q3afPYRbp6qf2GOiQmHZ+TB0HrIuDt38+L/98//xN7+I/N19gd+CQ2mEqZuZTH8Y73m5PAIn8SsQuuXKPQpkD1BTsRXKjBo5vFFWSZntoK1WdswiGtTA5k9pXXXNk51+wjj6mHr4MRsM4TkSyjsWxD7+hHvCX3wyXK4bPpbWtOWDEB8N7DsdSjsZwT4ZwT8ZKfouWngKzDaNkZ2Okp+Olp+JlZ+Pl198PnEpaeJy0oRRouJaitI8a8YWOutStOCOXrpVuvy4ejW8YSO2ZTOx80U2eauw7xVmaK1qdKOFtQkmI1HZm2O8NwLJe7H0e4nso1j6jiN6yRS8HuG97WdvdI29amS8raO9rhraKh3YKu55AW1fyWmaT22YjaudCalQPsZN3i9WPcTNPS5buVe6chM95wSftMmXWmTLzbNnTDKnDNIFBukSw3SVcbbcKE1tki0yy5FZ5U/bpHKC0BJk/8YtOM8qS2KRP2meL7KDTtoUTNrkjtvmSk2TudcTGPfRExDyC0znXHmHuqV3kcJ4QRhawPfMIDsUSQ3SqArZE5TsTrH0EUYE75hv7l9q7p4m9Ew1DKg6hucGOKvrf653CFTHASwBlg4AEkA1AIeA2wMK54BRA/4BBKLT6cAUAg7PDjIB5gE8AyydX+DQ1tYWYCcAQuBNANgAs+izO1RRUQEOb2lpATV44CXwiWxQPdDfDwrkwHuCPcGnALNoY2Pj7/wO/8vX/xVn4AsO/d1dF/7TP/7Df2YzL42NXWKN6XJGzfuqzUuDDfHutvWOD1vswoA11AJYyPZZu208mERUaReacg3gkJmTrpGVga65oQ6ojvuF/myxnNUVfasrejbGeo7XjVzNjd0tjd0sDd0tDTwsDe67mEXed00M2nGHtFnbO1EKYLuzSAtwzA64jgi4gA86Uht9sDZ6V03sHzqy9vcWHOzN3UfJ2duZtbsfeoRe9N0w9FB/9rd0yF4RfD8YTDQF3TUN/ZypAArnDikguqp8T3Xu89ncYk1OvTq7GWgmq0md2TqT0aTKLFVlZ6hyH85ATGbhR0CUwiT8D6qy77b6XT7KE98oi9enCYtCipI0rKjmqctmpkpXhLXrg2QwjFxJGBpvpki6iVJmuVKC0SiK5lXIJVXx6mTxshg9P1asGsFMkbHKZsxcHWapAb1MRi2MIjV8+IwQMiXMn+JDVHzonAAyNw7TKJCqFbx8C8dYyqiYfBA243V71RXgkOemE2gcctHYO03b2ItuWPCuXB83sVBY2KmsHadsHEVWdiwbB+mjx+9LUJ+GGz+N1X4YQ2i6HwrL9cXY4xPYQ9OY/UrMbm2xnLZeDhTLAf75mZT4g0AKoNLD06VHJ0tPyPGnJkovSkr1eaXGTLzJIPZGV7E5sdCmAu6IgbojIDdzCu6BrIVkeHhSUUIyNiOlND+lApZeXZRVh8kjlOQTywuaKiBN5cUtpfXt+OH+aiWn9aWE/GGn7Udb56bt7dkmmW39Ker86TM/3Z/f9gmI26oVr/UTv+WP4v34PLf5I5f4nlu/wauaFeAmxCjxOIL/l3BIiuIBKBovZItgI6zsTkpSU2NyJxE61FzNauriEYeEzbSpAa6aI5Sz6XxW74SEppnkSdk0amcHtaVzrKNHSBoCmhxia5hS9ahkaoinoPKX+OMrYskCjz83xl/lTayMTU33iCTtbHkPVzbEkoxQOUM99P4Oem+bfGxkZXJ8dUI+PkKjtrQOERsGaqvIONRwWaGwET7dkaEmgRFD/hryfdDno6Hc1FB8wKwh7Zrk+6N8NKSbP5EX4B9QIKfddnmpO8HaSw2I6AcKAqaQVgqS9zTJZ4rkN0W6pyL7L5AiNbXhvGfewz6WLEeLKQf7JTuXdTu3TXvPTXvvdWdftY077wpIU7gypn9NctVs2sJm1tN9LuKRAhbRhwusKrlTVOqBKHVEVDpWdz9sH4xksLOk0qK+gRQY7nZsnk0szDK1xDQBaxRdZFhQ79HFTOZMFEmV+IU1wtY7MkeGLGm5V1DlkF9lvaPcCqvsMousMlNInRWMYJtVYZ5VZlPTHUjlFDA40FF6DptVIBPjBHwcsTUhNd89ONEkMEkvOPNCOBSUyZ0OLj4eiD7qX3w4YGd2UPHh6NJT8K5rnVzbEZEF/Sfu0HaaAghR0KXxf8ChPpYhmnBYi0NIgEN7g1AgmO7YU9gxn2QQjfB78zt7QtLsi6tiSyoTUMhgNNy/AhdVWfYsB/LkToiJ/f1TVncOWt3e6x1yNiLLNibb+WmsmdejC/a3z7kEWAcUpD6vb48hjIbWs4MaeE/rOU/q6QENlPCKiiRkOizpbuUT4zaPw712u4bNvxk2+Wbg6p7e68e7bK833fSpCA7FZ4aWlT2qaLr53//5//X3d9X5W3/j34JDT1DjhqFDN7N4qY3LMbUa8yT6xTCaSQLfNWcyADsXWzqTWq0o6l4h0t5gOxbSqyZTamcjK+dtksZ0godNIvkOGUrjONF3j2nfBTDBmNHTIbwTweNXUyZDqzYeFkp8EYxL/n2nIrinIiSnAALFys7Eyc7FTZyLmwRbLQslaEFIJ3lCN3XCIHHySvKkSfqkec6kDXTaoVDhjprxw2meVq5GEF48a93M6n5V1Pu2ZOBlPe1N59jbAS6oKHvNl3wQyj8IQb+N7JNQ+oEjeckSvaLy35Hom430rfKRTUz/KoK0nNexkdG2mdy4/qxuKbJ6LrhS87hMfQen9C6e8UDNuBXNOhXO2sJUlgWTVvmTdgUq61ylZc6Edf6EbYHCDqKxg05b5clsoAobiMouRxxbqc6onYV0LIdVLtzEqJ1BPxVE6gWT3YRKHhbLw8s1nnkCq1SWE0QY37qO6FjBtC029W52097X9L2EtS2kN81F1c88xE6750qts8XuMElmy2p9/0ZZ00RhAx/dIm3onukYmF9e/2XTDiAQQCbAFNoplgNQBNDoMw4BdAHQMj4+LhaLOzo6foFDwC8Cbg+AGeDzAGQCjAQsI3As2BmQFVj/pWI5YCgBmgJmETCdAFyBN/mCQ78CI/6j7PoFh/7WP/O//vO17hDrImvs8hjLcGzInIQ1K3l8pczVqcHhaYtdhNYUsgMs9KzDNh64Q6U2Ic+NPW9fNnfUvWJpAKrjdH8LDrlZGrhb6t91No28t4NDIGUb2ETun3EoYZuIUgIcMwNuQAMuooOOVEUfqozZWxH7TXPmwY7cQx3ZB9qyDzRlHegpPD2Kv9xfeKIrezcVekAAPyCH7Z2C7p7+oX3oq22n6KgCArITHqnzEJrc1rkcqiZnbDZ7bDZrbDaDrU5nzWT0qbLKlTnxqgJHNfzMDOzbSfjXU/iTqyTHN6L4rami9Wnisrhntm9EXc+bK1eqSpfFtesjlCUKTdM2MtlGklLqZexS1RR6YQ65vIRcWyl6sVS0qUZuSAoXacVz7dj5KtwSHrdShV0jY9eZxasC5AIPomTlK2hQNb1waQy5KipaU2CXlsvVm6W8xew62YOoac87yy7em84eL7ZxaNbeadLWXmBqwTYyEV4zmzCzUVg5TGpxyJ5j76oICv9QVfWJRv4k6PwkqVoaihZWm0hKTk3gDk+D3qEfcAj0Du0FNXLTuIPbAgutAAup8AdUAIpKDilLjyhKjytLv1OUnZ0uOz9Rdmm8VIdfqsvEGwxjr/ZgzNrRNg0oZzzCCwH1yyl4mF4QlAqLTkI+f45KScJkppUWZFYVZddicxtKcgkl0EY8tgnT2l0mYDSvSMhvJOSPoFLuBxb6bOmAxbar80e1a2mHDzjnf64dCmr+mXgtWkDitnziNn3iEj5w615s49CkGCX5CQ59DtrW9g4BENrGIY4EweAV9A2nt3YkthAze5twjOZmbmOfgEAVNNHE5NEJBlPOo8kFw/PT/M05hVogYrX3Mht7wDxWURdNQqLPs+SvZEtb0kUNUz7ew5wYYMn6wIFD8r7ReYZkliYRdTK5zaPyXt4klS0eoY71kxn9JEZft4xFX5CIZ3lCHrlvmNg8RKgfrCkdrCzkEOATHTnK7ng1KWiW/ABEyWkp6AcW0uLQLMn3R4H+n5s7UpNugo4gUA6nDY7r9lR3ef4ch3ZYCPhCXtOkm1Mk3ymy3yTp3jTZf44UpamP5D2/OXjTnOFoLnewAx1rq7au63aeGw4315x9ldZuY0ZmIwCHDK4Jr5pNWNrM3vKeexYgQ0Z24f3L8LeQJW7wUgdEhQO20beq7XFnX+zASEpVw9MMhMtzmF0y2i6ryjwJfyW9zKJhKFKkrhBNlPKERZq5unfvRyQT5ZUt/tBKl/wqux0cyqu0zikHRGQOrbMqJNjmVppDKh17xtJkyio2Bz7Ym0QfTJkSY6bGq7pJmVlQn6DnJgE7OAQ/G1b8XVDxsQD0kafow2CrrZdDHY7Anchr0W9hWI6ILJkiE6ZQn8nb6R26vI1DOgCHRoUGwB0ij+qhag88R2pxKBS1D+BQSPHRoKITD3KOOIR+Zftob2iaHRwfhcY/L0ZFYQrDsMiwQkRQYobvnVBjd/9zTo+POz485hd2OSLTPj7HLTTB+tbTS05+Z92eWvnnJibUtgEcCqlng7jtx/XMRwTao7pef0xdREpG7uMHtU5mg9fPCQyPTxocnzY4NaV/ZlL/gtj4KsPcluTq2hTk0gJ36qh3/OcvOPTrr3q/BYe8U+lXg2jJVVul/Z/8oYLTt5uPPRw5H8a68VzilDHhkMx3y+D7FcjCKhej6zd8C8TeeeN2KcLrcfQHxRMF7Yv4odcZLauBJXPXIoevRNMuh5J1ojhnIxhuOZI8wuzQ9IeYMvX50NGz0cKzsfJzcfKzz+XnnwEQmgCm0MVE2eWUSZ20Sf30KaPMqavpimsZCtNshWWewgY6ZQ+fcELIPYsm7+JmHlXMBtVq4hrnM9sWUeSVyoEXbfSX/QCHRK8EslfCideCifeiiY+iifc8+SZbtkUXv+5mvyKyXlaMbhYPruSTF1Nbl543rcc3bkTXr0TUzofUzAdUaR5XzN4vUdzBTfnhpnyxU744pW+Jwg+vvl+ycK907g5OdRunuoma8kGBwa8zd9Ezj4qXn6A0kO6NIdX7ZsZqds1UEFZxG6vwggnvI0SPEey81oWSwa0Gxrvi3hcxDXM+GPmd8uknJaKgEnE6YS6jbiGyRPEQM+mDlN4qUXkUqhyzp82SJTfiafGVM+2sD520l5XdqqIGUV2nsp+xubH1yyiFV69eATMHODOAZ0ZHRwH8AIwB/wgEAihg23GNgOfDYrGam5snJyeBBUQkErlcLiiBA4lf4NWxsTEQrgDWgKYAMoE3AWvgAgHg+YxDlZWVwEoCHwH+AbgCxw4MDIDdwEPwtuBA0FnU3d0NsOqzp/Qf5Z7/y9/xF8/AFxz69T/Mf+sjtO7Q2CU2S49Dv8YkWbXl3Si9Y1Lp7E60D2yxA41DgIWed9o+B0TUaBeHMn8aY+Dqe8nUXueKuQFIU9D/BQ5p24dAcMKfyPKKvuUVPeureg43jFwsjN2stO4QwCE3C/07Tjci7rpsF8vt4JBbYqBb0vZWuw7ySAlyygw0hQReQgUdqYg6Uh6zvyR2V336oabsI01ZRxpzjtbnHKVgdZl1N3oxF9pz9g/DDgngh2SwvROwPZPQXZPQbyZhX4HFFPTkdIGlIjdMnVM6lzOwkCteyJtayJuez57UZE6o02XqdO5MZosyO1OZ5zkDuzAD3w1wSI4+om66scYIWpPkrU1Ur46TlkapmlauunpyonyOU708QFohDy+2Daja2iZ6a6Z4eI0StbxcuL6K2Fgr3ForejVfuCmDr4wULbZgl0vwq7iS9YaSrWHcaxH2tRy1IYIvMGCaQeTSYPH6KHpLjHmlxL9YqVh4USaczyFIH8ZMetxbcLm54ey57uS+4OCstHOUWtvyTM1ZV67xr5nKzaynLe0nrB2E1o58J6/ZiGff1xA/DQ99Egx+L21aHHkurDUXlZyWa3EIuEN7lBiQprBbidunwB1Q4LbtIJxWSuwhFf7QTMnhbR0BUpUcnSk9pi47OVP2nbLs9FTZGXnZOUnZJUGZHrv8KrXMrBdv14J2rUZ6YeF+cOi9PMiTTFhICjwyCRGbgkpKx2VllkOyqhHZtegCAq6QiK1qKx2hNs4IyVuSHpCp8BHgEB8AzzbqaOvcfmQh7ZOfte3//FSfrSTw5B+BBzBP4yceUNP2tvETHyyaP3GbP3EaAQ595DZscavnBCVTouJxSaFQCuf9kLL9kyiFH3AIxRYjRtl5lP7UlrbkjibIUGv1WCuJ3zQiJNL5TTQhiTrBYijHWWr52LJCvKVSzXGkvHYqr5kq7mBKSWNSEmueOflKtrwlXZqhyQTtNFEnTdA2yGnqFbUPzwzxZ4aFgvbRscZhWS9Xi0NDI6DjiNFHYvaSRCMjE3SWbITO6e5jtLbTWwg0QimLWDjeUaAgpc6QI9Xkx2ry3Vny7VmKHwhR0G7JfmDo0DYR/SB1t89MNwChm6rum8ouL1UXqI77QWqtNbTtDnVrQWhH2zjkM02+NUW5PUm+ryA9neuOnK0J4zzzHPQ2pTuYSu1s1DaOS9Yuq7Yeq/bei443J61dRg2vD142pBtc5V+7IbO2Vd/zmU0JFqEi2vGPS0p8C0u1OAQrs0dWuxfX+FY0PiG2h5fVPoGV+OXhvSHV3nCiS3alFbTOnczOUi63i6VVYyzkjLLu/ZtRsayqujkIVuGWX2mbX2mdX2mVDwrnyqyyS8whNVZIgn1ehQW82mUAHDhHGBfjGCOZYyMZcgFaIihra09Ly78JiuUCknWDs86Fwc6EoU6CSrkAMC+o+DAwiLQlc6jDYZhj6fUX6wdNBvjmDNF1psCQydPZEYOnzdoGUEQXgtFDRm2D56EVuxOQf4jURilocSgYdTgEdewJ5LBbzFf2T3Y/jjdPynmSmROZmRGUlfYoM/VeUpJveKyDX5C+V+A596enPJ6c9gvRDXhmEZ5o6x91/daj886+Z1wfmj9Oj42vJMY0jIBiuYB67iMC+xGB+bi6/1FeWVhQAsz9ToepJVdfX3HpwsKF88sXLi5fuLx4QXf2spFU//roDdOem1f7U0yoZVa/++//9W99Dfn7+/zfgkPxNfJroeS0urVa6qdY/MSZ+137HzBPPGVdDuZdDmScejRwTpsLN3o2iKobw78cwbgWw7ZMnTSJpj+vUrSwtmrImnzCJH54K79Vju5fyWxRh+PVTqncR0gZvnONIXtPGN28Fth99RlLP46v+0x2NmnyfMLExYTJy0lTRhkqo+xZvcwZo2z1jVz19SwVkFmOyjJPZY9QuaCUnpgZP7zmYfnik+qFwIaFmOaltI61wp61yoGNdsarIeE7tuyDRP4eSDTx/fjEJ8nk98LJt7yJd2Oy78n8V62s13XUl6VD68ie5Zz2xdTm5cTG1cTGlcTGpeeNSwkNQMuxNcvRNYvALwqv0UTUzUc0LEUC+wg8U7sUXK55glcBPSpRPcGqnuKVIaXTkThhK+c1U/6ub3SlpFGVVjuV1jKH6Vlrom9VDC60s1/V9sx20tfI3PfF5OVbEMYD7MQdpNgLxn+Enb4HG/eFjjtBRVa5AptcoStE6pMvD0BOJ5VN1w+9oEu/H+K/7qYukWkLw+w1rvTty9d/5t4UtA8BFwj0/wDzB4AKsIl2qtdAOgJ4CXg4IpEIrIHtA1gIvAoah0D+AUiHAw9BpxD4B3YGSLPj+YDGIdB6BB5+7gICFXdKpRKgzs4/cCwolgN+FLCGABoBEAJ7gn1A+gL4lM8BDF8w4j/8GfiLOIQtqQZB28kZ+QnJWYPDI1+Ctv/9XED+8R//M2dMn0O/yqKY95db1EWaVIAcBefbTfahoGuozTah3TZRi0N2CTU20Xkm94J0HLwumtjpXTE3NDQ3MvhFadwOCP1iGBF4aHEFSM/qqp79T3AIFMsBIrrtdD38jhOYO5QQ8JdwyDkz0LwgUAcReBQffQQfewAdu7c0+WBN1rHa7JPVeadqEBcoNeZcskdv5dUWyLHhwhN8+CEJdI8UulsO3T0JYhVgX09CgVl0djrfcTo7Xp1dv5A7tlwwswpdXoOtrhQsLmTPadLV6nSpKpOkyMqfzrs5Db2ggO+Sw/4gQe6Tlp1XdrrMjkYs8GFrUuK6YEDdOyqp4zLLJ8mVGmLLEoGy0tCtaW5Q9ZXN8tDLqqKNlaJXK4UvV5CvVopezyFfjheuDaDW6rFrWPxGKf5le+l7YcknNe7jXPG7KeQWA7FGRr3oxrwaxL/j4b9XlL5dqlxZK5PM5hDHH8bKPe7Nu/isOnstObjN2DnJbe0EVlbMGzdoV65wjE1ApsKEha1Mi0NOItdbizEZ31e1faRQP3EZH8a7F6hZ3GprAf6sHPsZh/YosfuUuP3ABdrWIeU2C23jEKCgoz/qiLr0qLr0yGzZsdmy4+ryE6ry7xTlp6YqzsoqLoxX6girjLnV5rQK+95S5w6sO6HYqwJ5E1N4Bwa7nw15nA4NTC+MTi9OSMemZZTmAijKrUUVEbCtPfWCsa4lce9LCeWddkDq556fn7KQthfoI4hA4AG1feRvC6w/M9KOfQQecrcr4jiAebbJBxhBWhzalhaHmj5yG4G+5xA+sBtecmsWBGUKEUYmQYqkML4UBvLlfuIOgbhtFFeGAgbRmBAxTM/tIqW2NmdQWjCj7a281kFhM1PYyOI30yS9ozN87opSvKKSLErFizypYkgo7QLp2yL1kGyWKlMMCOdo8hXOzPLYzFS/mN9MFTRTecRBdn0flzg4SRlTDPABIzEJ/eJuurSfLugbYPeSmZQuJpnEJPWMdffzKSN8ygCP1MknNfA6ceIu6BQ5TUWJVfcEzfY80PTc3da9P4pyd9svuq0m+c1031J1+/xE3spuQEReO0S0g0PaHDmtL+QNpG0ZIt9UUHynKX5TlDvT5Acz3f7zHWEzZYHsaJdBDxO6/Q2RtcW0pe2cpdOitducrceso5fE0nFI/2rPRd1hgyvs6zfGHe01AXdms8O4mPBmECtX5ltY7o4oc4KW2OXj7SElrogyH1z1w4b2qCZSAoEUR+yLre0JQDfewjbdH+TCNWt9UlkTm4lXTTVvrg2PsbFl9U/g5S4FlVYFlZYFFVb55VZ5Zda5pVYFFRaIWpv8Mgt4lROJ+lymqJLJq0RcDI8J5zKRA/0FpZXhzzNdgpNNAlN0gjLPhkFPRaJOhYJiOdQRf9ShnXq5ADCGtfgIGMOK7bjcxbhGFVxnCIyZPD0mT3dbOgz+ZbrWIzLoZepUdxzLRP8hHvl1RNHuH3HoECAiEKjgEfeVzYNv3R/p3/N3fxJw/+ljP/9HHoFPnJ88tb3/5LrPk4teT055Pj7l9fis96MLtwMNH4QY336s4+V3yvnmaac7127H+4dj8DF1lLB6enDdmH8DFwQqhODJAdGQZ54BpWauVH3TiUuGC+f11s/pbJzVfQF0Tn/1guHspStCXT265QXG08viAvPf/7cvOPSrL6e/BYdqGJt3cuhpleq6kQ/5zUsXH7af9B87Hsg/GyQ4G8A7Fcg7Ecg/GSg8FSw4Gsw9H8G7FidyyJh5VLSA7t4kg7S0wfmGnvnq/sW6AU0X73Ur61V576ukOnUqUVXXtzzG3+KMf8C1zIEAhrTGJU+k+mLKuFG67Gqa/EI870rmlHHWlHH21NV85Q2Y2iJ/1qJAbQNVOyDUbuhZT9ysb+nsg/K5wOqlUIAojUuJ7cs5pPWivo3qoc1O1uvhH3FoXEtE30vln6QTH8QTbwXyt1zph2Huyx7mq3baS+LIZuXQC1zvVjHlBbJnA0FahXYu5rUsZDcuZhKWcpvWc5vXclpWs1uXM5sX05qWkhoW4qrnEqrnokoVMRXKuMoZsE0hKBDd87Uja60jSzz5O8H4m1HGMrlvrrV/hcJ8Q+e/Y4vfjQi2+pirA/QlKmOZztkkMbYwpMVU4mx0/WJYtSakfMYfPfkYPeVTNO4NkdxHSmKrwNxbTXnXSsfAGjhLoqmPLNHWCGeZKdpgiTfY45svXv7Qz/Mf/lb7yx/47/8MfHGHfvXv8t/8AG2x3Kgxo/f6QJ1ZR45ZzSOzGjdXouPDZvtwLQ5tu0OAhZps43DmQclG3g8vWrpdNLbRMTQz0Ne6Qz+P1f7rccjdysjDSmsQ3XY0Cbvt+GdxKAEUzgV5pga5ZgZa5gXoQgOPYSIPY+MOFsXuQyceKM04XpF7ugxyvgZvRG6yHxv0I9VZNCHODqJOcRCHhQV7xJDdUtjuCfiuCdg3k9D9U5CLU7ke05kps9lNS3m8VejcBvzFC8TLdejGcu6KJkMzkyZVZlCmsiGT+b6TsIuT8N3j8N8LEd8I0IfEtVdknT4K2rNlSdm6jDw1PMBoonVXiWorVWjCPLZ1qbRRU18124Nb4KDWFahXi8XvllHvl1BvF9BvVKiXwqINCuZFNe4FGrdVjntNwX+cwH1awXxaLf44U/SOgdzqRL9qxb0jl35kln2SlX+Yq1pbrhhX5zWJHsVK3G+rnDznnTzUdi5yMFzI2oZtYUm9fn3IyIhxxVh4w0xqYSW1dhBYu4jd7y3G5X0o7XjTNvyByXwv7l2kQ/m1TsKSCzLskSkQpYDdq9Cy0AGgP+IQ/rASty38UVXJsRlQI1dyDAisVcAdKj+hVcV3qorvlJWnpitPT1Sdk1dfktXoj9deFdSYsautRivthsodyaUuLTiP6mIvNMIHDr2dC32UAQtIRYSnoJ6l4TMyygvyqworWyuGR1qmeORlIWVL2P1O0PFxW9rSPmGnds3v/J7X+Z7b8Zbb9obT+obT8orb/IrT/JrT+o7b9oHX/j0fzBHq+B4suO3fs1s/jDW/H2t6B8QGanzPafzAafqe2/Se2/SO2/SWQ3wzRnjNanjNql8fq9ZwS6YFaKm4UCSB8cehPBkYOqSdwbotFE9eDHCILUEyeLD+keyOjtT25vyB9uqxTjKgF0kLR9LMFrbQZAOMeYnghVr2Ykam4fGnB9jybu7MgGydO/9auvpaurLGm5kdkSoHJMr+cVk3X9RCFzbReMQRbsMwjzA80c1SDfDFXaMsYq+gY1jcM8yj9HIpJHYvaaynh9nVN9Y5Mj7Alg3RJP2d0r7q8R7kRG+mqu+Zuj98rj9gru/RfN+DbT38LE3v/VnKPeAazZDuzJBuq7REdEvZ5aPougmk7PKe6f5RWrPIS9XtBRhJQbqpAKYQyQewkILiN02+PUW5q+wBIQ1BC21hCswTVqjDoNs1uu11kZXFlIXtjIXDrJXLjLXbtL0H19yuV/dK1wWdAQMjQOYSV0dN+AM1JGIMH0ose4CtuIWs9CyscEGUO8LKnBDlnshKP3zd015aDmcczx4vYUtxQ7y8xt7oqo7QQXbhwvrgrKZ/aqJzQdO3qOkdGMzH19xDVDhCKiwhFRaQCmtIhU1BhV1+uT3gIi0jlVkWlNrWdQbSuQgOH89h4+nUwl5ydm1dTH7hndg029DUq4HJl4PSz4UXnIlCnQEp28FFR0FGNrCGAAv5F4HxQYejMIehhNNNw0YDvOs0wTU6D4weAiVzegwemMeqS+PpDY7ptA2exRD2Jxf9Phb5bVjRnuDi/UFg9FAxMIiOBMCPeMXtMvfbZeWp4+Tp4OHp6+3hfdPD5dZNh9u3rf3uX7/1WOfm47M+T876+V+8+eii31P9+0HGvg8uu/ucdPU943jL0CPUJwCWF13TElU/EFlLi6hjxtTQYqAN0U8S8+z8Wq7a8XWuzVzUX7qgu3peB2jtvM7Ged3VC/pzlwzkly5xjc+MeZybjLX4w//3S+/Qr76K/hYcaqYvplfKsiomq/u3MmqnrgV3XAplHglknAxgng3lfxcqOBrEOxkiPh05fixcADLi9GPYjrnq2zBF1dD3bcNvuvtXO4e3Godf1pDmqsnzqEZ5Tik/vkSQ2aKo6V8aYW6Crh7e+Hu+9H2v8Pu4es3VBKobRBRcv+yKVJjmTppkT5oVTJvCFFehSmv4rF2hxqlI44ae88bP+ZbO3a2ce1q9EFG3Ek1ciW9ZSeteLeh9UTywWTvyspv9lir+wJF/D6yhcdm7cfkHmfyTTP5BMvFWKHsLPpHOf93PetVO3awf3igfXEf3vUBQ1qHkZQhpqaBzKQ9kKrSs5jRvZDUu5zQvg4cFXatAeR1rOW1r2U1ruU1LiNblEsoLTPcKokVDHFihCt8L5R/HJ76XTLzniF+Psjeo9JXeoeW+weUR6iJjbJXOewFSHLjCNxzeFpO9Ncx5W6NNsVtNaZiJr5AnVEw8q5h4XqNIbpgtaF5Dk9bwpFl820R1+3QbeZbJeSmQvKWPrQ7R50c54K3WRvlrG5tfYqz//WPC/1O+4Rcc+tW/y3/zAwAODbVdJ1deI2ZfqQ81r/FxJLj4NTk+bbEPb7GPbrEHA1ijGx0jq2yC8q75hOna+ly86nTJwEpXz8xAO3HoF4OG/hoccja/4mpp/BmH/ByuhfrZAxz6c8Vy7kkAhwJdMgItcgJ18wOOIiMOFccdKow7gHh+oDjjODrvTDHiUkWVaVOLI4Vys6nOqhGn34e/TEceHyvYw4PskgCH5wccOjRVYDCVe1uRmafJ7ljOE23AFjcLX24hX2/ANpfzAA6pVWkSRUbPVA5yAvJAijCUIA+Kinbxkd9yi/bw8GeAGSLqeqRiwzSSVh6V3NncV1HFQlZM5NSo8+vmC6s05aULHZgVWvGmqPiVAvNeg/00h/2oxr2fxL1h47e6KjYrKzfRZQCHXvXs4BD20xr6k6LoHRX5shX7pqHkQ1vFp6HqT7ya7ydr1zU10mloE/dxNMfVR+rgOmXvLLdxEFjajlnYjFpYDVy/0WNkOGJ0hXvDTGxhJbJy4Fm5iD0eLsZBXuM6NpqoWyPMN4KB1THMRNvt8UoDGfbYJGbf9I84pK2U2w5OUAJ3qOSIsuQokKr0uKrsJHCBlOWnlOWnleVnVRVn1FVnZ6vOgq26+uxM9Tll9TlF7UVF3WVlva6iXn+q3nCi3lhaZyKqNeXUWtGq7ChlDs1Y5xqUO7bQGw7zzYHeSYM9TkaEpxYnZWCziqqRLZ2V9KEmyWiLkt40TyeuMIhrDOI6oxFsV+iEpVHCIq1hfqROM1KjHq6aGapUDlWohis11JqF0bpFev3SjsCaVrs4UrMwXDU3WKEZqJgbrASaH65aotYALVCr54YrZ4fKZgZKVH14ZT9usr94fLhQzESIBAihBC6QIvhyJH8C9VlaHJIWARyisaHk3szW5vSupkJaZzMXRGa3j0lb+QCHBC00aR99hstekvMXxwWTwwxh+6i0k7c8pvmgev1p4d2nxbfvZzY1zKlxElfSwZW0ccRNLGEjnU+gcRuo7PohSTtdNciTkuksYg+vTTt0iNtNGuvq4JC6ON09Yx39fBJDOSpWjNImBhsnBzHKwdzZocS5oaiFodDFocDFoafb8l8cCtiW/+Kg/3z/k7m+x7O9j2YoD2YoIAvhjpJ0W0nyU5B8p7t9wBZUze0IoBGQott7utt7qvvmNNhhR2SAQ3emex7M9DydIwXPEYNlsDu0x1aDLlfpNiZCKwu5uc20uf20heOElfO4nevoDatOHcO2izo9BgZ0M1PJTRd13JMpRCQVH1pf/hBb5Yes8UZWuaOqXdF13jWdgURyXF17zDALPjFDUM41qxfbFPONLDGmezhzkIGYnu1cXKYuLlAX5oalksaW9me4Kr+iKmdEhTW83Bpd74Zvvl3a+gDf/ABNuFVY4w6tcISWOaJr/OraIzv6Mrt781rb0yqrI+BF91PyXKIzLEJSjAOTdANTLoTlno9CnI8sOhNWdCK4SNs1BBQA0uGKDoGZqqlVx4rbzzaO6JFZBn1s/WGuAZVjQOUaDHP0KYxLTf2ny9uP5pV/m1D0h+gikLK9L6j4QBD6EFAI+lgg7IRn1MHrHgdNbA3MbZysrXzsrH3srNyc7J08Pe397tncfWpyx1/fP+JqcIzp0/DrgTFWobF2DwJM/O7r3H5s5HbX2P6hnU9CaCASGV1KSCjvSi7vycR1pScWZng+KbvuNKJvNn3pyuIFveXzOsvnLy9d0FnZJqLVi7qLl3Q0Fy9N6p0Tm11Q3Db9w//xxR361VfR34JD/dy1pCJGXsVEdf+Lgpap+LqZ25jZ61nyy9HsMyHMEyHM4+FjZyJ5l2L4p2I430UzzkTSTNKnrNMlKfXzDUMvmwdmif0a4vA6ARhEgwta9iDN5jdOpRLlWPJs28DGEGdLJH8tm3jDmXjXLX6XVycr719tFnxIbp03z5WY5E6b5k9aFarMCmdskTMOKLUbbtarVHOrbP5O2cKD6sXAuuXohtVnjeuJ7WsZ5HVo/xZ26FU97TWJ854q+cCd+CiRf9jGoffSiY/SifeSiTdC2RuAQzTR2x6QLEfdKBtcQQ4s5VNWMjqXU9sWgVJawfyi1eTmjZTmrQTCYgJhLoGoeUZQx9arYmtn4mrUiTUzOQ0qwvDGiPj7Yd6rIe6WQPx+YvKjbOI94C7xxPcM0Rsq7+XI2IsRxgaNtUHnro4JX7D4r5hglKrgDZPzapj5spv2GtWsySfOptZNgXeDtM7DSSvQriV4xxKMoIbUSkraZY396s4h0Ky7OshaZ7I3RkDQ9uAsk/uCztkAerH1xR36fwps/Pv/O7/g0K/+Xf6bH/AP/9t/aUeZ1qVfLQu+WuFnV+fm2+j8pMkpqMkpjOgU1uAcWucWXOXuX2R/K9bQ6v4lI7dLurY6Opb6uuZABj9GKRj+MH31L+HQdvmcrqWxrt11QyfzKy6WV3ZwCMjX7mrwLbtnT0Gl3M+K5Xbah5KD3EHvUHqQeXaQTm7gEVjovqLYg/D4g5CEA7C0o/Dc72CICyV1FhVgemyTY0W1BbHGrKfKuBdxbDD3WyZkjxCxZxz+rQyEIkCPTRdcV+T5q7KLZrMpywXSF4UrL1FvXha924C/Wspfnc2cVaRKpjP6J/NKZPBwEcqWh73AwR5now9xUAc4xSeYOENWw03hYLZwrLG3j1xJ6EVUsHIrJjKrNdnVCwVlC5iSlTrci27syxHcK27JW3nZ99PlH6cqPogq34zWvGwnblUQN4trNkpLX3Th3gkxn9TYTxr0JynqXT/qNRH3rrL8+7qaT6SGT1TCez5xebJeLEM2Mp9G0t28eHaOIms7voU1w8xyxNRiwNSccs2ky1C/39CQef0G39ySb2nHtnQWej5aTIC/xHWvNTM2RtibwqFNMYCEoMmG67KSk3LM/ikMcIe0BhEITlDgDytKDilKj6jKjyvLTyjLT85UnlZXndnGnvMz1RfVNZfVNZc0dZfn6nU0dTqzdZfVQPU6swQ9NVFvttEASE3UnyHqKQn6Uw2G0vqrgrobjGrzwQorUol9I8a5CuWKKfSAwX0zoQ8y4GEZyGcQbFZFLbKzrWSou4xFLhVSSsZ7SuS9JfK+UllviaSnREjBCchYXjea243mdBezu4rGuovYJBSPghH1gqjyEnEvXgIWPXgRBSskoQVdKH5nEb8TCRYiElpMxkh6sEDiHoyAXMzpQo61w5mtUEZrAa01h9qZOTqQw+bA+JJCvhwlnEQLJzGCSTQQfwINcIgzjmQJEUP0/M7u9BZiVk8zjtXVLeymj3fy5B1CWZt2UpCYQp2gUZXs0SkG6CMa5DePTJBFr8bXP618+LT+/tPGu49r7xa5KnEXR9zKGW/hjDezxxtZokYGn0hn1w+LWmkzQ4KJPharkcJp6+F397K7usY621nt7YzWLnoThd/NmKGLVbShyYHa6aHC2eGMRWrC4kjk0kj4EjVsiRqySA1e1G5Dl7a1DNbDwQtDQfODAZqBp7N9j2d6Hs70PFBR7inJt6dJfoB2gAukJN0E2gGhHU1235zs9pns9p3sBgkKdyZJd6coD2co/gvdobO1AcJMr4E7NwacjOnWJnwLc6mZzYSZnczcXmzpyLV26L16g3hRl3jxUpeRwYjFDdFtd1VigLQosr80pKbqEab2LqruVnGdN7rOs7zlAZmRPipCdQ5mDdKhsqlKhapmYaF5Y7N/dqGLCYZPUuFcUZVKQ55bGFQoSDQaurYhDF9zG1Prial1LyF4N/aEdNGSyIzs7tHsxt4EYChhGu7CyjxBAV5xzcMyQmh5QwS+MhiGup8F8XqeYxeVYRqebhKcYhSUohuScSk8fztQofC7EOSxYNTRINQRUOoGoCgYdTCu9FB2/TFM5+na/vMt1Mskpj6FaQjUSdNt6DmDbzkCr9uXgv06tuibiKK9waj9gcUHAzCHAtHa3qGneSfcQo6YOJ80trhx3dTT7Po9ixv3LU39rC28XZw97967+TTY9UmIZUyiU3KWV1yyGwhXeJ5+KzjSITDMOiTWyS/Ayv6OmaO/572k2Mh8WCqsNA9WicwrQwQnoe1udlyx5OtcnT0PWOjy8rmLi+cvLpy/tAig6BxAI50VgEYXLmkunZs2PDdlofv7//q//80vIn93X+C34BBII0BUyRB1M/iuBUTXdGyd5DZG6oZaME+TXY4cOxfFPhPFvhTLuxzFuhDHPR07diaWc+6Z/Fq64g5cXjP4ppez1cPZaqG9JvSuVvcuEJlvQMkcgbYJ7VAWtSuaBja7GSsM8SZf+pY3/YE9+YbOXGSAxpjpNyVDCxZZPFOoxgyqskPO2hTP2RapHDEzHiVqn/LZOxWau+Xz96sXA+pXogjrz5o2Ets3MikvIIOv8CNvGuhvydwPtPHvf8Ah+Tvg2IxPfByffCeefC2Qv+ZI39OE78is1w3DL0oGVhD9y7k9a2lda89bl581L8YR56Pr5yJr5yOqFyLrFiNA11CNOrx6BmyjaufiGxaSGtTpNePt9FXh9AeRbHN8YkumfCuefiuZfi9VfgQdSmOClwzeFoP3iif5wJG+Ycu3RgWrLM4mi7clGH8vHP84yn1b270IqVOl1MwkEJczWjaeNyzGEuZiCfMZzauZhDlIs6q8Z659dL1v7AWVv84QrbG1QLU+yl4RyN6whZtU1vLGi1+OYf33f9P85Rv+Rz0DX3Do7+668J8ADlVHWZU+tcT72pS7etU5PiY4Bjc4hdS7BFe7+5d7PSq78xB7906Wm+MjYx23y2fsdM5Y6l2w0Ncx3xYYxrqTpvC5iegnvUN65kY72ukm+lMcAkRk5GsPcMg+/ilI2QY5cloE2olS+BGH3FKDnDKCLTKDLucEHs4P2o2I2Q97djj/+aG81CO5Ocdz4GdRNWaoBhtEtSWy3JTQYNNVc6M5/3Bn5tdUyB4eYq8YvksKPCLIicl8K0VuhCqrdDZ7YDFfto5Y3UK+3US+X4e/XspfU2fOTqeNT2WNyPPrRMi0MewdWqn5SJkeDXeGVXyMXXyKjjYcqvQabEshUeqq2ymwmqGcSn5ujQrWuAqvX4VXrhaWruNKX9aWvmwrf9lf9YpV81ZQ90HQ8I5JfNXXstnY+aKsa6O4eQ1fudaI2xrFvBdhP4rR348Vv+tGv67Gv8VXfShv+NjY/IHUsklrUQubuEJ0PS0wbMjVjW5ry7a0ZppZDN0w67tuSr5+o8P4SpuBHsVQn2ZiwtXikO2YpaPA48FSIuJdVd9GJ3udxt0SUd9MEFZZcVPNVuNlp6WYA5OYvcAgmsbuA3NXp0uPgDRtAEIzlacAAqmqzgAKUtdcmK29qK69pK69PFunO1unp6nXnycazhGNNATDHYH1fNOVhRZjoPlmo7lGfTVRR9FwebLu8nitnqDWgF1jTK+6MVhuQSqxbsY5VKNdiwtvIpCPoUVhiOJn+NLM2ur8ptqCzvqCHgJkqAk23AIfaoMPtsH7mqE9jflkYl53Q05nQ3ZHQ3YnIauzMae7KY/SAulvgw+0IwbAdlt9LZAe8Dwxh0zIJjVkgUVvU/5AK2SwDTrUBgXb3pb8bmJ2Z0Nme11aW21ya93zVmICiZQyzMhnChAcECInByCE3RF/AgMesseRdB68dzi3uSWtpT5voLmK29kn7mRKO/gTHaKJDsF4J1NIGpYMDkhHQIdPN6uZxCYOTpCFb+Qbn9YADr3+9OLNx433izzleDd3vI0ja+HKW3jSZo6kaUzYyOQ0jIhbaeph4VQ/m91MASNWOZ0kZkc7o711tKVluKGlv6aV0TQwMTA2PUSaGihTDkHmRtKWaPGLIxFAS9TIRVrEwrYWRyOXtrVMi1yigpfCF0fC5odD5oaCZwcCZgeeqvsfz/Q9UPbcVVAAFAEi0kLRVNfNqS7vqS6vn+PQrQnSbS0OkR/NkAPnu8KU5U9Yz5y0zfoOxqNWJmxTU7Gp1bipjcjUlmNmSzWzajUwqjx/ofrChTYjw0ErU9F9L2VakKg4glIWXFXzGFt/v7jhNqbBF0u4WdPlz5QVTS+3D7NRpP50DhcikyBmVZVvX9FevWJOKtuG6ahBWiFHWCGQ1LI4pV2kjOqGoArCw7KGO9Utj1r7Yqh8hGCqdnymVaQEMFrTN4Zq7k0tawxGVd1DlPkhSm/DS+5AMbdzkT6ZMPcUiGNCnnVUlhkgotC0KyHpuiGZ50Pyz4bATocAIio6DogIlLoFFwMoOhSO2Z9QdiCr9hCi6Siu42Ql6Uw15QJQWddZJOFwTuWe1JJvY1FfRRXtDivaH4w6EFB8ELCQdnJR0YlHGccdHx297nDRxMzhxvV7N4wDzK4GmZv4W1x/ZGd9z9fnYWDw/dBIn7Ssh7DCkDxIAAQRngcNT0x5kJB0Jz75zv1AB3tvY1vP67ceekWFhWbHJBZFpZWHJld6P240daDqX5dfMpg/f3nl/MWlcxcWz11YOH954bzO/HmdxQuXl89fXDl/YfHiOfXlMwq9M3/43//x7++q87f+xr8Fh+js5da+peqedUjbYlLLslMexziJbpEpv5osNk6T6iQLLiVyruVKb2QprmfK9ZMZOs8Zes8FholiiwwJCCEoH3pFpG5U9Cxgu2axXeq6wRUy8xWhb7m8fwnTocS1TFcOLnSz1miC16BeTiIFA4Lejglf8mRvRkSvQDNpSInoIX7Cu2jSA6W2REmdMZO3y2fvVmoe1i4/qF55WLX4tHYhsnk1oX0zqWMzk7RVMLCJG3pdS3vbzQb+z/c86feiCUAs74Wy92Ig+VvhxFvQ2zMmf98neNvGflNN28IMr0MHVrIpa5mdmzldr7PaX2S1rme3vchqfpHWsJ7aup7ZvAb4JIsIqs7VkI4FfNdybfdCU//KqPg9b+IDT/pSPPlSJn81MQlsqPdgxhFP9I7KXB8aXWJw1hi8F6A/igcah5gvBlmvWKyXDNabfuZr4vAKolWRVjuXWL0SW6WOAONWSyfu4qYf4hSBpRMJ5Spkx1xZz2INebm5T0OmzgyMzDOYLxiCF3T+Cou31sd+haGsqZZ/GbT9H/VW+8vf9e//DHzBob/1z/yv//x/+C//pdLPq8rbp9r1Tp3jE4J9aIN9aJ1LcM3NoLLbjzD3/dBBPvAQt8SH5rdsTtkZHzI3OGpucNpc/6KF/iUL/cuAi36BQ4CLfiQiAEK629LikIWRrtXP3KErHlZa+dhdC/Cxi9PikGdSoLtWAT9KC0WuKUEOwB3KDLycE3Q0L2g3LPogMuU0PO1UfsbJ7JwT6ZDTufgrudXm+dXWsHKLihqr2hLDyqx9bdm7RqD7ufC9Itiucdi3MsipqXz76exYRUblbNbwYp5sA768Wfh2A/FhFfp6PndVlalWZMomc1lSWAcXg6KWx1JqfclVNv2lxqPoS2No3VGceU/F7ea65PKmWnjjYEY9N6thsrB1pZL0tqr9Db5hE1G5AS/fKq7cqqrbaiW+7Gt6RW1+RW3Z7G3faO1eq+pdLelfx5JXsQ3L1aWr3fitQdzrEezLAfRmK+ZFWckmpvplSfPr2s6Nlk51b4d4rGWYh60YDg7sc3UcsbZkWFjQTM37AQuZ3Og0ud5yxYioe7nDQG/k+jW2uTnPwpptaS/wuLOcDPu+ceBNP3cT1B+M099Otq5zUqbaHMTl58Zxh+XAF8IfAKYQyNHWOkKgI6j6rLr2AnB+tGrQVTfozTboaQj6GoIBwB4t+TReWWgynm+8Ot94bUcLzSaLLSaLzWABHhrPEfSBa6SqvTBdfW6i+qys5pyk+oKw5jK3SodRYTBUbtJTbt1W5k4ovVNd6l+ODy8riSsveV5RklRVklxTlkqoymyqy20m5LYQ85oJOcS6zIba9Lqa1LratPq69Lq69HpCJrExp6Ulv70d2tHx/2Pvr6Mby9M0T3x3en67s7tzZnemu2d6uiArKzEY7bAdZmaICAeTg+wAMzMzyrYsWczMjBZZsiwzsy0zO+zgjKT9ys7Mgq7eM9X1662q7fB5zj1XV/deXesPXX30vO/zNknFTRIRRMSvF/BqeewqLrOSzawAe3JYlTxutYBfKxLWi4R1In6dgFvDZlcwmCU0eiGVlkelZdNY2VxpobK92tDb2DkM7x5D9k2ieydRvZNIoJ5xhHkYprU0iBTlbGaJmNnUzmMOSwyTst5pyeCMZGhGOjgh6x4BOKTTjeiUnQJBJ0vSw9KOS/pfjmx+t/X2u52X3z5/8fX63lLX1Ji0Z0zYs49D/WA5xu8Z4XcPsDtGRZ2LhhGrvr9P2NYjVHaLZWaR0Czit3M5ShJNjKJoiMIhsWamjT2nbVk0lK0ac9faAQsBa8iGQ5vmzI19re8vN81Z+wIrGUAbprR1U9pqe8pqe/KKIWFFH7ukebrQ9nhe/dAKKuhAOZw8ak5+F1TQzQFrSPGDOzQtt+HQrPLRnOrZkippRZg03vrAkBKquOahDfcyBft0+/sO+gYO+wb3+wSDMjm1px/tnCP6xEnSmTMCVxddsO9IzK2FyuQBRJqUkECgRSOZDxDsKBT7Nop1iyx+0jUFX3/T1j9NFqvyTabCybH69SXit+8tX78fWl3TmLvRUlWlSl/b1l4n11QKpLlMQRJTGM+WJMkNRQOTpIUN9eZe987rka0Xo0tbfVOLBssQW9RWh2MmwUmPoIQ7jbhbDehbdcibNa1XK2AXS5vD8+uDs2sCMiq9k8ucE8vsEqtPJ9adtBER9Oi+R3RQNfdpEvLX6ZiPc3EfFxN+VUn+uJrySS31sxrKZ9WUz4pxH+Wif56JAAkKP0uFf5zUCtqNPotDgEo5wFGHk6DHHxUdC7t31CvE1cfvlq9ngo9bpr9HToAXUEagb2LkhfgnT5MyshKqatLh8DxYS24rrBDeUtRQl1NTnV5YHPsk9tKVay6Xw+0fX/LOv3qh+eZt8vWHvItRMr+LRle/EQfXxbOOm6ftAPlsnDmzdvbshr3j5rnzW47Om06Oaw5nV+1PrtifWrI7uWB34gMO/fE3vf/pT8EhVfdrnGIPJn8Vj5q+Wj/slmdyzDWfL+h3LR11L59yLZ10Lhx1Kx7zKx6+Ax3L51jLuAsJsJEbpZY7df2Pm/qSkMOF7NUC3kYNiMAWL3KMm8bBd3oQcq3bEra/xAkWocJ5smpJbNox9b4BtsnQ+Pc9w19revY0vS96pr/rnPheO/qdaOi7JsXG9ZaJKNRCDH7zAWErhvb8GW07lrYZz95K4W2lc7eyuVslkp0G7R5G/5pueivv+co09L5v/P3QBGgWAjj0HrDQ2PR7gEP9k++7x9+1DX0l7HlHMb9CGnch+u0K5U6JdLdAtJPD38zhb+SDejnx81LR8yLpy2LBbjl3q5a/yuh4YR77qm/s7cD4VwOTX/ePfdU78tXA6LuRcdvJ+0Zfg34hbce2RLMk1a+09+y19+5ahl+DfTp63gq1O6BTiKfZZal2scKlVv4MhDVew5ht4m8glNut6s1y3lQObTiHMlHIWKxirQPaQaufI8SbSNECWjJHEC/R5auCzj1x17bItIVXbSZixkYXX/zTb8kg5G1oaAgEZIPIuIM4OJDzBrK2QWQceOov/1v1hyv8K30H/lkcAqmFIFmOwxeDtEGQVPghWe5f8An+r3QIwCH61RjW5VjexWRBeAY/NJN9IY1xPYn2KBYf+wiecgOaE1mfH1aU5fPo3qnwkE893T/2cjnk63Laz9nO30ZE9oHODmAGUZCLcyDQb2XN/chCAIdA+jaQY6CbQ6iX80U/10hb75D7Pg653gxxf3ojJOsJqJS7AYau/q4AHV2y4VBScHWya33KydrkTxtzDmFqzmMbXaF15yprjhXWHi2CORRiPcqJAVUYnxaMB6L5FKrsZ6K6j8wtnw42/wq0D01AfznVdHKuIcJamzFfiV2pUm/UDD6HLO02vtyGvNtoeLlcuzlXPT9TPTUNGRyDGbpxDB2tTsJOFDNvyykRBkKghRjWTrklpadQmJAWjqia31cunK2TbeO0X0s6vlPov+NK3iOZr+ooew2Ml2jhG7r0jUj6UiHbk8u2hfINlmqdpF3HtwMieo4WbuOom2zijggHoGhTjlrloVdI+FUsfZ0o3mQol3mKMYXE3MmT9SBbdfGPVBeDdAG+Jl8/g5ev2stX5uUj9PLkuJxnnDsrdHbUe3l0+/kNBQT2B4SMXLu7W97wnUz7jdHyssv0akTzZoK51VUwLQwfJtmN449M4z6fJ4DquEOL5GO2diCa3TLDAfDMKgfIeZXrssoFbo/bKg8IOD8eQOsCT5sAAvG9D7TG8wJQtMp1X2G7LbOcFxkOC9Sz85RTc+Tjs+SjM5RjU5TjE5TjY5STw1S7QapLL8O/kxlpYN1VMh8LafFMUgoZm4rHpOPRmXhMDgFXQCAWE0nFRHIJiVoKRKSUEKglJHoZhV1J49UwBPVsEYQrbeLJmvlyKF8G5Uqa2MI6Oq+Kyi6nsMrIrHIKu4LGrWIKatmieo6kgSOuY4vqmIIaKreCxC4hMAvxjHw8M4fAyaGK8nnqcml7jcoC0fQ26wda9P1Qw0BL+yDM0N/S1tUo1lQxeEU0crGUDjNzeKMi05S4f0o0OCUcmBL3Tci6RpXGSUP7qF4NcMjMlHTTtENcy4pxdm98aW9maWd6fnPYOqXpH+SbB1nmYZZlmNU1yuke4oBiOUsf0wgmF1m1g/OGwX6RxsKXdQrEJiHfKOCq6TQeAstoQItbqT1s/qQcM6uunNdmLemTl3QJq+1J66bUTWAE/YBDWRtmoOx1m3L2l1lAax2ZQKumjFVT+qoxFUCRzSzSJyxqny1qniy1PVlQxYAiugXV/XmQnaC6C9LkZpR3p5RRk8r7U6roWXX8kjp1SZDY33Bb8dRPGumhCfdpD/Ix+/v2gDlX3kEW7yC9V4DIzRt3xq71xAn82TMcF6e2EP/R2LsLNSm9iBQB9hma/ABOi4LTbyEYN1pp17C8+7qB2uWX8rFFhkidYzDlWueaXjxnfv9t99u3fVYw0tiMEMiKhYoiobJAoMjjyTI4kmSeLE2mLeweQa3s6F6+H3n3zexXX8+/fbfw6u3S8xdz8ys95h46Q1iIoj6Fke9BSbebCDch2Ov16Gs1yMuV8EslzRGFkNCcGv+0So+UCpekShC6bRdfezK+/mgs5Mu4FpC1/UW8jW0+TUb9Og35cQbyoyzkL7ORv8gBS8QvM5G/TEOA7IR/TIH/PBn+y2RbuPZn8UCIzxIRh5JgJ+Lrzt5JPxN4zc4zAJTKRft6ZPi7FwV4lgZ4lfh7Fvp5ZQUHpNy9k5qWllFZmQttLGiB5LdCipGNpfD6ksaaguL8xMRn1x5d83gUcjYz8FydvxvB30/iH6r3Du129h1zcFs4e3799DlgCi3bnVk4d3rJ1WHT13MnyG831H872GPZy856/vjcuWOLdieXz576h//fB3foj743/ik4hFK9SMat3a4du1Q1EgmZDqgccSvpdy4eAXItHvUqHfMo6Pcp6LvXPFHItBJ0a7K+N6KO13jJBqVtD6bYeYYcud06dQU29QQzWUSZJOs2dKPfGAbey0wvuJotsnoTJltsEU3RtGtq4JwMf9M58LWx9ytF5yuxcVtred7V96ILJBCMvuocf1cvWI+DjT1GLT0i7USTt+JJa4n09VTedgZvI52zkcvbKpXu1Gmeo7QvqO0vJV1vDANvwMTV/tE3gIhGpt+PTH81MvXVwMS7njEwj+itZuCdqOst1fQSaXjeoNsqV24Xy3dzhFvp/M00wWYyZzWVs5zGWkrmrKXR5vNIU1j1phkEM0y/GRrZsQxsd/Rut3c97+x/3Tv01cDI1z3jX1lG3+p6duXGTYF2RdK+pu190T7wumvsfffIe7VpjyhebOYtQoQrDbwluGiVbXwl7nojtbyR975TDL8V9W7BeMa0ZsLjCnI2srtesAQR20amlzDmCqhTpbylElBHR5rOoc9ViFYrhcvpVOvN1omhpde/99X59evXYKwQmP8DpgyByT8gcRtMUwWTiDo6OgQCAUi+/ml/QEogIBtEbx/8gXUQiv17Y4LAw4Ok7J92/oNzhMCz4BvvT6cChxxkbR+cH6wcvOhPJwFbDjjtYAs49uC0YPnTUz89PDgWPAVOBfYEh4Dz//bLgacODgQbwd9PFwy2HPxfP0WE/5Vixl/LZX9wh/7oz+U/+wEAh7gRycKIdFlEjiQsXxCWw72SyXqQTEl6gs6+3Vh8oaYysKLWt7jWKz7bPvL2Z54BP3Nz/5Wn6xFv11O+Lmf8Xc8EutoFugAicvwtHLLVzgH++ZGIfsQhV4cQD6cLvi6RAaB36Dc49OR6cMbjq/lx/wwOJV6syYxsyguF5ns05pxFVboICVcVrLss0kVIs3NWxeHk6mMpTedSoS5pDfYF9afLqz5vLv4HSeOvuuGfjrb8agr6iykoiNs+MQcJstY/W6hpWAa/NVXrNmuH1muWV2p2Fqs35mqXpmpnJusmJ5vGxuA9XXilhkEQ8kq4vCQBJ0bJjtZxE9TCfL6kmSBlNsvNterZWu1mq+ktp+c7y+D3g33fm43f04RvamjbdbwXcNVbgvYVQ7PLUW9yFKtsxQpLtULXrFMNOwTdLlrxHMnbJNDXGKR5HnZciOrno7uY+B4ao48p6ecpLQKpQs5ntdMx5uZSzZPrinBfjZ+X3stH4+Ej8/QRenpxPTzoLk5U+7OC8056H+/ugACAQwMBgaPXbu5V1X6nlH9tUu2YeJvd5M2epvm22HFuwCjZYZJ0GhDLIvXEMu3UCsNulem4znFZ3zd/NgQAe2zwsy/PNb4X0LoAyPtHHTz0WuN5LnPcl9iui0zneYajlWZnpdpOayUfnSMdniUdngEiH56hHJ2mHptmnJ5hn5/m+UwIIkZEN3qF90z8mDb2MzEtlkWIo2LiCehEDCoZgUyBtSa3IFJh6KxWfB6CCL7mluCYlWReHU3cyJRB2YoWm5SwAzHlzVRRHZFXiWOXAuE5ZWCdLKymiGrpknqGrIEhbQArVFEtkV+B45Zi2EUYTgGKnY/h5uP4BSRxCU1WylSWc9qq+Loavr5GaKgVGeqBuOoqMq8QS8qh4MoUNGwXWzzCNU2A5h9e3zivd0LYPS7tHFMZZ0zmKZOhg8M3UkQdBEUnQdtLNw4KjYNSY7/E0CswWBiaTorGQtJ1kwy95PZeqrGHZuymtXdRQdy2YVrVv9A+1C/SmVgiE09oEgq0HJYAi6E0wIgVLYImrIVGHpfUzypz5tUJ84BhQEyCLm7VkLRuTAXmzxqwgDoyNjqyNjoOWMimtY7stQ6AQzatmjJXbERk05oxY7U9HfhFK4bkFX3SkiZ+WWPrL1rSRC+0PbSqH8yqH0ypH0woH02onsy2Ja60ZS3xUrurbgkf+AgveKjDfQ3Bfia/AGAKdXgFGrwCFZ7+DGf31lNnWk6ewNmdYbg4qkJ8hxOjZupSzK1JHMyTVmJUM/lmM/kalHy5mXSphXqN3ZYxuEgcsOI5ylQtYLYt9Ffvhe/eGZZX5d19JJm6hivO40qzOdIMjjyNI0vmyVNk2gJzL8y6In/1fuKb7xa//Wb+/Zvpdy+n3r9d+fr91qtXqzNzZpkaRmKnoxkxCHpUK+1OC+nWARTVoa5Vwi+XQS8WQsKyawPSKjyTy10Ty51iy888LjsaU/XF08Yv42CH4pFfxqNA5dsnia0fJ8J+lQz7KKnllzbBQKA26BT6VQL8V0nwXyfBPwOdQgmtIKobFNodSYIDprJ/lH8+MtrFN9zb0+eGr2eyv1t+oEdZkEdFgEeZn3uJn2dhgFfW1UtpSXHZ5YU5dWXpjSUp0JLM1tI8eHFBc3F+VVZKcfyD/DthRWHOUD8Hlrdzm4drj6vnuJOX1cF91c556zSwhuyX7c/OepybDj6/eNNv69nlnaQbz1OurceFzd11Gws9PeZxfMbpxOK50x/coX/BPfRPwaFs6nJQ2XhQ+Vh4/Wxky9JVxEpQ7ZRn6YRnyah7Ye8lyGgcZTmbC9ppVgqZM8DiKKGNN3GWKIotoXGX3vV1FnkmBjV6vc78GNaXRZwppC9A216i255TtDvottUWzXJz22Krcoms3xR1vVR0v5KZd3madWn7rsy4x9Ess9oWBPplbfdex8A749grhnG3kLn8mLCUwt7NoW+BayvgrhVwl/M4K6WinQrZTpViE67dJbbvCTpfaXpfdwy+tgy96h570zvxrm/ibf/4u57Rt5aht6bBt8re1zzzK7JhD6HfadRuVameV0j3ykE8HX+zXLiVz14BbTwZ7I0UznKFYJltfN459r5n4itd93O5YUOsWZXoN1Vdr5RdL8XtG1LTuqH/dcfw12ALT7PJ0WyKjHsy80tZ556sa0/d/Uqk3WSq1/GKtWr+TINoGi6eVA68Ufa8kpqe841LEI4ysxmZ1VRfgoOlNsNrWEa4fKFZul3D384mz6UQ57OYL5KoOw+JCzeRs9dbZ68hpq+g5i4gFweX3/3ed2XgAmk0mr29PbAd/BCv1+sPSANQARix+ts4BJyitrY2NBpdXl6Ow+HAT/ajo6NguOpvnxCcCkwTAlwBnhIKhRQKBRxyMFnot3cDU4lQKBQWiyUSiXV1dWCuEZhcBOhLJpOBga1glisYdgQuA8wv4vF4DAYDbAc7gEsCe4KxrUwmU6lUgpOACbB4PB5YCODkYJ4smAYLdgY4t7m5CV6XRqOBibG9vb2A8cDFtLS01NbWgmMB+IF/E7wK2Aj26erqAhQE/lNwOJ1OB4csLi7+tRDFX/V1fsChf8En85/5kH//7/5GEp4hD89WRRTIwvL5ETm825nsuCRSzgNY2eWauoASiEch1LmgxSWlwv5W3Je+F3/m6vdzD+8vfHyO+/ucCvQ+E+B5NtDNPsDl3L4FtO8C2WRb2cchhwN3yB8gk6tDsLtjxG/h0JUAl+tBrjFXA9NjrvwzOHS5NOlyY+FtXP19XP1VbF0wF32tXZjQq8kyqpKwxIjMypNPS758XHXycc3ZZ1WnUiqP5JV93Fz+c1nzr3thvx6HfjTT/PNZ6C+t0KPWJq95yJ3FuryVGthqNXutSrdSNTZfuTBTNT9RMzXWMDbeOD7ZMjGOGO7BmXR0Pp/XxBQWskTZAkmBVFEnVGPoGi5aq23WD9cbFxpNmxjw0d//zfDI9wsj30/0fi+Sv2lkbDSId+G6VxhQHW7YomvWWIplrmxJIF8VKbdAYQBN/wKn3UPKttDcBRJthIU3ClFSEZIrwLJ5NA5fwBFJaCJ+q4JZayKVdtQlqh+EKkLc23w8tJ7eancfiacP39Ob5eFBcXYin7MTuDgbfH17A4OGAwMHAgNGrl19Xln2nYL3VkdfaYPPa6vnNJnjouujTO9xqtMMzVbStsywW2GeA3bQGtd1HZg/fM8NAdA+6vxG3j8S0Q84BBgJ+EUrPLdlrusi6/wC03Gebm+lnpmjnLSZQqQjgIWspENW0uE50hEr5aiVdtxKP2FlnZnnOM7zPayCoBnRhXHRtWHRnR7BfSPnkZoeIyLFsPFPiIgYZEt0c1M0pCmmARrbiEhtxuTAScVoeiWJD6FJoAw54J8WlgLGVh2wEJQmbSQKa3C8CiynFMcrw/PLicIqsqSGIq2jyRsYika6opEmg5DFdWA7eBbLLUHzipDcAiSvEM0vxgqK8YIioqiEIiunKyuZ6mpWWy2rrY6lqqVIylG0PDg6i4ypVDMo3RzFENs0yu4aZXePsC1jfMuopGNc3WE1W+Y6O7qFUgtT1k3VdJH0FqKuC6ww2sx0lZmmBizURdF1kw095HagAxzqAThEAzjUPinvsxqGBsQGE0ts4klMQpGKwWAjkITqJoBDkhZMDwM7Ka2YVaTOKR9blQ/n1Y8W254sa2OB1bNiSFoxpKwa0wDnrBmBF5S12pH9e1oxZf22Vo1ZQGtA7Zkr+tRVfRJI17DV0WmfLmgeWzWPp9sej6uAYmfb0ta0hWui/P6GaOnjUGGkrzLcTxccYPAPavcOafcKVnsFCj38iE4uTadONZ86iTlnR3N1UIT5DKc9mGxKMyGTWNiYVuLdZvKNZvLVZlJkIyGiHheB4UfLeyraBmrJklhJe8rMKmxzjz6/wugeQMnaqlnCHBovhS5MYYgSGZI4hvgZV56s66wemWJtPu95/83yt18vf/16/NVW18sNy/uXM99+tfXNu9211QltO5nGy8eynqFZ95GMqFbq3Rby7Sb8rQbMzRrE9UrYldKmS/n1oZmVfqllnsmlrnGlDo+LTsSUHXnWcCwBdjweeSQe/WUC6rMEEJ/d+utE+CdACfBP4+GfxNuWn8a2fBrX/FkC9DBAoESg1hOJsFNxkDOPCu1vxruG3vD1Drrg7R3j75EV4FYY5FYa5F4S4F60bxMVB3jkRoZkxD3KKk5Pq8h4Wp36EJL6BJqW1JKW3piWXpeYVPf0MeTOFWiIF93LWefqPODsMuPotnTOfc3ObeuM885pxw07hzVvt43bwRvJl59X3HsFj3uBTtjFJmwjopcqL88k+k7cOD/ue2bq/Mn/9qF36I+/hf4pOJRBXfS3sdBMRMPshcbZS9C58PrJkPKx0MrRi3VjN5pGEohzNeqXleLnOfSZbPpYKnYwCzNaTZ9hA4dn+HuM6VW1ZLlOMNuqWMPqXqeTFjJ5WzmcxQbpBqRtq0KxWiteaRSvtkhWcMp1kmoNDyIW2BPMttW2vjfq3hcS86bcvK007yo7nnePvzROfYdtfx2LncgXbKKMX6O1b6iWr/Cmtw3SrWrRVo10u179HKrdxbbvgemuiu7Xuv5X7f0vwcAf4/DrjpE3nSNvzEPvjANf6fvfCy3PGaZdvG4HAaIUdDsN6r1GxR5cuknVv5D2fQVuW3Dj20L5i1TaHNH42jzxfc/4e333jtK0LW/fVpv3tH3vtANfC027NPUSS7sitTyXAhYyvqBrdynaFwzTW37X10zTa4Juj6B5gZetSzrfCEw7LOMOu2PB9lsXQ8JvH6K19dbRuSnQmtSW0qSm7Li6zCc1uTFVRU9qEHXcsRruXC61N5XYl8NaTqYv3idM3UJM30AsXkbNX0LPXULODy3//hxWAEIAaaxWK4ANg8EAwAOs/EEcOvjm/fz5cy6XC5ADrIOxrc3NzQCNAGOAyjoAMAc4tLW1BXAFMMnBAFaAK783XBWcBLDHQSUe8KYOcAhcBjgEvDoAGOBWAYgCLARoDZwWAIxOpwNbFAoF2AdsAa8CIKe/vx+8OjgDOD9gGCqVCq4N+F3d3d3A4ALOD2Ak8B8dQB2AK3ASsAJ2BiwH9gEr4GzgdcGEWVAoeMBgAwMD4H34q8aMv5aL/4BDf/wH85/7CBsOhWVJw7Kl4XnCiBzWpVTm/SRa6hNU8fW62oDiZpdcmH0m/EwG3C69yT46/3jEw4/9r3wcFHk0LPJ0RKRdeIRdaMjZIL+z/p5n/dzt/NzOAf7ZJ6IDHHLwB1vcHAPcHAEOAWT6pzh0LdD10ZWAtEeRebG/VykHHoJiuSslyVdhldEsbBobEyskPjbLc4YMpdPdtXMjEKHkcW6tfXTRF/dKj9wtPRZVdPhJyReZJR/Dqz9qa/lsqOXXU82/nIX+fA76cyv0M2uT3Xxj0ALk/lJd1nJNw1I1fb5SP1U5MFw9NNgwMAQdGIWNTCEmp5BTg7hBI1Ur4hLpoiaqsoGuRdANTKpRhTd1Ik1DLR3TUPNCi3kZ17Uh6X05Pvzt+uj3C73fK+Wv4czVJslGa/tzdOcWxrRK0i2xlUsi8bJKuKYTbqlk4He+FyT9C5RuCyWbxbM7mESuEIVQoOoUuCoZqUJGL5Mx8uWUNA0+oRMVa6m4o47yVgU7a33cNB5eSjcvsacPz8ub7u5OdHIk2dsJXV1N/gF9gUEjgYGDQQHD1yK3ynK/leCfyxqn+Nmj/Gcj/FvDrMBxpscMy22e7bpsawoCAkVxbr9tBK3yvVZ+V8vABeJ5LPHcbeK6L3FcFllOC0wHK8Nujn5mjnZ6jnpilnIUaI5sY6F9HDpiJR2zkk/Y+pEYZ5eY9oscx0Xe+SWB+4LAxyoKnBWFT4sujYuuDglu9nDvmJh31NQ7fOwtKvw6uul6C+Q6pOFOXWN0AyyhGZOFACVz3DqquIkha2EqYDYcUoJlC8AhKsAhUS1OUInlV+CFFQRxJUlaQ5TVkRT1FCWErmxkKJto8kaKpJ4kqgY7YAVlaEEpkl+MEpQCofllaF4JTlBGlFRSZNU0ZS1dVU9XNdAU9QRhFZxcAEcVUPEQLYtpYSv7mYYhZscQq2OY0zEq7ByTmcfVptmOzhlzR79C2StQ97L0vbR2QD4WssZMVnWQlZ1ktYXc1k3VAf7po5sGwOGcTtA1ZBOno59tAm1F05r+Iampi6+2CJUmgURBZTDhKEJ1M6MOrsXjBnmtU7L8WUXcnOyBVX5vXvlgQRm9oH6y2Ba7qIld1MUv6ZNW2lNXTOkrHRkrHZnLHZkrHVkrHdlAy6as31L2iiln1fiTclfbARQBsyh1xZi8ZEhcNCRY9fEz2rjJtvhJTcqcLm/TVPtcC5klFpoLn6geXldevagMC2kLDNH6hmh9gqXeAUx3b5TTeciZM01nT2Mc7aiu5xQX/Yayo8dbMvToRAY+BkGKglKAO3QVSr7YSAirxQU3Ui5jRDFkZQKcE0WUPNQPFlvGa1UdpSxJGpEVi6PHpADHXgAA//RJREFUYBkxOPZjPDeawH9A5j/kKJLN/bDFde3br6zff7f77bvllxvm1WnO6hT77Xbv9+/Xv33/cmtjwdIj5kkrCZwELPsBhnkPRYtqpdxtAa1EGNBHdKsafr2s6XJhQ0ROVUhGWUBqiU9CkevTfLvHxSdja08nwE4noI4nYA4nYD5PQIFRQp+AViJQCxfful9H13ooDn74SePnj2o+j6k58rTuBCCo+KbjSU2n4qvP3Mu0vxrjHnY11C8IINFTP/d0f9ecQNf8IPeCQPf8AJuKAtzyL/ilP76Rmvs4tijmVlX05foHN5ofPmh5+KzxQSwQ7F4M5spNWmCI2s2nz8lz0tFz3tF78ZzXsr3nup3npp37lqvXu7vXvqtO+p6W/72q9PvOqm+7K7/pKf+6s+grTdZLytO1sqvjUe593sf/6wcc+uPvoX8KDuWyV0Nrp0JrJ8IbJsLrx69A565BZ+80TicQtzJ572IwCw+gY8mE+XzeZpVss0G+VMYYzyeM5uJH6gVWlNgKsrlruJOtwgmufpOt30tBjd9Ajd/FjSfiJ9PJsylEax5tvZq/A5Nsw2U7CNkmQriMFi1hJXMs/TLIV+gbfts98LKjb8/Yv2sYfKUb/Zpu+SqLbs1mzUOVWwjpiqznK9349+yur1vVL+tkz2vbXjRpn6MML+jmV5LuN+qeV229L9V9L9T9LzR9L/R9YNrPO0Pfe03vO65pi2zYxOq2UfpdmH4PqnnZqt5jGveUPc/1vVtMjRWqWMjmT+fTZ0jtb1QD3xoGvzEPfQXGp4JohJ6xr8wj7xSWPaZ6lapYoimWGdpVatsaXrUOGoFqRGtFbGsZZ76cvZhJXUwhWyvYywLLV2LLNobbm17V/Cg78X7Go7yWovSWoqjC2AdF0feK790qunuvPPph+aOoohs38+9VcRh5ZMqN8tyYluYYOPUxShhL7n2MG3uInbuNnb2Nm4nCzI6t/D4OASQAuAJ8EsAewFEBHHKALv/UHfqDOAT4BDDPAagApDnAIYBAAIcAlhywx++x0AFT/VMcAhAC2Az4SICsAK4AvAFXdcBm4PzAzJmZmRGLxa9evTo4LXgKoAvYEzwFgAdcOfB8ANuAHUClHyCogwsGsDQ8PPxPcehgB3CR4JrB4QDtwCUBrwkCgUil0r8Wovirvs4POPTHfzD/uY8AOCSNyBGH5wgvZLMvplOuxpFiYrCZd5pKQ0vqnXNgp/fHuh9LRpxIgZ5+VnXyRvqXkc8OX3t25tZTp7vPXO7EuN6Icrp87VxQ0Ckfz5Oggg4QEQAhYAcBjyjAhkbg4cEWm2sU7O4U4escGeB6dT9HAbhD1wJdHkT6pTy4+Idw6FpRwtXi5Ovw6mc8Ur6QmqXgZA2Z6ia6G+eGYKtzWJkmOQ9y/kHB51HFx+4Un4wqOf649Eh6yaeo2k/aYV+MQz+ebf7FXPM/zkF/Ngf71Rz0kLXZcaEpZKEhaqEuw1oDma5mj9Xq+yHmnpbOXoRlGDkwgZyaQs6OYie7yBYZm8sU48kaHMnIJprUeKMF3z6CbZ9GtlsRHYtIyzKha03YvTM4+H5p+PvZ7u+VsrcI9kajZAPavgXv2kB0ruD1i2zFkkK4auJudLO3TaI9mXKPpnuOaV9HqcdxPBWDjBGhS9SoJA0mtg3/uI0UrSZFteFuGDE3+1pvd5VcUN52VgQ5aLxdNO4eKndvGw55ejM8PYnnnSgO58TuHp2BwQOBwWOBgSPBoFju4npx6ntu0zq/YIzxZJh5c4gVNsr0mmS6zoHyNq7bCm+/NQjkH/CA2wPktcLz2iefn+RhoyAukPsCx3We7QxCtK0sJzBoaI52dpZ6aoZ6fJpyDNTC2SriyIeAAA5ZbTpqJR+bp5xcoJ1ZZNgtsx2WOeeXeS7LfFeAQ0tCj0WRz7zQf04QMCUIHueHjfAv9HEumRmXNMSLEuxFNuICEXoB0RjZDLnV2PywuTWhFZ+NZ5SRebU0MYQubWZImwEIAdGlTVQJhCSuxQursIIKnKiSKKsmKetIqgayGkJRN9FUTXRlE13RRJVBSJIavLgSKyoHQgvL0aIKm4QVaEE5VlhBlFZT5HU0RQNdZYMoqryBKKxtpZS0YksZZFgbh2Niy4Dh08PU9bENA7z2YbFpRGYcUesn2tvH2nWDavWAVDsgMPSzjb2MdgtVY6YoOyiKTqrKQlN3MbTdTF0v29DPNQ7xOwZ5pkGwFJoHBB1Dks4RZdeAvKNHousUqw08sYwCcAhNqm0WwJCdTNyouGlalj4nfzwnuzcnA+OD7lnlD62KR1ZVjFX12Nr2dF4btwgq39pTloypizalLxkzloyZB1o2Zi3ZlA20bMxZNuYum/KWTbkrxpyV9qyV9oxlY/qyKQ0cuGBMmTemzBmSp/VpM4bseWPZlqXlVSduS4aYxdb0FmYYn0Srr15ThV5U+ofLfII5nn4kN89WZ5d6ezuIvR3qvAPZ1VES4duf/WgElqHBJFLxj1pJd6CUG1DKlWbyhSZSaD0hqI4YBqFebmbfgtCvQVnXqepnbF0SQfAYQbsDJ11vBaLcQtBBMPctJPMGlnObLUuyDCHWn3d9/e3md9+8fLc3uzotme6Bz/YjXm0Yv/967duvXu9srw6MaMXqejwnDsO+h2FGoWh3Efs41IS93YC8VQu/UdF8pbjhUn51eHZFSGZZYEqRV1ze+aeF9nHVdklQuyTEqST00ST0l4nIz/YFCufAnFZARF8kIo8lwE/H1B67U3D4ZtaRu7knHhUfja05nN50MhNil1Tm9jg94Najixev3ggOehDg+czfPTnQLTt4n4X8wNID2ESFEd4Z0ReTsu9Gl0XdqLt7ufnWNdjNqNZbMS03n7TcfIq8HkOMuM3zvWBwCRxy9J1y9Jtx8Ju2ydd6zm/xnO+mX/i3GUnfU6u/NzZ/Pw79fr75myXIN8sN3yzUfTdb811X6UtGwlROmDHixN/9h3//576H/PW9/p+CQznstfCGufCGmYuNM5cgMxfrp65CZm7VT95vtj4lbj0mrERjZmLJ1jSGtVK02iRdr+Mt1XKXIIKlJt5cC9/aILS2SBep8iWl8aWk420BeToSNXqbMFPIW4UqXlawtmNw41m8KaTa2qxaa1CsIdRb5LZtjh7U2m0b+t/0jr7vGXrbCWreht+0D70RdOxAJcvZrJUcEEUtWWaZnitM63R2t9i0SW7bgKm2yuTPmzTbrZpton6HZ34Bqu/U3S9U3S+UPS/kll1N50ud+Y1IswkysqWmPZxuDaHbQGn3IMrtprZttOa5uO/rjvG3euNkRQUivajxUlzutcTGWlKXpPuVfvibjrGvDQOvzMOvzYOvNH17EstzgXGHq93kqtfExl2x4TlXtwsS4XJoUzWyNbTheaNoNZO89IwCaggXFD3v+R0zj3KyQx5HXEwMiYj1uZsdElf7IAWaER5/ObYm427hk0vZ167kXkhuio6peJgCy75bGXOvLuZmZUJQVkpYWXlISatHOv4WvPcReTKONlsiAMlyf3juEKAL4I0A2DgoPPsfx6GDYjmAN2DlJxwCD0EbEngI/BlQgAfABrhJADx+Kpn7gzgEbBxg0YC6NZPJBKrgDmwoYAEd+EUAloBTBCgLnBYAGMh+AE8BHAJ7gpcARW7A+QEcBYgOvBBwjQAaAWsI8BXAPHDIP8UhwFHgPOAk4JzgfwevDgAJvBaonQNVgn/VmPHXcvEfcOiv78awj0O5woh9Froch7/7CJN0t6XgUkWlZw7kVCr8UBLiiwQwdrD1SGLL8bjGUzGVJx+WnHlc6vSsxCWuxCO+yOtZtnt0ktvVW2cDAw/7eBz1c7MDNXL7OGQjosDf4JBtS5CbU7i38yV/lyuBrjYd4NAl3+T7F8Dood+LUigE0dsJ14uSrzeVP2bgcpmELB4ts1NXN2BuGuuHj43C6OInabVOD4qOPK11SmjySoV6Zze5ldWdoTUe64Yfmmn+yNr0s7nmf5iD/uMc7GfWlo/moYcXoA7zTf5WyK3p+rQxSNMAlNONVHVgNWa8vh/fO4GdnkUvT2MX+8kjKpaSI+FSdFxChxLbYSG2j9H0VqZ2ia5dJbevEs1rlK51btdWe/ergd5vuo3f8sRvYGwwrnujTrcJsWy2WFax+iWOfFnLX+9nPh+jvejnvNRK91iaLWz7Elo3gBPy6JRqKeaZAXW1Ax3egQkyYf2MWC8TxqsHHTAMD+sp8lPctFcG2et8XHSenqBY7gCH2J7eFGcXutN5uadPd3DYUFDIeEDAeHDQ2JULyznPXlFKVlgp4/SoMealMZb/JNt9hu1iBfYO1xXg0Iqt5s1jhee5wvWy6Q/gELCD3BY5LgCE5pgOs3T7GdoZEBk3TTkxRT46RT48SfpyygZCX8yQvwSaoxy2kg/PU44u0E4sMs4cDCayjSTiAhZyWwYsJHBbFrovidwXhB7zAs9Zvuck12uc6z3C9h1g+XXT/c3UAB0pUI4L5qLCKPBIHPwmGvkIg0nAEjPxtHwiq5QMUhMEgIsaqGIIRdRAFtUTRTV4QRVOWImXVBMUtWR1A7mtkdzWRGlroqmb6KrmAxwiSmtw4soDYcWVGHEVWlQJhBEBRqoiSGspinqqooGmgtBUjVRFI1HcgGJUo8mgAhul4DG1HBB+LTGx5WaO0sJT94jUPVJlD5iX2ibvUUu7lJIuEJMtbOviaSwcjZmlMjFkJobURJca6dJ2htTIlNmO5dqO7RZouoSabpGuV6Lvkeq7ZXqLTNshURtEchWbJyZT2Qg0swXWRsIOCNET8upZeZJVGW1V3LexkA2HwMr9WZCFrXg4qwSZB0+smmdWbdycLt6qT5pvT1loT1toTwdaBLTTDqDoRyJqP8AhmwAO7T8FwCkdENSCKX3epow5Q8ZMe86sqWSxs2GjB7vXx3zRydtRsZZJmInqqu6k1PaoaNWlmwL/cIqHH87TF+nt0+DsAnF0Qro4k9xdhBf8ujIfDsAyVNgEMuEhnHy7hXoDSr3STLnQSA6tJwbWEYPqABdRLzYwLtdQL9TRL0HZN1oY15pIYNBqBIwU0UK+1EK5AqVGttAuIplXWbJE8MvE1l7/t9/tfvf+xd7a4OwAcbi9bNxctbui+v798rfvX798sTM5a5FoG/dxKArDvIuk3Wml3NnHoVsNqJu1rdcrm6+UQSILay7kVYZnl4WkFfol5Lo9zXOIqziX1HguGX4mBXk8GQmC5mxjiEBwHBgrFG+ziUCz0PG4JruogtMRT4+G3D9xI8HpaeH5rAa7Sty5BpJzPTagEnqpoPJGQtqNqPu3L4XfDfJ+FOiRHOiR4+ua7+Ne6O8J+oiKL3pmPAlLzL8aU3fjLvzGbfTVu9grjzCRT9CXY3FXE0iRsazQBxKfa0aXsAGnkFGn4NHzIcMu4UMu4WPOFybOX1gOu/1tRfn3Cuz3o4RvF1pfr9btrlY+X698tVH91Vrdt3O13/SUrpEeG544/u3/9iFK4Y++7f4pOJTHtF5pmrzcNHW5afoydOZC4+RFyORVyOwVqPUqcIpgU9fhw1GooUzafCUH5AQs1nMWmkWraPkGVrbcKl1GKteYhi25blXXvqXtfA1T7jzATaRTl3DaV/xuQAhvKXIrHS/goelkgpomGGe3b5N0G0z9Kl+3pO3a6Rx4DWYomIbemke+Nvd/p7a8a+YtFXPXS4RrKN0GhGxKSa1JeZqbEF9RUkWhCocIinkY6EQy7oj73rUNfmMY/Nq4L9BHBHAIw+x7moq4+6T+4r3SRqRBPvwVs/sNWrVZL1nEm/bIxlfczvdtlt2a4sZbgX7NxdmUVnhubrX/xViqyqoe/Lpj9H0nGPgzsGcctJXhybpeCE3PRe3bEuOOundXad5RduxJO14KTLva4a9MI1+J9Htw0XIxexzftqUffMVpN15PveoT4+j71OlSmn9UYdjdwgvJ0PRYSGlketytvKSH5XEXMyLvVz5Ib017VBJ1L+9efF3KjZLHXqn3PDJSI8owUY1tsdjRROp4Gm20SrC8tPNDSsFvf2Pe3d0FDglggN9u8gGoAOrNQBXZ7323fvHiBUAOwDlgO2AJ0P8DuoBAxw5wYA5YAsAPwB4ANgAwQO8Q2ALsGrARIM1PNhE4CcCVA/sIoAuwfQCxAE8GQBTwZ4C3Aw4BJwFFd8D5AScB6ALABhwOdgNbAPwcNPwAEAIMA1gLXD+4GEA1YDu4NnBmgEmgDQkAFXB+DrqhQEEg2PhTsRzgN9AmxGazwauDHYCjxdr/AxcGLuBDmsL/C0z1h3Ho7cqYRCyV6IYs7XIUlkRVdOkN7cC5+9e4IEdHxz/6o/Hf9gEAh8QRWbwL6dTIRNyNaOTju7Dsq3XlwYV15zNbjqYiwfh20G38WQL8y3jY0YSWU4nNZxMb7ZMaHZObnJIbnVIanJOrXRKL3R/EO0RcPuLt/bmP+xlbddz/MA5d9XeOivBMvBf+ezhUGGcbzJoXd7Ug+Vp9STQZlUXCpBNxyVJxabuhvrMTojIUNRCuxFU6PKtxKMBHNHCiEIIHWO5tHD5A1GrXBz8y1/LxvK1M7r/b1PKP8y0/X2j59ULL4Tno2Rmoz0TzzUFYZhem1URia6liHVXVTe0aI0xbcRtWwsYIZUbHNvEVCrJRgbUYsR3DgIVEbWtKFagb3hFrtjnGbUbnJq1jjWdcl+h3+LJdLGAhxlolf7VKtd5gBji0jtOtcGWr7eytMdrLWdLbMcYbo+gFT71BNM7i9Ga8iMCkZCowVywojz6UYx/6bC/6VA/6ZB/q7DDy/DjUqy/PVXX9tCrIXu/rqvfyUtlwyJfn6cPx8qG5urGcXdW+/n2hF0aDQyf9A8eBQXQhdC456jkyY4WRMM24M8mKmOL4zXDcAAstcF0An+zjEBCwiQ6IyBMsV/keBwIbl211ca6LbOeFfUdolnZ2mnJqinwcgNAkCYDQIcBCk6TPJ0mfTRI/myJ9vo9DX85TDy/Qji3QTy0xQVr3+RXOwQuBV3Ff5ttwyCah66LAZYHvMsd1nmI5TTKdxhlOo3SnYfr5IYZLH8PdQvcyUPyVpDAR8QoHf4eKiybgYnGEFCwpE0fLIzBLiJwKArcKz6vG8aqx/CqcoAovqiZK68igRk4NoWqaqJpmm4BBpG6mKZsocgiooMNJqrCSSiCctAojqcRIwLIaLa4COISX1pIUdRRlPVUFoQIcUjaRZU0Ybh2WCWHw0CI+Rc5lqNgcNYurYfO0XEG7UGAU84xSrlHObZdz9FKOXiTQ8UU6nljPFWvZwjYGr43JVdI5cipbRmXJaQwFg6lisdUcnoZn29MgkrSLZUaJ3CCRa8VStUCk4PJAfyuHgGeiWoUYuImDHpHDppSloFIOdA39Bof2oWjORkQ2KJpRPJpWRU+rYqbVT6Y1sTPa+FldolWfPG9IWTCkLBlSl9rTltrTAfwst2cB/UhHYMWGQ4smGwtZjRlWwEKmzBljzrSpcLqjcqEHtj5I2xkS7Q0oX3S3vdQotlmsBWjraH5559MUyZU7tKALpJAL+IiLzT5+EFd3hJsHwcuDeyHQlPGouyVNjksgkR7amIR2A0q72ky7BKGE1RICbMIH1lPCmtmX62gR5YSgWmp4AyUCQgptJgU3E4OaiCGNpPB9hbZQL9Ikseah1tXtrq/eb3/31e7uas90b+uALnukPX9nUfTdW+u3X7168+bFzGKfSNuIYT1Fse4iGXdaqbdhpNvNIE0Bd6MedR2EbldCI8sgl4pqIwqqL+RWhKcXBSbmeT7LPR9f6phc75DaYp8KP5lsS0f4MhH+RSIcfMQBFvp1IuKzJPixp9X215Lt/K6fDrjq+iDpUkHd1UZiMEHky1T6sGQhNEEkjnatGXGjuPzm45irEUHXAj0fB3hk+7oX+biX+HqAPqLCqx7piSEpFZFx8KtP8JejyZee0C7GUSISKRfT6JczWBdThKHP5L5RetcrFpdLva6Xej0ud3td7/K62ed5p9/jzlhY9E5h6TsR+uth/JsF2O567dZG+eZG+fZG+e565Zvlmm+tdc+1maYSn7/9jx9w6I++hf8pONQgXbvbPHazafxmy8yVlulI2PQl6MQdxPRt7NQVxMBt1ND9lqFnjaOZWGsFa7VRsNYoWGkSrCAkyxjZIlq5ypQtdLbNT+tm5YQ2CkbJ1K5VsBZrOGu09pdCywtd53Mjr9dcUqjJS62KjqvIhPDFo/r+t0oLGN21rDCuaTq32iw7is5dnmGboX9F1u42CFer5DtVohWMcj67EFqQmNonl/fqLDgEi0LXKi0bvM5tUddzRe9LTf/b9sH3HYPvzcPf6Afeqrs2Ll19lvAsPSMh+1l06q3rmWzVrKz7NXCiqO3rksE3fMsrnumN2vTCyzHwrp+7gdJqZtLZNFp8fmMxsZPZ+VrW8aK980UHKMDr3gOXJAPuU9drdc/rNqCuDW3nRpt+uayKlpQBEagGuodeGTpe8XSbrfI5TvsLbfcOhEGKyrnrDVJJnnoGPvEPj/GKfOp3O+3OzYy4q2mxF+OjbqTeuJAQcqf4ZkpDQvgtd3fPs86ezi4XvUNTH14qKk8iGoo51lzKYrlwrYxvhco2Vv4QDv1rfM/8Y88JOOegWO6PPfBfsP9B79BP1XT/gjN8OOT/L+/AH8ShbQNJIOweMvDJDWSl3qJszEcQ1boPOPRHf4T/6xwAcIgTmc64lky8HYt8eA+afLWuKKy8xrug2S4XeTgb/Ukm8lfp8F+ltHyc2PJpIuzLpJajybCTSfAzQInwU6DPOBV6NqMBEJHL7ZjT/iFfeHmc8HMDNXIHg1l/Kpn7AZB+dIeANeR+JQAUy7kCHLoT5pkQBUYPXbXZQb+rgtgrRYnX64qisbAMFDylqfkJmpjMFOSyxFmt1AdptR4J1efLyZF4TbLAUqgbKO/qL9YpHuhxrgPwo7OwX8+3/BJQ0DxgIdg/LsB+tgD7xTzsV7Owz6dhZ8YRvn2Y+2ZqmY6FVbJZSrakg9UxQpu0UjYWKNvj1HkDr1ugNlDM7djuXqJpkt+2rJVtW8R73aJXRvlLhfYF1/ScZFzFqGax4hkMa7qZMlVDnqpkTlVL5xrbV+Cd63j9Gke2buDsjFBfWYnvJ2jvzII9oWqZZBjGauQEQSOHHK3BePWhjo6gPhtFfTyC+ngY9cko6vA0ym4W6jaYe74N4FDwOT24FXn7tHn4Sjx8eO7eXC8fhps729Vd4x80EH5pNDh8OiB4zNd/IDRwOvbmVkvSKi1ujnFnln1hluM3x3Wzcn/AoeXfENGPHhGAov2MhP2YBJdFNohJcJoHpXF0u1na6RnKyWnS8WnSsSni4SnSoX19OUn8HAisgEq5WcrheerRRfrxJcbJJabd/swiENjtusa35XTbEAuAEN9lie+8xD+/yHNc4DpYOWBgq90U/cwE9fQE9eQE7dQk48w4y36U7TTIdu9hB3awLmoYNyXUeyziQwr+CQEfh8UnYUjpKBC4SslF0gqQDJAUV4rlgcahKpK0Fhg7DE0zHagNCEpTAzVTVU1kBYQgr8NJa7DS6gMBFgIP97fYlnjZPg6BriF1I/CUqKpmirKFKGkiClroQhRXiOfzCCIOScwhSzhkKZeiEFJVIqpKTFFLgcAKTSmiKwQMhYCp4DNlXLqYRRYxiXwmkU0DoItjUbFsGoZDx3IZOD6LKATn4VNlQoZcxJaJuFIRR8hlcJgUJhlHxbYyME1KWkuPuHVCBZltK5hTx1tVj8CkIKAfDCIbEd2fsxlEAIceTCkfTCofgkS4SVXMpOrxlPrJTFvsnCbOqo1f0CUsGWyldMvGNFtd3G/X0Zkyl0wZix0ZCx0ZAIfmjBmzxsxpY960uXTGUr/Qh14b5m6OKLaH9a+Gzd/093xrMr+Xq3cpbGt9a2d6vuTBM3bUI+rd+62AiPyCUP5B5MAg/o3IjoI4S2uGjJBEIj9CUO/C6Deh9KvN9MhGangdKagG4BAxqJEaghRdaeKEV5B8qsgB9ZQQCCmomRzYTApoIgU2koLBwwZCQDM5lCSM1vU2Ti9pd18ufPPV9t56z9wAcrg9d7yzcHtB+M3r2W/evXjz5uX0Qp9A3YCgP4ZRb8KpN1pAfgPhOgR/vQF3vQ4kbiOuVEAvlUEuFNcBHArPrQxPLwlKyveJz3WLL3ROrjyfCnFIg55NAx9f8GOp8KMp8MPJ8EPJrV8mtx6Og5y8k3M2OMrBO8LjWtSt4socAiOPp4xWmCM13YGazkC1KUyhuyxV36Cx75aWRt66HhLkfTPAM8XPo9jHo9TXrSTYNf+uV1ZOaHbTpTTCpRTmhUTuxVT+xQxOeBYnIpd3IU8QniUJSVYGPG3zuqf3uNPudcfod6894FF74JOOgGcd/s+MYXE9sVljreXzbfUbU43b6w1rmxVrm+Xrm6Vbm2XP18tfr9U8Hy2x4CL/7v/8X/917gz/Xz7rn4JDROPLFOLCM7T1IWLuFmzyBmLydutINrwPRu3PriXF5LU8yqM+rDHEIidzqYvVgrVq0VoVfxkiXELIlwiaNYVkepBubI2Kzw6/En8lqrKKCH4gI4OwAeNzoXnH1LPXyTKbilK7GlJV2AZsU0tKWrW6Z0s7CDBjV9K+KtKvio1bwG8hazYrpWvF/Nki4XypfLNZucnSLENqkXRI1axWttI/atH0YjGS9r49be+uumtH1bWt7d0zDrw29b3S974GyW8my3JmbIqOiR+Sc7rF/Iz40ma0StGx19b1Uta/qxx8JQdUM/wtSFnAtIqIDQgeDMqHNUPLKrMrCKWMyVbNC7JmR9r1Ttb5WmTYVJhfavve6/qB7/RG1b2n7VxXtS9CGlmPHyRUllRF3U8kUPVdve9A1hy3+7nM8loL2G98qYnKdL8RERh99UZ8lHegndO5j8/ZHbn8KOxSXGRgTGBg1Pl7WeE3csIuPD5/3vHnTXlPsp/d/Oz4P7rd9A9KSkjCqKs5C/Xc5zDl60bpVh13dXHD1orzF/gHbChgRv2/M+YI4BAwkUBl3V/g+/Bv6pL+IA7t6BiSjrmtVeugvmduZX6MUN+Mlmo/4NBfyN3GNob11jNCVAzm8X148rWm/LD6Wt8amEsl+mw58Ug58bMy3K+L0L/Kaf1FOuwXqSCRFv55Ehwkzx6Nbz0WZ8ufBb+tHk5vOZMBcXmc5RBx7ShInPMDQXO/g0O2xqEDv2gfh1wu+bvt4xAQwCGX26Ge8XdsOATsoJ9k46LYq4U2HLpWk/sAXpcAqXucX3y5oAL86Hu1rPlSVo1vTMHZHFgAy5Rjmm3VDkL6x1oW5uBj5rROkvcg4tgM4lNr66+srR9ZW38xj/j5gayIX8wifj2NPDSGOddHvtjBSdcIm2QikkwoMPANfZzRKdbyLHNtmDWnFffxdRZKdw++e4xqmFMq1nsFexPs1xPMdwO8t0bZa7F2j6RbbRYPNzE74SRDK8EAJeghFH0j3wLXjqPM8zjDMl2xphQ872K+HqG+72e9M4h2BKoZiqadICdS2NkCwkU96vQA8hdjyP82ifq7CdTfj6N+Non8zIo6swB1H851abtupwpx1Pl7GLx92zz8JB6+fA9fnrcfy8OL6+6pCwwZvHB5NOTCVGDoqF9AX2jgVOyNLWj8GjXWyrg9x7ow98/ikG2ykE2goYjjusxxXmI7LTIdbHlxth4hAEKnpskn9lnoKNAU8cgU8RDQJOFLAELTJFAsd9iWo0A5Bmrklhinlpl2KxxHkNMAhhet8UFOgzuYVrQqcF8RuO6DkMMi79w8x87KOjvHPDPDODVNPzlJPT5FOzZNPzbDPD7DOjHNOT3BcRjjew0LQnr5kR2c62r6bTElikO8T8E9xGEetaIet6CeNWMSmvGpMHI2gl6A5pQSxNUAh5gaKEML3Seilh9xqJGsaMDL6wD5/C4OVeOkP0pWQ/wtHNqHqBayvIUsg9GlCKYYxRAgOHwUh4fkCdBAAhFWJMGKJRiJFCeR4iVSgkRKFEtsEokJfCGOzUWxuCgGF0VhI0hMOJHeQqRDiYwWIBILRmW3MvgotgjLFRO4YhJHRKZxcCQ6EkdswWEaGPhaHb95SNE0pam26vLntUnz6scLv0NENhb6CYemlb8hon0oip5SxcyoH8+2PbFqny3o4xYN8UvtiUvtgIuSF21dRmmgRm7ZlL4EZM6c79hnIWANmbKnjPlT5vKZrqaFAeLyiGBlWLU23L470vN+bOT74dHv+4a+M3W/k2oWcbTuqgZ5dj4zPglz9z7m+m367XuCe/fbkp711Od04fKkxGQyJWYfh25B6dcADkGo4bWkoFpSIBCEHoyVX4ULwypI7pUkzzpqYAM5qIkc2PQDDgVBwD5E/yZyMIZzl68t6BgkL6x1vXu7/HZvZHNeuDyOXJnE7K1pvnm78PW7Fy9f7QxPmeji8iZCFIRwuZl4pYlwFYK7Uoe5XIu5XIOKrGy9WAaNKGkMK6wLK6gOy60MSy8JTi7wT8jzjMtziS86n1zpmFJvn9p0Ng16Kg16OhV6Oqn5VGLTyfiG0w+Lz4bH2HlecAm6FJ6ckUGhtqh1VXrLk47+i52Dvp393uZ+P3N/SGd/pK7jFoF8JSUp+GLoRX/Pp34eBb6eNhwK9yh67FdYFl6EupjLuJDJD8sQR+SKw/MFoQXC8CJReJE4LF8WkqUISlMGxKv8nqkDnqmD4tQhCerQ5LaQVE1omjIsRXwzQZyeaEBkTpuqtxehG+t1gIhWN0vXN4s3Nou3Nyu2Fyp7RFF/95//w1/IreSv6DL+FBzCtW1VCnbzGdvx2IUY9Owj3HQceqQkg5UZ8Tg+zB1a8DjncdyN2IpHsO5E4mwWcz6Xs5THXSoXrDRKV5CyZSatC5FeoYfUd6CaC2/fvBZ6VaOfV3S/U3a+URiBu7InF/bX3olUVsXx6rNastOykwrFHfOi7h1pz0tl7yuRcZuuXiEqlmGi+QL+YgHAIdF8sWQNnBzLHSbjBNyWlg4SYVCiGVL1jXbM91q2zQCx+l6YB16294NBqM9NvXum/tedfe9M6lklganBtZiYBBGB1NpIYYrHFJ3vJMYXLNM6o32b0b7H6QQTI1ZVaqteYNbRmGoClEdgIJlddeJ1iGwbJVoiyze5hldy80tV11tV1xswH0lufi4zb6m7dxTGxbKyFlJz84BcRKxDlWTDegZea7tfq4d29X27lp63lrGvalqUN2NzH6anx6fF5ibeZNWlN6TdC718MuCBk3+sa8DDs6ExDg5XDtmH/ffH99zLHoXlPAg6fuqX9hd8bpbkZhDFLVIrVvm6WbxdyVmsYCwv/KXi0L8pDPjwzx68A38Qh77ZA4WWe6AA8i3oHltZnNbrLW0Gwwcc+gu5efzNv/t36Ce3EXHXW9Mj4UWh8Ho/ONKjleyCYJ1r5Z6Ec47CmIebqJ9X4T4qQPwss/UXaYhfJyFA/tKheMSRuNYvbZPaWz9PgR1Na7KPK3a4/vB0YNAJP/ez+8EJP7lD/w845LaPQx6xt0Kyn4LRQ79RQZyNhWyKv1qefqum6F5RwdXENO9nac5x2efj8h2e5p+Jzj9Zhr2kn2ie3uUNTBFmZ0jbi/iZzsweivcQ6ugk8tMZ5MdzyF/NIX85h/7IivkVWM6hwfKTGcwXo4RT/bSADv7TNkmlTIaSydhakbpL0DfEmxzmTnfxh+VyCxtkhnUNESzTLM2CXrQ5xn61SHk3T/p6kv6+h/9Godijadag4r5muhxDYJBxRBIWiyEQ0CwOVqXDm4ax7VZS2wpftqMSvDRw3ugFrxTydZ5qiCbjUwVVHNpDBc67E3VoBPEPE8j/Mo34v6YQ/3kS8Q/TyE/mUacXWzxHCjw1t5zkIc5t/p56H3+Vh5/Yw5/v5c/zDWB5eXM9vbXBYYOXro6GRY4HhQ74B1hCAsaeXt9sjl+nPJun357dxyEr193KcVsAvUMcZ+D/2AwiMG4VZCrYYhVcwPRVUN4GGn4WGPbz9LNz1NOzlJOz5BMzpONTRGAKHYCQTdMkoMM22RqHAAsdAWna8/RToF9omWW/wnHYD+92Wee7bQg9NoSeQKuga4jvvG8K2c9zzlrZZ+ZYp/dZ6MQ03cZCU7Sj0/Sjs6xjc+zjs5yT09yzU3znKaHPuDBkmH+hm3vZyLqqol4XEK5RUdfQ8OuwltsQaFR9S3QDIrYJlwKj5mJ4ZSR5HR0UyLU1gTI5ahuUqgZqJisbiYp6vLx2n4WqfhIomcPLqn8SUV5DUdUfuEP7glKVLVQljCoHRNRCE7cwRD+IKYKxxHCOpJUnRfBlKL4cCM1T2MSVozgyJFuKYIjhNBGcIoSRBC14bhOODcECcRox3EYseMhrJgpbKBI4VYqgSlFUMQrPgaNpTQjwTQFXySRXtosbRtrqZ3Tl8/rcBX3KvCYWEBHwiIDmlA9B19CM/D7Q9L6mFEAPJhUPJxQPwfJAU0pbBR0gojntUwBF87pYm2xolHAARbb4BFOazRoyZcyYMqc7sqc6cic6Csc7Kqe7WuaHaEujkqVhzfKwaWts4M3kxDfjU9+PT38/MvVd79CuSjdKpLZV1zMycrBP4sjPEiRpmYb8/P768hF8TSelSEhKIlJikPR7MMZtKON6M+MyhGbDoWpSYDU5sIEZTFBfR8rCKynOFSSXOqpvAzmg0YZDNjUCFiIFNJD8GklBrYzrFHGitL12aFq492rq3evJl9vm56uKvTXFm53e775a/eb9i5291a5BGZ6dXYu6XouOqMdeqMVcrEFfqEJeqEREVLSGl7WEFjeGFDUE59cE5VUF51SEAHcopTAwId8nLtc9Nt85rsgxvsI+seZsch2QXWLNubjqc0/K7e/n2V1NcPC95uIW5B1580ZVbbFSDevsKbD03+oaCuwacu8edO8e8uwe9ukZCewcuCRVXq6pDrt7MyzA556fZ7avZ4m/R+lFr5K4gNLqiDL8xUJORI4oJEsSViAJLRKGABAqFYeVSMIKZaH5suBceXCGPDhNHpyqCE2Th6bJQtNloRnysExJWBobdGhExQhynvazirfH4HsrLZvrNeub5YCI1nZK1rfLt9eq+tWP/v6//O9/IbeSv6LL+FNwCCYDvTqbOaz1BMrqU+LKE/JiEnm6rFp+8ZwPJD7YQEhtg1dERT19UCt8TJ+Loy2k0ZYyGUvFnMUy4XazfDUjF1GdmkvMS2QVZZVGR9mfOEll6PWdL9t6dqSduxLDO5FomNRYoyXVKpEV5OoKKAQnt6yyTZt8y7asa1vc8ZzTvsfrfEU1bDQpt2pE61XSlSrFWhOo1pau8QRDSiZHQ4FNKQzjquEBw5ylY8fc/bJr4E1f37uBgRe9wy/Mg5vGvnedfW8HOhd7pW19Io6RwzLwhCKxWdu1oQSzUDtfAJ8KzCBitL9idGxzOxb1bVY920yFtnCay5CN9XSBGSldIKm2Bdp1lXZVb9pUd23KO7ZAsZy0EyTXvVF37hg73imM89V10PKkR3JILb0Ggmmm9Q1tG/pATd26umOtvWOrw/K2vfO9Qm/FMOjp6fer4i40RnnXRfvdumV3JcXj3N2jv/T7b0evfHno4mf/eO5/T0u6AE2NKXp872Kkj9+9CNcHt++A9G3JWLNis5y3mE+fLmTNz238frLch6/mH96BP9c78CFK4a/ojvDDpf7N3/y7huyw+vzAhgpvaKMbluBO53myFZ7cNleezomvdeS1ObAUdgT+0Xrix0XIX2TBP0puBUX2IJHpaAICQBEY3PFJMvyLDJBBV3s+OsUhNOKkr8fp/SlD/yM45H7V3/VWiMfTG8HZT67lx/2WYoE7ZMOhgvgr+QmR2SkRyYne0bFn7scdfpD0ZXTm4ZicQ08LT9QTLlnGG1d3+EvzrK15+tYkfKLt2QDZcwR1ZAr16Sz643nMr+cxnyzgP50nfGYlfGolfLZA/HKOeHiCcnqA6WXm39ZJs5WKRrmSrJKKDWJ9h8hkELbLRW08lYrWbiKaB4mmaa5ioYO7OU19tYZ/t477xkr6aoj1uk3ynNW2gpJZ0Cwqi1Ahw6Up0HFCXBqXXs6VExkGLdE4itXPk9pWGYoNlnSLq9jgt1m5ynYGH86hP5HgAwyYs32oT8YR/20K+XcziL+dRvzdFOK/TyM/nUfbraIDZ6rDdQ+8xGHukgBvuY+/yMOP6xXA9Q8WR1wSXrzECw5VhV/qvnR98MK1gdBLXSFhHRfDhuJvr0ET16lx87ZiuYtzHH8rx2Oe477IcV3axyHAQiscZ1DSBgRq22wgRLeBkJV22ko9NUs+PkM6NkM6CvQTCP2IQyBN7gigIJspRD0GWGiBAZqFQHaC/QrbcZXjBFhojWfzhdYEnvvyWAGxctzzCxzgC52dZZ+ZASzEOjXNPDlFPz5JOzZJPzrFODbNPD7LOmHlnJzjnpzjnZnj2c3xz88KPacFfuP84CFuaDcrrJ0WJiWEslBhRHhEa9OlRsjV2sZbtS0PIJg4OC0LKygBGXFEUPkmB11ANqShqJpISsgfxCHARbjfwyHlb+NQ8765BKUpm6nyRhDGQJE2UKQQiqSBAlIcDjLu5FAWiPxWwplAKjhLDZYwhhJKV0KpCijoPsJLIFhRA0ZYB4QS1CL4NUBIQS1SWIsW12Ek9VhpA17WhJU0Ijh1LbSqZmJZK7GYxSo1KmqGtVVTupJZXc6cLn1OmzSnSZhti50BhXCgRwgUxSkeTcofTvygB+Pyh+PyRzbJHo1LH45JH47IHo7KH40poieU0Ta/SB0DZgrNaJ/O6mKt+kSrIWmuPXXOlD5rypg2Zk4as8fas0aNuaPtxcPt1eOW1vkh9vKIcn5QtzjcuT4+9Hxq6uXk9PvJ2e+m59+PTKxoDT1UhqShiZRbhEnLpOfmt9XWjuBQVh5xhAfXMIvZlGQC/QmK9RDOugNl3WhmXoHQImrJwTXk4CpyUAM7lGy4hVFFVFGdKkhONRTveopfIyAiQEFEf2ANNZADIeQAsNJIvtDKjKJJ0yyjuJ1X/a/fTn71dvzrd6PfvBt993Ly3Zul12/W5hb7xWoEjPCkGnGxChlciQyuaA0uhweXtgSVQAOLmwOLIAEFdf75tf45Vf5Z5f4gWS61ODCxwD8+zzc21/NpjuvjXMfo3LOP8k5H55yJzrZ7lOl4L93pZoLDhYfnAq97eIWFeAVGxjx9SiBXmSwVXQMx3YOh3TYWOt81AOTUNeTUNeJkGfZot4QQKWHJicFhwTd8vdJ9PEsCPMsjvcuSAssaL1RQLhQJwvOkwTnS0CJJaKkopEQElqHFYttDoEJJaJ4kNFcalguW4tAcIFFoFpAgJIMdlky59Iz2IMZQl71hRL6Zx+6uNm5uVK5tlKxsFa9ul21uVAwYHv/9337AoT/6tvun4FCLaDadMJFCmkmiLCVR1xKoi0+IU6mEyfx8RGPaXWr5PUZZctyjuIx6WSJ5Np5mTWMuJdJm02iTeVwwCGjtWnRNWkqxGlEvhJRhKoqOfXkajlKqQIla/wslGCtk2hK3TbLRdHRuCiI5ujollUKTKc2bMss7EOYGArJV3S8l5teSztfAKZKaX7LbX2D0Ow3al+WSVxDlJl23SMRQ6BVZ3UyuWWLWaiYlhl0QbCC3vFB3v9T3bOk6t019L40DIJtud2Zks1vRjiirpDQjKE04pWa9zQjq8Xb45l1Wxx7H9FZo2BHyjdCiktq4eAOBzMGhqgvy4VXVBbHx5Hpkj3FaKh0gwcgCKqfdNNEOSvL6vlJ1v9X1vtL3vNB3vNH3bFKoIkx5trqpWkelKERdestzheU5v2OBpZlha5cZ+iWqfAbMJshvqUlJucMsTCTH3ax4FHLlhrP7bftPAn/9kc+nn4ed9HwU4HHN9cH9wKyH4VEXvHxCfD529f4s5M6damaNZL5GtFojXKriT0Nk80s7vz+G9c/1VfjD6354Bz7g0B/9ufxnP+Bv/uZ/Lqn0LqvzqIY5QwnnKUJ3kd5X0emr6vLS9Hhquz10XR6aTjeR9hyac6gG/3F+60dpcDC18PMk0IWMOAxy5xJbP01BfJGJOJ3d5BKb5Rx+8aSv+0l/l3P/FIcCXByD3BzDvJwv+oGuIc8rAR6gXu6qv9uNILfH1wIzY66ANAWg/Njr+7oGGoeA8uIis+MiUuL8Y5+dfxx7PDrh8yepnyXkfZlSdCSj7AQUG2LqKli04lYncZujrYudRWCszTDZbQJ3fA735SL+82X8FyuEQ8ukw0vkI8vUIyvUI8uUo4uU47P0syNM927+lXZxQpu8TK5slctoKglPJRJIhVyOkE5XMMl6Bd5kIRpG+XKrmb0+Rd5bw71dx75fIL4dZb00SLYFmkWiQk/lwCTEOCP2qhkVqsdeVVGeykXlgjYa3aAj6HrwmhFy2ySlzcrQznK1A3yFgM0sFBEvaTAOPehDI8iPppH/OIf4hznUP8yi/nEa/ctp9JcL+PPblMh15D1LaqT0ejAvxJ8XECgIDBVduKy4ccf0NLY9NlYRdU9/50FvVMzQ7Ucjtx4M3I7qeXB3PPfZOiprlZ4wx7g7w7o4yw6wsj0XOAcBCbbWoCUgGwU5AhACidjz9DNWKgAhME31xP5A1aMzxCMzxEO/px+r447MUW0jVufpJw5YyOYLsR1sNXIAsTjAcbIV4O03I9n6kZa4zgtsRyvLfo4FWOjUFOPkFOPEJGAh+g8stI9DJ2ZYJ+c4p6zc01be6Xm+3TzfwSpwtgo9ZgXe03yfca7vIMung+KtwvsKUAG01hBcywVoU2RD07UGeBQUF9tKT0dzCrD8UtBKRJY1UBSNQKBSDowhwstApdxvrKGf1n9yhwjyGrKyjqaG/KgfbSIVOEkDCGkggXFGQNJaoqQGiCSto8hBEl0jHaQ1ALUdCPQdNVLUjWRVI0EOUKceI6kFQolrkOKaVmEl/Ee1iqoQokqkuBotqUWKamDsiiZaSSOpsJVcwOKW6JVVfZqKkbai8bbcibbMiba0CXXyuCphVBk7qnw2ongyLH88LI8ZkkUPSh8NSB4OSB71i/cletQnfAjUK3rQJ37YLwZPPRyQPhyUPRxWRI8on4ypY8fUCWNtSeO61DF9+pg+c1iXOajL6tdl9+vz+nWlg/q68U70wpBwcVhjHWhfGOpaHR/ZmpramQBENPNuyro7MDIuV2lwRE5DE76oDJ1TQCst0yJaJ4WseS2vT4aSc0qZrFQS6xmGG43gRMFYt6DMa420i3WU0BpKSBUlCMIJp5vuEjQXqumO5SSHKpJnPcUfuEMHOFQPlsBBAkRkewj6iCLRnIeartrpJcnSmnH7ef+b12NffTX1fHtkbXVwaXWga1BMYObXo25XIcMrEQEViIByeEA5LKAU6l/S5FcE8cuv98ut8c2p9s2q8Ekv9Ukr8Uku8rWxUI73kyzPmEzXhxlO99LsbiWcvv70zI3HjtejXa88dIu47eJ/ydUbtAL5Xw8OuZ+ekcYVVnb0pHUOXLYMelkAAg05dA052pbDDpaRc5YRp84BXwFgnaLAyxev+nileHsU+7mXR3qWpgaVt1ysoEcUicJyZSG5khCAQCVCoLBiYViRMKxQFFokCgXLfFFYnigs37YSki8KzhODnUNzRaG5wvAc9oUM+vV4dU72mgzz9Rz1xXLz1lrl6kbJ4mbRynbZ+npFnzb67/72f/uz30T+6i7gT8EhtGopgzieSppKJs8nk5dSqPNxxIk08lRZDZlem6VoSFY3V9aUNBYjunKZK5nc1Rz+ahp/OZ2zkM/eqGIt1ZIGilop4ppCSkFy5tOHgZEPmtjdWP0KqxOkYD9v67MqzNNkOI2Qm8EpyGjOKxDLLTrT8zbzV2LzK2n3C7HZxjayjj1ZB5hzusMxb6G063XSvXrhbqtgCjjjSEgLuSzLwGYI8WwOXq5r35B3fMXUvaGZ9limNalmU9m2o9KudVvW54fXp7oH6Hg8CUtpk1iM5i2tdlFpWGG2bzEsb7imFxrtgrAAMp6R3ZcaP0eEDsnIChbOQkYz7t2gRYRqIY0DBjOqvKIuI1Mn6TT178h7dtWWnbbO58qut2DYq6F3u005SKouBv+pEI0wtE9KLLt03XOcyoqSzTeJpm5WNpy8Eu7z+JLnPQ/vwCMVjy9X3guPv+XrGXb2E6/Pf+Hy69NBZy4nXIez0UgKElKd9+DS+YjAU1cf3j/kfzuDoGlQrjQrnjcKt2CyNZxmlWHe3HzxB5LlPnwv//AO/FnegQ849Fd3X/ifAA7lQJ2KkE51lPMYoavA4K3p9W/v9zX2e3b0e3T0uXX2e5j7PXVdbhzlWQTrcAXu06zWT5JssQqHkloPJyPA8vMUxJcZiJOZzedjc85fvHzK1/2En/NPOGSbx3rQO/QbHPI9wCEbEQEcuh7oHn3FPz06Mu/ZVaCfcCj/2RVQPpcbF5kZG54W65scez41+XRm1rH8/KNlZcdqa082Qk4Tsd5a2f0xU6bVVDCvzZgQ3R9iBE+Qna3k00uk46vkY6ukY2uU46uU4ys2HVsmH10iHV0ggRGiJyaojn2MQBP7loafIBMVSSQQkQgmEMC4/CYqt4YshJBURJJORtaaefLRdt7iEHV7jvRqnvhmkvJigLetk60KNVM0hZjDKdURr/di3QeR9j1o5w58iI4VrRCW8ORouoJOUQqpajUNRDFrTXy1TCKBS2lPtHjPbszRUfTHU6hfzKF+bgVL9EczmI+nsJ9OY08skDx3OVEvWWnW5tSO9BjZ/TuiW7dlUQ/bE1IGi0qmGyBjdXU9RUUjxWVzJZXz+WWL+aVz+YWzpQXLLaUb1NJFZvIM4+70Pg7NsT3mWa7zTGdbRgLwgpjnFpk2O8gGQrRTc5QTVvLx/alBB9NUD83aWOjL3xfpy1nKoTkqKJA7BlhoETQLsc7+UCPHddpnIeA7uS7/KJBit+8LOdhY6KBZiHFykgZMoaMHAmVyU/QfWYh9yso5Pc89Pc87vcA/u8CzX+Q7Lgpd5gWu83zXWa7zJOv8KMO5l+pqInu2Ef2F2CBKazCqJRQGv9SCvN2CjWkhJLRS0pGMfCy3nCCsIYprCZJakMENSuOw0sofVYGVAtke4mSgZM4mgryaqKgFaQrU39IBGoHEObKiFlTTEYCbBA6RVODEFQRZFREcoqwlqepAujelDWLL+FY3kNQNBJVNOEUdVlGHkdeipTUoSRVCXAkXVcCE5S2CMpjQJrgYqLxVXAk2NrGKG2gFEHIejJJL5RbJpWUGeYlZXtAly+2SZXfJMrpkqV2yZIs00SKN7xTHmcXPgIyCxwZ+tI770CbOQy37kXZ/qWE90HKA7gNpOPe03PtAOt4DPT/awH/cLnxmFMebpIkmebJRntIuT9PL0/WKTIMiz6gs62xrGOogLAyrFoaMM72m+aHe1fGxTYBD0zO7U3O7EzNLXX1dfLEEjWNCmvEVNZiSClptnYZIGFOJJozCDgVKxC9j8jJJ3Hgs/zGSex/OuQNj32iiX6qnhtVSAREFN/MiWJ33iLqLAIfKiOeqyV51AIcowAv6DQ5BADXZSuYC64mhUEokiJhTGqtMPbihceHMgnZ5rWNyVt07yO/sY4lUjS3EJ7XIy1XIkEokwCG/crhvOcy3FOpT3ORd0OCVV+eVU+OVXeWZUe6RWuKeUuyRUODxLMf9cabbozSXBylO91Mc7iTYX7p/NvS6Y3CkR2ikf8gF/8DQAN/AEF+/G36+jy6EPSkuylaoSzsHHnUO+VuGnC1D5yxD9vvLc13D9l0jdl0j9pZBV4XWH9IUdOt6pK9nord7kb97+WXPkvSgMviFCqYNh3JkNtsHIFAxP6yIG57PDc/hRWTxQU/RhQx+RBoQLzxDEJYtDM0TBeeLg/KlIflioNBCYXgB+2KG5EmWlYb4dpLxagm2tVq1ulG6tAUMovLVpTKT+Pbf/ZcPvUN/9G33T8EhVtfLMt5SPmshm7GUzVjN46zksecL6XM1GAm2Oo+c+YRTXtmC4OXRprJ4yzm81SLOegFvPY+3XsNeInMWpYIpKktEz31SfCOwLi6BiZaweQMY/hhLuak2rnQNjrXpezgkIqE4peHpXUhRMZkqFnH7tW1L8o4NQfce17LLM4KSuV2x5RXDuMO07GK12xjFNpbWjYdT2VDYmJi9ZJBs9nTSkvJKPC/W342VNHHl0lmafoGkt3LaN1hty/1D2+sTq3OdHdX56R7eXndjku0cQ/o7e4ct0zrdqsDwFU3/NVfznI7v4KdUDN+9MuBzcu6q32Zp5hYWr7p9ud/7fG+Eb6Gbm5ImNWv763LKuWR+R/9aW89LTceOrmOjc+y1df39wOimXtGPrSzFFWfKmTRj1zzduI5Rb6FUy2j5GkG9yugbuV+T4XPV7e7jwBZkLhFdFeh+NiTU1ePK+ePhdr43vfzDzwZdtK9vymNSkQoWtbE4vTD7CZXHKUKRE1tITbKZVuV6q2SdqtvlmfZE5pfbe3947tCf5dvwhxf9N/4O/LM4BLLSMXiqQq0FY7BAmDrIAfzQO/RHf4T/6xzw7/7mf05tPlGMPYsSeQgMfpouP2Ovt7nPo7PP1fKjOvvdABopTS5U2RkI7VAu6tfJMIBDXySBOCYEEIhj+gIENKU3OjzNdrx45Qxwh37EIVAvd94GQj/iUKCrQ6jn+Yu+bpf9gTVkI6Kr/u7XAtweRPqmPbr0eziUG2trJcqNvZgdG5oTH5CX5F6a6VRbeA5aYY+pt6fCHNhoJyHeRc8M7hNcGeFfH2FdHqUFT9C85qjnFylnlymnVikngVbIJ1ZIJ5aJx5aIxxYJRxaIR62Ew3OgN4Zweojo2kkO1tFuKFhPhNwMDjePxc1nsTMZzGQaJ50mqaGryVSNjK3sVomnzVwwQWh3gLHbzd4yilflqjmeto8po4pYmSZ82CDafgx5ZAh5rAfj2EEO1TGiZdxsPr+UJaxnS5FsOY2voEukSAU3V0e+asE6DGO/mMIABPrFHPZXVtxnc/gvZgmHQK3aNMlugeb/XBTzXlX+QgCZQVR2l+Yb8/I6CoqH6hutOPwmm73IoE3jcetU2i6NuUug7OJJWzjcJgmzzUGt8epmmcmTjLsTrIvTLP8Zltsc03mO7mil24Kz52iAgk7PUU8CGpwl2+riZomHZ23Vg0BfAM3ua2Zfs4CCDgQCtamHrbSj83RQIwdC5E6vsO1WuQ6rXMcV7vmDlqSfBEBokecEQuTm2XZzzNOzjBMz9OMgMsGGQPsC66B3aIZxfJZ5cg6wEPv0AvcM0CLv7CLPDoQuLPEdlwTOi0JnK99phmM/yTw7xbIfYzqASO5epqeJ5i0jeLMwPiR0EBYT2Yq504J6BMXEtuBT4OQckDuHYpWAlAU0vwwtKkNLyjCyMoy0FC0uwUhKMZKyfSiqwEkr8LLKfSICgQr7eKOqJ6tBZjcImgO52w0Ah0j7LISTgnjucoy4zCZJue1weSVOUYVXVhNUdTYpa/HKWpyyDqusxSiA6tDyWpSsBimtQkgrYeIyqKi0WVgCBRKVtPyg0mZ+cQOjoJaSW0/JbabmEdgFXGGRWFQgE+YphTkKQZZSkKkUpCsFKQpBskKQJOcnyHnxMl68mP1MwHjMoz3i0h5yKEAPOJT7Py7Byj0ONYr9k2j32bQHbNojDj2Gx3wqYMcKufECXoJQkMwXpAqEGWJRrlRU2iaD9HZQrSN666B5rt+yODK4Oj6xPjG1NTmzMzmzOToxZezUMbk8BJrRDCfVNuKr6plQmJZBHdJIh01CvRLFF5Yz+FkkQSJe+BQjeITi30PwbkOZlxtAuBw5pI4WChdGcrseEHUXqmgOZUSHWqp3Ay3Qxj/AFLK5Q37AIAIPQUMRhBLYQApqJIfAKJdxrBi2JF+ubzR0YbuGqPpOhEhVw5GWEjlpjbjbNeiIanRQFcq/EulbgfApb/UugXkWNXvmQ9xz692za90zq93Tyl1TSl2Sil3j8l2fZrtEpzsDFrqXZB+VaHfzydmwG3Z+Ye4+AUF+AZf8/C/6+Fz08b7m6/3A3/fJ5YvPqqvyNPoiy8Aty7Bn17AzMIUsP8jeMnzGMnwaqGv4vNbk34oMvncnMsAr3tejMNCj7KpXSWZwBeJCFSscmEK5AIdEoQWC8CJOeD4jIp15MYlzNUlwM1FwK55/4wn3SgznwlNOWJIgDJTJ5UtCCiQ2HALLIklYCS88V3g3awoD+26M+XYRsb1au7pRtrxdtrZdtTxbpCSH/5f/83/517kz/H/5rH8KDgl6diHipTrRYg1/qZKzVMqYquRM1nMXUTRdTerTumd34EXFOJquXmCtFEwX8qwl3OVS3nIpZ4HKGR+QzC0IJ8Y4+lEspgfaPNCCGoLyepEqPW3U2Lar0c/ptBYZV6LgMIw8so5Nl3GlSplaQGGxMIy2tkG+aR10DbG122zNJl27TZJvkJTrdB0Y57qjlmr72Cxi9ANVepIsLx3/IKrkhH3jScey48fr3ALxtRy2coGsXMe0bYp6Xswt7k70tE0YWAxkI4lCwhHYGSkxgwZWt17X0bUiaN+ha7Y46iW2oFuJxpEvuOmO/mLD8cyLm5emblxTO9gbj39GdDrGLKnRt823GZZpVDkZTTYa+nt61rs6Ns3G2f7+sblJ6/jgZKe6U4jDMFua+VSauXMO5HHzOvYYpg22cV3a+RzN60ooKheBUvPWSja+htRa6+/t7uR53u926KfuZz8/+ckXv/6Pt646luU+fHQ7QCNitgmEDCKWwiTGFxV5R8UVYBXAaAKpEjzjDt+wLTDsbD7/4A79G2eQv6B//5/FITD0an5haWFx6QMO/aXdZAAOJTV9UUm2Y2h8NT3Bpl6fzl63rj6Xrr7z+3K29Ll09rt29Lvr+zxFJhek4EQ+5uOkll+BYR1JrcAa+hI0DqXAv0iFHUuH2Mek24VfOunzm2K538ehABeHEA+nCB/X38Uh1weXfFIfXsx9egXoAIqAAA7lxl7Ojb2UHxdekBBclurfmO+LLvek1XsIWtwVaDc90c1IcO4iuw3QvEZovqMU73GK5yTNdZbmYKWenaeeXqSeWiSfXCAeXyQcn8cdteKOzGEPz2AOgSiFacwXk+jDI6jTvViXdkKAinJZRL/HZcWw2DFc5l0e7TqHcYvNS2RJq+kqAkutFqqG5dIFtWhNI1xTiKxi+ThX1c1UKZhiqJQR24nzG8GcmkR9NoH6dARzrA933kwI1pGvK6j3JIynQnYaj1Ms4pUp2dl66v0ugv8Q7uwk/tAM7pNZ3CdW/BdWwpFZ4vFp8slpMOqH7jLHDN2Uxn3T0fxtJ+NVG3uZQ50iEiaJpDkGa00i3gY/FSokS3LZ247Ob8xd7/XGt2rtnkL2XCXa0bCWpNAJduoI4+4o88IEy2+K5TrDcJyh2c1QT4NRqtOU4zNAZBCTAAISDk8TD00TvpwmfLGvz2cIn/8uCx2aIx+ykg/ZZq3aWGi/Ro51ZvkHFnJa5Z5f4f6Q0HCAQ/umkOM8+9w8297KOjPLOLkPP7bIhB9xaJ+FDmrkQLgC+4yVc3aeawdMoR/lsMh3Aiy0IHSxCgAOnZ0E7UbMU1OsMxMsu1HWuX6Go5nhrGV4yukBPMoFCuEGCh0FQz5qRj6BIOMaMclNuLQmUgaUmg1j5yMEhUhxEVpchBIVosXFaHEpVrqPNAdQJKv8CYcAEdmgSFm37xTZrKEDHMJIKtDicpSoDCUsQ4EVcTlaUoEBLpO8CquoxipqcDYWqgUshFXWARb6LRyqbpVUwiUV+zhUvK+iZmEhUBO/EMLJr2Pk1lJz6mm5zfQ8BDOPwMkjc3NpnBwGO5vOymKwspjsTCY7nclOY7BTGaxUOiuFykwi0xOI1Fgc+QmWGIPGR6Pxj1C4h/t6gMLdR2LvI7BRrdh7rbh9YR8gcA8RuGgELgaJf4wmPcGQn2LA4fQEPCOJyEwlM7PpzCKRqNHSwZ4eMc4MWGb7exaHh1fGxtfGJtfHpzbGp5YHRwbUWhmJyoQhGS0IWiOcCmnho7F6HntQL+818pUyOEdQShdkEfkJOMFTrCgaLXyA5N+Fsa820iLqqaEQZgRGfp3fG03WX6qmOVaQHOpoPhBaEIQSDAFtRQCH9uvlfsIhCBnUy4VCiBFNhCso+iMCJ4ksSGdIsqjCFCzzGZIaAyPeq0NH1qDDqtCBlWi/CpRPOdK7bB+HCqEeBU0euRD37Dr3zBr39Eq3lHKXpFLXuAKXJznnH2U43k89dy/JLirB/nqMXXCko29AkI/XDR/PB75e93087/t4Rft6xQf4xNtwqDpLY8gz91/vHPS0DLrsG0TnLUOOliG7fRY6ZRk60zUEcMgP1up//06kv1esn0d+sEfJda/CrMBy5IUqdniJONTWOyQMyeeE5bMu5rKvp/Ki4sSP4+Xx8cqkOFn8Y1HMA97tB6zLT1ihibzQHEFIviA4D+xvq6kLL+GG5fFvZE60wL4f5X+1iN5ZrVvbACxUsblWMdeXyYd4/uf/9GHu0B99U/1TcEjVt01QLWLkCwjpIkaxzDSsaQZ2lMoBFYksLUuApd1trioikRRsySxXMw9VLlZKl+sUKzCJVckwT2OVq7SOXd7Ia7r5NVa+iqNb4awJOK+XOaySLtIE3VyOulfT3qttHzAZ+zr6OvQDRo2aR2zC1xTS0RSNZVtkfCMxvhHpX7J0exTNNl61TtfsqduXZBgE/uH91F98UvLZ4apjJ2qOH6s/erTq089qPvus0sObzeig69ZYqm2GbqFnwjo5o1Prcvt0tRMWw/L06my/dUxPMrCxYq5M17MmMG8wtes8/Z7UuK3lqJm3Qjm//j/6Tv/9SPiXI5fOWJyOEX71j6gLl0R8lapzC0wlEmkXsHCWiErt17cNGXssCqOcQjdLpOOWjum+gbFO86ipd7Crv79raqBnHeRrC02vxZZdhWWDJRuTiPQKCk7YUiCB5SpRlTxc86PH98qgsICb987anc14fK02PyYn7mZR9gOFhC4RiFk0RlJ6rCuYfiYaZOrmOGA6rXGLY1jhGVa5utWN57bxqR/+PrwDfwnvwIdiuT/6c/nPfgDAoWToZ/UsB74x0NAfZO717Op17u5z6u5zBOrqc7L0nTf3n+/odzEOeCi73YmKs0X4Xye2fGRrH4J/CQRwKA1xOKP1ZEqN3d2444Ehh33cTvq7HhTL/QEcCnJ3DPdxjfzRHbqy7w7dv+CTcv9CzpMrOU8uH0BRztMr2c8AC0UCdyg/NqIgPqw0JRSSdwFTfoHZECGGh7dhQsykwB6yzyDVY5TmPkZzHaOeH6M5jVEdxqhnx6mnxymnJsknJgnHJjFHpzBHJ1GHJ1CHgMZRX46jPh8Do36Qnw8jj/aiz5pxrjpigIwcLqBG8mmRImq4mBQoIgUL6De53GSWpAZM02RpOtjqMa5ymi+f4kr7WRIdXcynitAMTo6MestCcB/BHp9EfTKB/mQMc2gQe7ob42zCeesJgWpShJxyXUx9JKU9VlGj2snhPQS3YcLZceKJKdKRKZBkDSiIfHaKcm6K6jhOOz/G8AbGzqI04W0X/PsxxdcDuj2TdkOtWpbJl1Sq9XbDhtk4p1MvmYzvJqa+n5n/ZnTyhcWy0a7d7FCvm4QzCvgAO72HfqePETHE9BlhOI/S7MFbMU4+Pk4+BjRBOjYORDg6RjgyRjg8YRNI0LaFaE8SQY62bb7QNPnIDBnUEx4DmqMdn6OdsDJOzzPPLrLOLbEdlzlOyzYKOgAhUCMHZhbZtMB1nuect7Id52z9QvYzzDNT9BO20jjAQnRQIwcMouNT9JPTzFMztm6iszNsu1nOuTkwjIjnZOWf/0kgTQG0D83ynWd4DlMcuwnmqUnmKbAcZ54aY54eZtr1sRy7OO4mbqCWc0lIv0EnReGwD1pRDxrhD+th0bWwmKrWp9Xo+DpSaiM9E8rOhvPyEPwClNCGQ/sGESCiAygChXPVgIh+gCJlHUlpIyKwBJbRvjUExrZW/MBCwjKksAwhsgkJuAgMdZVXYxQ1v6tatLwGLa+2WUOSygMcagE4JChu4hcBCmriFzQJbEsIO6+OkVNHz6ln5DYy81rY+UhuAYqTj+HkY9n5uANx8vGcPDwnF88+UA6OnYVlZaAZqUhaMpwc30KMhRKfNeOfNAHhHkOwMft61ICNPlA9xqYGTEw99jFQA/5JPf5pA/5pIzGumZwIo6YhqNk4ejFb0GQycSeGTZP9lpn+3sXhsdWxydXRyXWwHBmf6eo1iiRcDI4GQ9BbEIwWJBeBlZOpJpFgsF3RZeRKJM0MbhGFn4nnJ2AFT7DCRwCHUMIoGOdaE+NiIyMCxouk6O5Jh59RDZF1jPOVlPMNdP8fcSi4gQiq4wLrQbgcJRikbwNAgpBDGshhEFIEhHihiXQFSrkJo91GMO8imXfh1FtgxFAj4Uod9kINJrQaE1SFDqhE+1egfMuQPiVwr6IWj4JmdxsO1btn1XqkVbmnVrgll7nFFzk/zXOMzjz3IO3cvWQ7YBBdj7EPuujq73/ZzwtkZKf7eaT4eCT5eKb4eqb7eyddinhaUpKq0OSa+293Dvp0DriBurh9KHLar5c7azOIhs4CHFLrfesh3nduXArwjAt0z7vgXnTHIy/fvwQTUcmx4VCBODiXF5zLDMti38yUxCVr8hKMFYmWhuSuxoSOuifakgfSlHvs+/dol6KZ4cncsGxeSO6+8rkhheyQXMH1rGko4vsR8dcLpBcrzTvr1a+3IbuzVcPCx7S0s//5//j3f/abyF/dBfwpOKQb3mO0bTHbdqmaHZZxxTy62t87ppdLFKxGE7FBi2wS4hEKPt9o7DN3ztMMi3WqxWbNc6xymUNQtjdAhxDMRaJumdi+jNcuYDTTjYqeGiILQlIoV8XKealYKxXx1AqZtk2pb9PLBVqNWCfnsViERkRTg1w5Km/fEuhW+W1LYs06Tb1G6tok6TZlkiFOVU766S+aHM7WHfuk5ejhhs+/aDl9Bu7qWn3+HDW3jKOZadavMeTvNB0vB6an+sdg5n7fkb67Zl2DdVg7ZaFOGBESYmmbgt7Wq+CZDTz9vNywq9dtakl8WVKo4OLfWYL+r+5bP58rdRq7cxr+q79viLhOpMnkHS/VxtdK855EMYFqwCgpDItEISVSWVA4E403a+Rj/eZhS89o19gIcIo6B9u0E3z1Ase4xzU/F5qWGKI+HlfNQNQIGtOlDVkyeKmGhi5NTblz/aannz+0oTzj8c3kJ/dboDWtiDo2h0Zn0nF43IOHz6gco7rrpdT4VmR6Keh4zjassfVrbO3aBxz6S8CAD9fw/xC0bXvqm2+++SFo+0Ox3F/YrcOGQ7BP6tn2AnOgvt/f3O8OWKinz6G77xxQV79Dp02O5n6njiE3bZ8nQ+NQTvo8ueWjJPjnibaB7odsjUOo4ynNJ2Lyj0VGfeHt94W326kAN5Astz+J1cU5wFYvt98+5HLO39n+AIcuBXhcDrQVy132d7/i73onzCvhbkTW46s5T4FsLASU+/RyXizQJZviIwtTr1fl32upeEhseMiGP5Th7hvINyyUC31UvyGq+wjdaYhuN8g4O0A/00s9YRPlRC/hSC/my/7WLwdaD4NlP+LQvsDK533Iz4B6kIcsyBMmlJ0W46zAeIpwPiK8jxTnJcd5yLCeEkKIgHKHw0lnSGGgBYik0hOVZorMSBNKqFwwOKiJxixk0R7ISCEdWId+NJim+vkw6rNB9Jd96ONdqDNmjIMJ62LAe2oIgUrCRQXxkpoUpid6W0jOg2SHYcq5Eao90CjNcZTqDHBulO4+zPAaYAQOsK5MiBKfdyG/txq/m+1/Pzb4qq9vw2haMbavdpqXuzqn2nXzXZY31oVvltffzc5vDw4ud5mWu3WLXdJRNbKTm9XOuG+iXbTQ/Xpo53spZ/tJJwaIx4AGbTo+SDg5SDg1iD8xiD8+hD82TAA6OkI4Oko8OgZIiXJ83NZYdXqSdmYKiH52im43wzw3y3K0sgHwuM6D5G6ux4HmOZ4/aZbtPsNynWKcn6A7TNDtx2lnRimnRignRiknxqgnx6inxqinx+h24wz7CabDJMtxkn1+ku08xXWd4rlN89wPBNYnuS5A45zzoyyHYYbdMP3MMMOmIcbpIebZYfa5AbZTL8e9ix/QIbyk5t4QMG4zyHcJ+KhWVBQEdre6Kaqs8X4pNLocGVuFS6oFUETNaGHmILgFSD6wiUDVHCh7O9ABEYG4uSq8vPpAAISICjCk1dZ3ZLOGROVIQSlQK78YCC4oaRWWAtmISFqJklUB+PmnQkorEZKKVkk5EExYCuUXN/GKmniFPwm4Qw3svHpmbgMrD6w384pg4OT8YoSgBPmT+CXggg+E+kGFKH4Bkpvbys5uYWZA6elNtJRGSlIDOQGonhR/sNJAjq8n/o7qSPG1pPgaUnw1KaGanFBHTm6gpjUBVqTlIxlldFGLoVMwNmoe77PMDPQvjoytjk+vT8wAd2hpaHTYaFKy2LRWJKkZRmluZcLRYjxZx+V2KSWDJoVZzxSKGqmcQiIvHcuLx/AfYwTRGOFDtPBeK/dmMyMSxonESG9wzDGq8US68QqE7VZHd2tiBTUxQptoYY3UsAZSyI8KbiAdCGwJ/VHhDaRwCDmikXKxmRLZRImEEC/W4SNqcaE12OBqbHAVICJM0D4R+ZUhfIrhXoVQz/wmz1yIZ3a9V2aNV1qlR0q5e0Kx87N8h+hs+wcZ5+6l2kUl2197fC4w0t3WKeSZ6u9W4udW6Oue7+Oe5+OeC7aEBkanp8UKxNmWgUeWoQDLoPuPBhHAIWAQ2fqIuobPdQ+7ihXeJaUelyMuBHsmRXgUXAdDhzzyywOKCRHlvIgScVihMCiHG5zNuZIhjc80VaUP4pJHGQmTgvhxYewIL6aX/MDQeFeae4fz5D4l8hE9PIkdmmmziUKBR1TID82T3c5bQmC/H5Z9a2W8XYS/nK99MV6x0pbZ2XCFfvPof/4Pf/MXdkv5K7icPwWHtIN7PN0OS73D1DznGlY1HRMamcog5XTqhF0KeYe0zaBXG/QyiZStV3YwZX1w+RhUuY3RbFKpQm5+hr4aOo2XTKElM2jFNFLZVUnjphWSa+Fa04ZYt8jiyOgUgoDHlkpEYpGMx5bxQKOcVCzmY1qgeTBEHZXFyi2tTCssRNFIFIWWYOiga4bUCnNT3sOb9v+YF3KqMPhYbYRdtvPn6U6H7h76Vegv/oHbjOHpF/Cdu2zVhto43DkgN3Xld3R7jHb7mrS3e8xxw723zG33GcTL5p5o3XiUZAglsQzpzF0mtYxWHj2EvaTM+fvRkiNDxaeHG4/N5pxv/uV/gnnZwerrZeYZRQeo39tQmXZZ7B4sUsznWFTy0Z6OBb3SQicS5SKGpV1nae/qNPVJZRoWz8BTWnn6V7S2dVbbNFPaw2EKWsuTVKhcE6GCXpsmxEFKMxPys5LrK8sx9WVBLifjnj3cByEqncWksxgUCuH6tZvNrVx99yuJ8ZXAuMczPWfp11m6dZZmfX3ngzv0AUb+Ut6BD+7QX8Gd4PcucR+HPm3gnPsJh4Aj1NV3ztJvb+kHSyCHfTl2D7sZBzx5eqdaypdpLfvzWEHcdusXychDqYjjT6oPX43/xO/CR+4en3u7nQ5wdQh0ASy0j0Mu50HuNsia+6c4BIjocoD7ZX/Xm6Gez26FZzy+CqYPZT8DvtABDoHCucs5zyKBTZQZfzMz5UF+XkJFeXpjfRYKlk1FZwjxsUriHS0x1ER266LbdzNPdrFOmFnH25nH9PRjOupRHf4LXesn+ubP2qFf6KFfGFq+NMAOtcMPGWBfGuBfAOlaDmlajqpgJxTwMxKYnRB+TtB6TtR6TgIEdxQj3AToQDbxFpWVieM3IQSEVj4NySXiWM0ESgGJmEAj3GPjw8RYNw3qtBFxxAz/wtz6eUfrlybEUSPihBF5uh1t14510uPd2/A+aoKvluTTTvLoJLt2U1x7qe69VI8eim3ZR/HopXj2ULy6qT6d1OAO+pUeQfyCGf7e2vH1/Mjr6fEXIyPr3d2LZvOC2WztNE8a2629PS/nF75aWX85t7g+NLTY02ntMUx1ySwqpJKRKSU/kJMuqUh+WqKzgWBvxJ024U6ZcSc7bTrViTvTiT1j+UGnuvGnunGnenCn+gin+4lnBkhnB8n2QxSHYarjMNVphHZ+lOY8RncdZ7hNMD0mWB6TbK8pts8Ux2eK7TvJsmmC6QNMrVGG1wjdY5DqMkBx6iM79JDsu4lne0g29ZLtesn2fRSHAdr5AbrLAN1tkOk+xPIcYnkNs32G2b7DbL99gRXvQZZHP9Otl+HSTXeyUM91Uu0sVHsLDcjOQrfvYjhYGOctTI9OboCJF6HlXpGxr/MZN5nUW0TCnVbknTro3dKG24UNUUXN0cWwJ2XI2GpsAoSU1kzPgnHykQKbR3RgE4ElCiwl5WhpOUZmawqy9QXZeopsS+AggX1Q4lKEsBioVVAE/y0hRCUIcRlSWoGU/QaKUPJqAEjIAwEikgJ3qPzAHWrkFUC4+T+pgZO3L7AFbC8AsAQVlMAEJXBRWSswoMQ2gZVWUUmrqPgnIUS2KwGC8wthvIJmTm4jKwfCzGpgZDbQ04Dqaal11JQaSvJPqgUPgWg2VdNTq2ipldTkSmpKFS2tlp4FYRTC2ZU0GcLQLRkeMY/2d9lwaHh0dXxyfXJmbWJycWSku62NRySSoDA8BEpqhAEckpHpJrG4VyMfNMmNWiqXX0tm5RG4aQCH0NzHaH4MRvAQJbjfyr3dwrqG4F8nq+5J+xPbJlNo7VcbuV4Qli+MG9HCughjXoQyLjRSwxupgHbAMhRCCbF5RDaFNFBCgSBAwCnaVwMlvIEcUUcMrcYHV+GCgMBKNS6kCmODokp0YBnSvwTuW9TiU9DsnQvxzqn3zqzxTqv0TCn3SChxfVbgFJ3reD/L8W7auTvJ564+PRd4xd3H/6avZ4afW4WfWxmYoOrjXgSgyNc9NdA7+vHDh3hCsrnnqWUwBOBQ1w/FciBfDnwYOnTbWMjR2O1KorokJZwPD7gU7pF+w6ckxrc8w6+sIaiUFFrMDy8UhxWIQnJEkTmqp7mWmrwRevqU6tmM4f606daU+fqE+fqo4Xa/5K4Rf1dV84B4/yb+0gPGhRReWKYoJFcaAg7PVUXlL7Wiv+vivR8mvByCbHTkzrKfDDdc00W7Cv2++Nv/9QMO/dG33T8Fh3R9ezzttkC3y9W/5OvWVeoBOgolY9MMep1BY9aozW1tWgmbwUA2sGCNdLqMqtlCar4mtq+xGWxaXlx7I3QUQx9HsSaRspFWaWc9iZmRSalvEqgmafJRAoVdnJuJgkNxOAybw5cptCQys6a2oRFekZJ7Jb/8UlH5nXuPLtRCK9F0VCufUc0gYThihViZnXorIcbPx/7vr3h/FOX/Weplp4J74Y6//FledAwiv1iq1rN7TMJuumKoQj+VIm4L0UlDhtQ3xrrvW4xRQz1X5fxQFu+Rqe9R28B9cR9Fah40d6jUnIqWnHPL7NDBxp9P1vx6ouqLFbyD7Ml/NT/6THXvqAT2TCEWtemmmKZ5seG52PRC3vlWbn6jML9SmPZksj4ilkhAN1GIKBqVgWolFWaVVJZAhOpZug4Eee/ydZNiqQkHbalOuWnAF2lQpdiSZEJTeU7ys+KCrJLMvPibN7OS4igsNk8kJ9PZFDqHRKUz6OQ7N28lJZeb+18Ljbu89ufc9h2GboOhWWe0rX3Aob8UFPhwHb83hnXIuju/8fZAs6uvJhefD02vdg3N6sxDXEkbjy/813jHHB0d/+iPxn/bB/yEQ6LOIMO+O2QBBXL95zoH7Gzqt+8aONc1YCOirkHnjkEPocG5nvplOsAh2GeJsM/BDNYkMH2o+cjdgs9C7//KPeAjd7cvfVzP+rs4Bjif35cTkJ+zAwhX+AGH3JzCvV0v+XtGBgDZAhUi/dyuB3s8uR6aHm3Doaynl7OfXgY4lPdj1Vxm7PX0hAfJKfEpublZZeVF9TXVLfVQZDUOk0fDPOFgIxVkbz3Tvp193MA5ouMcUXOPKtnHlIwjcsJnEthHovqPxPW/FjV8AiRu/FTc+Nm+Phc3fimCHBJCjvAhx3iQExzISTbkFAtygm1bOclpPM1psme1uFCRQTj8vRZyej2lpIZSCSGXwgkZWGw0AXmNgghhID24yHMi+EkJ9Iis+bCk+UsZ9LDchlgn1a1n1Eh7NdpJhXVVErwUBG8V0UdD8taDqyV6G4g+eiACKKjzbret+wHpSH5t5GAV9bKeEztmaHkx1/F6YWRvZmxnbHSlt3feYlno7lro6ZmxdC4NDrxaXHq7svZidn51ZGShr8vabxyxSDSSFhY5nYa7x8BeYuP8RThXKdZJjj6nRNur0OBi7H5SG8pOA4QGzpidFm2nR9sZMPbt2HNGvKOJ4GQmOneSXC1kN6Auikc31bOb6tVD89mXby/dv5fm32NTAFA31d9C8euk+JnJPiaih5Ho1k5w1uPP63BOBryTgeDUTnRuJ7oYSa5miqeZ6t1B9THT/ToZAZ2MQAszeF8h+wIrgeApI81bT/XQUVw1JOc20nktxQWsa6kuYEVLcdNSPLVUXx09UMMIVTAjJMxIPuMqm36dRrmNxUc1I+5VNt0tgkQVNj0qgsaUwp9UoGJr8UkQSjqUldPKK0QKi4GATYQEEgOfxyYbF0ltXIQFXCQD3UHlNlgCLCQqsVEQwI/fFdgIExTDRaXA/7FBkbTygH+AWn9LAIdAgkKToKiRB8gn73f1AwsBHGq0eUeAiIpbhCUwUel+AF0ZiGHYVylMXHIg+I9qEYI9i6GCwmZefiMnD8LOrWdl1TEzahnpNfQ0gD3V1BSbaKnV9LSqAzHSKhlpFYzUMjpQShkttYKaUUvPb+FU0pUYQ498aNjyAw6NjKyMj29MzayOj0/39urFIgYaDXCI1AQDOERvQSoozE6ZrF+n7O+Q6drILE4VkZmL46SiufEo3lMkLwbFf4TkP2jlgPahm2jhHZo2RjWSqR5PI+uvN/MCmrkhcP5lOPdqK+cqjH0FyrgM1EyPbKJfgFABAgEQ+g0O7UMRAKGwekp4PfVCPRXMMgqrIoZWEcKq8EChYFmJC63AhJSjg0uRgcWt/oUw/3yob06jb1aDb0atb2q1d3Kld3ypx9Mil5j88w9znO9lON5Jdbzy7FzgNXevgGveXik+bqU+bmU+7iUgC8HPI8/fIz3A89nt6zGNkFRNe1Jn/+XOAR/wexAIVOgcBFnbAISAHCyD51UGF0iz/f27TqG+N6/45D0OqswKqasMqUWElFNCi/ihICCuQBwOkCavq7hwjJw7qXw6Zbk22Rs23u832u811O8z1B08aL7Ur75lpNxlZVzD3bhGu/iUF54qDsmRhhSIQrPlN7KmaxpeSbA7asiKPH+S+thSGqaLdmsLOWlwO/r3/8uH3qE/+hb+p+BQ+8ArTtuG0LDHATik2VTJeyoz09DNzWq1QaXUSsVSiUDGQJCI1TXUqhwunc3SvcBo31O0k1wsTlKbN0ykj2FpI62UCaRsEC7qbQXdgpm0+ga+bIilHi+tqPV2sKsuKUS1IiQSpbGzWyxvQ2DIBAYHSWnNK3uWnptYUYvmK8bFunmhZY5tHpLrLVI6uyIzPvZ+5LH//h89PvmvAYd+Fn78s4AvPz/yn/4WmlNOqm8WCDjyoS55v9Q0xDV1YNslGf3ivF56xWAbfKCd9H+z9xbgcdxZvvZmYiexY4oTJw45iRkls5iZmZlZ6larSd1iZoZWMzOImcFiMkPixE7i8PDM7uzufb5T3bIsO7CTZObOvd9V9t16Sq2qVqukUdfr3znnPz9Q0cHFC/iVw0PS0cmpgemPeoZudEs6hLAIbII3y+AD5rEdfRf3dJ7dKdLexzm5eyrkdFvgCU6WE5va3D9wrfvKh52Tn6umfied+KNq4vc9U79tG/68rX1ayOEphQyZmCOVKyRCVVVuWVlmcXvfdenUd6KJz1oHVtplvQ15Wez8uFF6VmtlBiUXX1uUkxQbT6XypeL+goxiNoPX1jchkHdL5G1iSRuXJxFyeZUlZRHhaRNz37ROfKcY+1Y+/lvR8Neioa9EA19+sZkO/TPuqjef8xddgafSoYV7v2+dhaWUERRXvpCOfyoY+pDVda1ZPlPB7BLLW3/Rl/gfTtrUoZ/7zrBWLKe43IoUy9mpdcgA5Gd65RIARjS3AjHR5emly1AvN7FsqhzVqxAcwzU80aGUpqORRR+4JL5h4v6Gnino0BkrIx0bQ31bAwNbA9jq2RroqkEq5ZBiOWTpIWMPG3NPWwswIk29nJ+DWayfIy4GRMiXGOelMaIMpI8IBMkPnxCAQUUnYlLjSTkJBVWoyhZ8AyeHxi1j1NXQ0qGTXi507FMa9Ldp97ef7Os42dN5pqv9TFfrmXbRMRnlPUHl27yyd9hlBzjlCOyy91glB1jFH7CKjzBLTjBLT9PLtBjlZxnl59TADrLPqjzPrLpAr9ah1JlU1TsWNAVlNMeSKUm50JfSHFbX6NlcZ0OrM2Y16HIbL/PqL/Bqz/NqL3BrL/BrL4rrdWSNBqoWEyXNTEG3UDKsFCxrJcdOxXZoZTu0sRzbWM5tLJdWtmsr07kNwamN5dTKclaxnZRsdyU3oEuCmhtueHRv/HcPr3/38a2v79z8bHXlwdLCw+Ul4P783KPr1/748CEY0bf3Pvz06rX7SwsfrVxZnu5oU1YzWWkUangL1ZtBc+LRrYRUc3GLibTFWIZgot4aySlGCoqREl5hi4mKatpKNW2jmrbTzDro5p1Miy6WZQ/bupdj28e1B/p5Dv08R2CA76Shn+/Sz3MG+rguQC/XGejmOHWxHTtZdh1Mmw6mVTvDoo1u3s6whP1Oli0sO9vNse/lOvYJXPoErn1C9wGR54DIa1Ds0/+YPpF3n8ijR+jaLXDu4Nm3cWxaWZYqpmUb27od9jm2rVy7No59B9epmw/HuHUKoN3LTSn0kIu8pSJ/oTCEzY9sZkVXUmIKGmPym+ILKAlQMldCT17TISm5GUrm2vIAWns+kvA8Zt2LNu7AZynteSBCja3ZDcqsBtUT6iGcUWU3ghRBetNV0NJdBFC6i5q71jQGdjT7DR150C+0MR2CXKhKDaRD6wGRWoqgrQjGLWjmLuTXd+Q3dBY0dMJ2Ax159Qi59R05QF1bdm1rVrUKno1cISdWyIjlMgKYz0bAgkqkIEK4QimuQILNF6flAcK0AiG+RJhRLy+RDLDG5/uuXp29ubxwb3n5wbVrn928CdMUIBpanZjologFFIqESpfRWRIKQ0FlDcqU8wMDK5NDi1d6Bvo4AmkRU0Kmy7EtihSKMqFZGdusjAaaFJFN8jBae4RoOLH/Krl7BcsaCKpXuTa0ejS1+je3BlFag5pVwY3KoCZlUKMioF7uXyv1rhJ5VIncK4VuCAK3CoHrY9wqhJ5AGd+9hOsGFHPdijiuhSw3IJ/pmsdwzqE6ZlHsyU126fV2hFpbfLUttsImtdQSVWyRWGAWn2sck2UYSTYMIyI65Jus7xxiYe3sZWmVZG2WZW0GLpRvo9YhG9N0GxO0h1McEZcsV+AnZ+LnV/3mr9otXDOfgWVYrxqqvchwYt5EKL9MIJz1djNzt4qJsivMcKmsdKulQojlWiZzzoeWoXbHjG6vzFls8V168f0+3O2ZwOvLVqsr+stXLy5ePTt/9Rz8dV1cNl1ddFka8u+u9eFEu3I8A+VuKBhJ1wU25UTs8UDPJaXdzEu9XhKzVOA7gbUeCtQZsTs7b3Lhpv6lN17YnCz3c9/0/u3X6ND41b90TP1eNf6tYvxPHeO/6+m8koeOrynKV0k7elWdfV0dUmVncwtPxVO2NlaqeM1tgzdEo9+K+5dVzY3zHPpdyICowltU/h1q37WWjhssZW9BHi+/SNm2pBi4mZ2Zxywtvrk4d3v1+tWVGzPzi+PTs4Nji+K2KZ7ySu/4p91jv2sb/Wvb9H9IJ79VDf+ncvRBX9dAZ0NVbVyU/9mzpq/uN3/1Had3T7ge1LZ45/jhF3c3ZRa0NzBauayeiWsdk3fGxz8bUy73NJVfldTdaW27OTG7PL660Dmy2tXbJ+uR8QYnxr8c7f+mU9jbSEorjPSnRDoJT73TumfL2Fuvj+59c/GUdv/BQ/V7Xqx7b0drQjitgUFhqnq6p/rG70lHH0Hs0zn+zdDow7HxB91dYxIGs41Hl0v4QplCJm3lNLfUFZV3dc11jT5QDd1WdU2B5FWRYlvrE1sr4ljZiZXEpHwyPjkewxEOd808aBtcUKj6+bJuhkjBFwolYqVU1N4q65Dy5f7+8QOTn6jGv5KPfi0d+044+I1w4GtB/5dffLtZLPfPuK3efM5fcgU2dehn/13+l5+ATJZr+qBCdlE5ZTu6bHdl2Vw9Sk7vysrl6ZXLmnRIrUM6V5YNhxeMRQOXS7lH0xo+QDcdQTUj6VBy45Hg7LcsQ3bq2L6iZ3zQ3Pi8taGeDeJCBjYG+jYGsP9EhyAgAh1yNjd0tzYDI4JhTD52FjBlzs/BPNrXARvlCSJEjEe2SEAUD/Vyah1KAh2KTMQkxZJIMfnlcRWMxHoplq7KYnML6MU1zHiRxLOr3bSz83xn16mO7pMdPafau7Q6urRb5adEzIPs+gOs2vfptQdbaj5ornq/sfz9utL3aosP1hYdry7Wqi69UFl2qaJcp7JCt1pDuU5NpW5tlV5NlV5VtUFZtWlejV16nTe2IRTbGElqDMtr9C9rcKuqtamtNW2sN2puMKI0Gjc3AKaURktqkxWz2ZbT4siju/CYblyWG4/tzucCngKut5DjK+T4wzw0PieIzw0WcAKFbD8h20fA8uazvXhsbz4nQMiLVEjSxgbr798e+frB6jef3Pry7s1Pr648XF2BUOjTleWPF+a/unXzL59+Bkb09b17n6xe+3Bp8d7K9MKVTrmiuoWJa6DH1dGCGmheFLorjebEoNqzWuyZLXZsqj2H5sClrsGjOSLQnfh0JyHDRcR0FbPcxGw3CcddyvWU8bwVfJ/H+CoET5DzfeU8HznPV8b1lXJ8NEjY3mK2l4jlIWS6CZmuAoYzn+4sYLgKme5ilqeE7SXleMu4PgqBv0oYpBIGK4XBraLQVlGYSo1yjWCFMEAu8JPyvSVcL+SVsN1lHA8p7HO9pTwfKc9XzvdTP4m/UuinFPnLRQFScZBYHMIXRbCFcS28xFpWcjk9pZSBLmWmlrFTKziYaj6uXkJqlGc0KbMgIAJaWp8Uv4HzrLMuSJpHIAVqBPNRZtYrMjXbOkUGbGsVGXXwIQgSpEYdec2dEOlAjFMAo7TBf4DGx5HOmg61ghHlaErjQIEqYZQC9A49jUaNQJxq4eDW7FoYutCe+0Pk1IIFtWWpyaxpzahWkSuVJKBCkV4uJ5ZJ8YgCaeIgMbYISYTSCsRpiAiJMLkIqblCTL4AVywkNyjK5EPcycWBa1dnbi7N3V1a+nh19dPr1z+9cQN0aHFsVMXj8pqa5Ex2O0/YxhV28sRjbZ0LQ8MrV4bnr/R097A44kKamESVpTXJkhvlCY3yuEZ5LNAgj25QRFNaozj9Ca2zePkVFL0nuF7pVa/0bQALag1ragtfozWsURXaoAqplQfWSP2rJb5VYh+gQuRZLvQoE7iXwRbZ8Srje5dwPYu5HkUcj0KOewHbPZ/lkct0z6a7ZtFcMlqcyBQHYqM9vt4OV2uPrbZPLbdJKbFMKrKILzCLzTOOyjaMyNAPJeoG4/T8UIZuEZa27m4WNpGWFjgr80wr81xrWEfVLMfWLMPGBOdgGRceFA0BUVtH6sh42OSs29yKw+wKrENgPjFvOjBhqOwyqKw5GxVxzs3a3t8ahXEqLXOvobjWcpyrxM4lSue8NqfMdsfMgYC8m4W1D+UlH40l3Vx0X1k1WVy9PL96dm5Va+YqANO6dRdXLZZn3Ic4njy0HcvXU+qe2O5C6nLJ6HbE9zjEj3qGTPq7XQmyuhJkMO55Ycru3Ir5pXsGug919Pdv6tDPfxP9NTo0tvintvE/qMb/qBj7c/fYdwpBT3Z8NKumEmaP9rf3dajkIoWCypX39SzDdGxhU1l7q7x3/C6H3SUrzl0RSe/wu682Ce4y5bfovastrasM1VBppbioSCQd7xi8WV9QMSiWLU6MLc7MzswsTM3MjU5M9w5Pitt76dLOtpF7HeO/bx37a8f0XxWT33SM/nvr4J0OibQhNizk4IGIo0fc97/ruf9w0IEzge9pW+x6y2DHa2hzu4mqlt7G5v7e+aH5767MPGqXdLa1lHc3FV0fHL69vDw72j/SKuwT0pTMutH21vmhFQWzX0RhpQU6VMc6NQTqcy6/1f/BC4Mn9s5pHVq4dKL11JuCg7skZ14pPPFBn6BD1LbAobXKFGOqwYdtk39sH/10cuaT1YVPlqcXJ/u6hjskfZ0quVwll7bSGlvKcnLb20cHJ7+UiUZFvFaRdIBehB1oIcjLk2h5qKpMdEJMRFJqdh2jT9i7IuubkqvaJXIpTyyEdZiEXLFMoGqXd7LpvPDIlPJGaER6JB/7Vjz8Ha/vS17fI2H/l19++7dfct+6ec7mFfgnXIFNHfr5f5j/1WeADqW1HCkWnxWNmg8s2E4uWswumc4sGV1Z0Zte0ZlZVlfKLenMLOpNLhr2XDFgdp7LZRxKa3gfdCil+WgK5Siq+VhozrvmgTt1LPcamBw1N7pkbQgiZLimQ6BGhk/pkL0xokNuVqaPAyILZMqcg3mUj31alDvSJrSmQ8iUOWTWHORFSQFYVAgKE4UipSXmFCSUtMTXylD0bgJXnsWureSncRT+ik4zedd5RfcpRfcJVc+p1p4zbT3aqrYzIuFRDvsol32azT3L5J5tpJ+qajpa1nCsuPZ0Yc2lvGrDnBpTpPG6zjKz3iqrHroOrHLU5DbY5Dba5jRC4Y09qdEV1+iT2hyAbg5OawokN/nlNXsXUTxKmt3KWlwqqC5VNLdqhmcNw7ue6dvA8mtiBVI4oS28cCo/ksaPoAsi6YIIhjCKIYxhCGLoCHE0NXRBLJ0fTedH0vnhNDV0fhSTl8gXE7t7627eGHz0YPWrB7e/uAf/Wn/9wdXVh1evPlhZebCy/N2Hd//62ed/evDpN3c/hFFgHy4v31mZnZnqlChqm9jptSx0FSuukhVewQquYgbWsvzrWQH1zIBGdmATO6iJHUyBNhuE0BYuEEblhtOQFwmvMJopjGaLYtjiGI4kjiOJ18DdAA/2xXEARxTLFsaw+NFM5DUDkQCDF87ghtM5QBiNE8bgRgAsfhQcCcdzxfF8SYJAmqQmWShLEcpQAmnKBpL5kiSeJJEnSeAiwJeO40njedIEgC9LVJMECOVJYjUShESRDD6bxJSkUMWYRiG+TkCsFaYDdeJ06BpqkJCaZBmgQ42KTDAiDY2wVZfAgfNQ2oEnUvTEhVrXXKhOnvEMtfCIMrOhVZ0RQYgEFtSeq3GhZ4AR2+p6uVyNDoEFgQtVyDIeQ66QASSgUk6uVmQAUFYHmU9Na9YPgSiQhlo1oENAlQJOT0cCIilebURYoBipi0stEKXmC9F5IoRchNQcQWoeH1siyqC0VrWPiWdWhkGHbizN3llc+Gh5BdqH1I1DN5bGxkCH2A0NEhqjWywbUraPtHZe6elbHBlenR6dnexq7Wihi3IpYmKzLK1enlInT6qTJ9TK4uoU8XXy+HpFfKMqhtoZxx9GcYYSKB2h9TBfQRnUoAxvUEY1qqKaWqObWmMaW6OBelVkvSqiVhlWIw8FqmUhVdKgSklAhdi/XORXKvQtFfgV8/0KuT4FXJ98jjeQy/bOYXlnMr3IDE8S3Z1IdcVTXLBNTph6R0ydI7raIbnCJqnUKqHEMq7QIjrPJDLbKDzTIJSkF4jX90s1do+xtPdzsnLyt7CJt7DEWVpkWZrlWiG9Q5k2JmRbE4yHQ1JibFJRQTSV7i9vdesbcuofseoaNJN3GDN4OmXVl1Co8z6uxq5mfqFW+EyX8kb3ao5LpdipTO5cpILeIbUOjUUUftrU/GVv/r3poKtLVouregurOlBxByAzu69enrkKBXhGK8v2EypnIcmcEegg8ohqdSF0OBN7HDF91pFDFh7j5ubTFjoLZmevGmvdNrzwsb7u5zoGX1wy2v/Ci//q95D/+77+r9GhidU/KEa/Vl75vWLyD0Oz3zGbRaSYCBWHOdjR26nsalPKFUoVk9feOXijt2eBV1bWx2gc6R2l1rOU5YWrfPltTsdqg+AeQ3mX3Xe1WXG1RT5d2dBRXiaVjfSN3ZPROWNdPXPjY1euTEHd2tSV+dHx6d6hUegPYss62Yrxzokv2yd+3z7xbfvUFxCPdA0sCmqq3N55K/7dN4nHjxCPn0x59zDD2iPr2MXUd49naelkaF0kX9aXkcn9rSMD0193995iNnNJGNS5M2cOHz33wcFj/m52fULKAK+5m10z3S5dGJzlUbt7Omdig93pCR506zOi06+NHdxxx+TIA9uL1/TPjJ39YPTk273n9xcf3F0eFjc+/21r/736lra8ylZp3/2O0Y/Gp29eGZ+bGxtdnBoeG2yfGBns70VolUpr87IVciWb15UWlVJfWF5TTs1HxXCKUmvT49DhPkbax/w8PSNiccRcSkWjuKyOVllTVVlZWlFZVlpWWVJcWVFWX1vdTCLnO7gE2HtEFTd1NgrnmO0fgxHBQkmQDj3aTIf+Cbf1m0/5y67Apg793/fGgOgQ7Ug29xSlU7d9ynJs0WZ6yWp62Qwma88sQxMRzNrWm100mF40Gp0zlg/p1MtPk1qgUu4gqulIcvPR5JajqdQTkYUHbUL26lvvMzY5Zm54ycpA31rfwEZfz1pfz8pA18pAx0YfuGxjcAmK5WAlViczAxcLI01A5GEDW1Mve7NwLxt0hEt6gte6DqXHe5MQfNIT/YioAEJaSHp6PC6bjC6uS6oVJdM7U7kyEr++TEKgtwWIuk1FPRckXaekXSflXSdVXafbus+2dZ6Vqc6I5WfFqsvidkN+uzFNrlcvvlDOOV9Au5xDMc1otk1vdsJTnHEUF1yLK67FjaAGT3EjtngSaN4EujeB6oOn+qZRAzC0IAwtBEsNTqcFZzKCc1gh+ezQIm54MTe8lB9ZLoiuFMZWCeNqhAl14qR6SUqDBNUoRTfCVpLSBIgB1GPQjWJ0EwIKPtUoSW4UJzaKEJpEyRRhGkuSqequW7nW9+nDq188uPPFh7c/v3UDqpg+uXr1PujQtdXffvzRXz///E+ffPbt3U8+v/nhR1ev3VyemRhv58uqGzhZVWx8OTe1jJ9Uyo8v48cC5fzYCn5cpSC+CiGhWphUI0yuFaXUiVLqxfAKUxulmCZZWrMcS5FhW6DwSY6lKnBUBV4D7WmochwVDpOmAc3i1CYRukmEahKlNIqSgSYhkKKhWYQCWiQYmgzLkOOYCjxLSWApiSxlOktFYreS2CoSsr8BpjKdqSSuoSIyVQRWK4yyQGC3pWvgtJO47SR+G4nfmi5oTRe2EgUqAldJYMoJdBmRIiE3STKbZFlNMthmICKkpgHRoSc0QM4DPqPKbFRlAc1t2WrAjgDNfnZja1a9MqNOQa6VkWpl6evUyNJr5KRqOQliIsiIoHAOYiLwogYApAhZYggBGasNlXIQ9cBaQ4gLQXUchEIZlfKMcimpTJpeJiGVSWBLhF/jMimhXAoFb6A06ZUKUpWSXKXM0ICo0RPINao1NDq09iEcrwCnUpfMSfGloEPStGIJpgh0SIhGdEiIQgAdEqKy+ehcXlqJMJPeXttzRbF4bfzGtTmo0rk1P3dvcQnyxs9v3v7k2rWl8bE2oYBVX8+ntPRI5FPd/XMDwxANLY2NrEyPXBlvk6kaaeK8Jkl6gwxbK0fVKJKrFUlViiTY1iiSahWJtYr4elVsU0dcU0d0fStiO7WK8DpFdL0yFmhQxa1Tp4wFahXRQLUiqkoRVaGILJOHl8nCSiWhJeKQIlFwgTAojx+QxwvI4fpnc/2zOP4ZLD8Swwf+d4qneWFbPDAUd3STK6rBBV3vklLrnFjlEF9uG1dmG1NsHZFvEZZjEpJlFEQ2DEg39MOaeCRaOYY62Hh5WTqFW9gmm1vhLCzSLc1IoEO2Zjl2phn2Zqlu9tERof5EgmtltQONYc3kmFIYBhW1l8nZ2gmJ2n7el11tHDzNYmJtsopcKxnu5SKX0jUXcs5udc7odMmcjiv5hk39diT7zqzHyrLR/NVLsKLr3CosYQQLGSFz6mZgVN013eWr5rN9DpJ8I1qwpcAjvNUF1+VEGLBPHTYPHzN0m9I1m9fTuaZ//o7e+U90dT6/bPDlJaMvLxrt37pZLPez33Z/jQ5N3vyDYuoL2fTX8ulv++a+4XLbavNzZgZ6els72hUQBSlUqg65ahCKwQaGVzvo3M7asgGFsKGyoqOq6rqw7RpVsVLLvcdQfcjpW22SX20WL9RRlQX5rfLBnuEbfCprrKf7ysTY+OTE4OjoxMT02MhUb99wa+cgX9rVwu1V9N7rnvptxyR0znzWNvlxp7ib5OXpsf8V7OH3Ul/dm3PwcOaho5hX36o4drbpnH712UvYt97BH/ygytu1R6jsHfu4o/tGXBTmxRe27Xjlje2vfrB19xvvHTgQ6u3WUJzXXFAsoQmg8o3CGR2auRcaYdkcaazQPdp9ZO/UBzs+MTz2qcOl28ba0xcOT5060n50P/PkvizdixNDdztn/iju/YhcLqaLJgZGb09MrUyMD0+N9Q72tnZ3tvb19Hd29nb3dKvkkuK8gqRU3Nnzl08eP3FW+8IH7x9+a//+U8eOnDh66MA7b7/x2quHDh48dvSklvZF7bOXzmid09LS0tYG1P+vfVZL66y29rlTp7VPnNQ6cvzM2YsGF/Ut/aPI3P7Puf2fCgYebfYO/bIb982z/hlXYFOHfvbf5X/5CUixHO1oOvN4mUiL22vYP2M7uWQ3uWw9tWw+vWw8DYVzS0bTiyaTC2ado/rM9vMl3GP45vdTmw9Bpdy6DsWVHXOJedvY/k0T42MWBpes1CJkra9rra8DLgTAjrX+ZWt9RIdgJVYHE/11HQIpcrc28bQ1DXW3Tgl1JsR5EuPUxXKJPsR4L7UOwXA5Hxi0nYv1KSSHZmel4AsLk6tpSVQpisslCiuL5Jjmdh9OtzGv+5yw46S086Si42Rrx+mOzrOdXedb288q2i/IOvWkfaaiAQtOvxmtx7heZVQiNMliWBGpzrgWzzSaD5rmg6EDfhi6P5BKD0hlhKSywjDscCw7PI0ZlsYKxbLDcJzwdE4kmRuVwYvJEsRlC+LzREkFkuQiGbpEhi6Tp5bLMZUybJUcX41AqEHAA7WA7EeQ42rk2GpZWg0gTauT4hokRJosR9pdP7/a88mD1UcPbn/50Z1Ht28+vHHjk+vX7q+ufHx15XcPPv7r54/+/ODR7+5/9uj2xx9eu35teWZ4tJUtqa7n5VZySaU8fKkwrUSUWixCF6kphK0EUywG0qC3BO6YK2VEoFqeXgu3+wpynRLu7J/Q0ArRB0Jja2ZTKwQpCLAP/tAAhyE1Y+Q6OeIJMNysRkoAqiX4aglunRopHh6slakX/1FmtKgyaa1ZVBgVDbTl0NpynwYeyYHHW1qB7JbWrA1k0tozaW1w755N71iD0Z7NbM9mtWez27M5bUAWqzWTrsygKjIoiAWBC2U1yjI1IqRxoQY5GV7JOvVyUp2cVK8kA/AdAU3Id/oU8P3CZ+sUay6EWJAGeTpcN6AGPqXMqFVm1qmy6lQwIy67HtYXUlvQY5D2HgAJfBQZVQpwISQLKpchOlQiAYglEoIapMitFEwG4h2oeYNeIEX6OlALV/UU6ZpQaANwAHgU6BCYFb5MBi1DT+uQAJWnJkeYksVPyeFiSoWZ7J6mofmO1ZvTt68v3lqcR3RoYemjpVUIiKBqDorl2kQCZn0dr7m5T6ZYGhm/Njm9PDa+ODa0ND04OqIQymspotwGCYhiWpU8pUqRXKlMrlSkaAAvqlImVCnjq5RxVcrYKmVMDaCIrVHE1Sjia5UJdarEutY1alsT4REN1aqESmV8hTK+TBVfqowrUcSWyKKLpFGFksh8YXgOPzSbF5LJDSZzgknsICIjAE/3xzH802i+qRRvVJNncoN7cr17Up1bfLVLdLl9VKldZLFtWIF1SJ5FYLZpQIaxP8nYj2jmmWrlHOtgF+xu5RVg4RxpZhtnZplkYY6xNE23NsmxNcm1Nkq3MU1wsQ/w97GPjTFPwxhhcZfRmIvxCRdDQs97eug421m5Wgb6W6SlOhTWuFcJPMpkroUK51yVczasHdTqRIbRcLMJJd8JWr4ZJd+edV5egcF0sFoRjGEwVE/uNgAXml7Vmbl6aWnVcH7IWlasSws1FXiGgg51OxGG7DFjFlFTht6zunZLemZX9Q1u6enc19H/TMfoy0vGmzr0y95Af40OXbn11/a536vmftu++Jf+xT8IREOjXQOr05MTw0NdHV29HT393YO9/eOtUCnWM3Wld1JZXSWsKWwsyFCWlK/wlXP1ouU63m2W8jYXxmPzr9KlV+oZ4tzcdnFPM62dVUcfb++YGh8bGR/tGRwYHR0fHZ7s7hpo7RgQKfpa2B082WzvxFc9U990Tz3qH70hKm70P3rced9uzxe2JL7ySuaRYzGv7A154YXiI8frTmpXn9ZG7Xu94PAp4nltZV3T1JV7bE6Xl7vfju079u17e+/bh3e++cHLr73z0q59e19759QJ7bau8c6p69Kxr7pnv80qSqjyOzNkcHTg/Z3TJ1792PDYh9ba96zOLeodbz92gLN3u+jt7SWHXhPkN4/O/rVt5i+qkfvdA1evTN2enpwbH+8ZHFL1w+C59i65rFUskXX1dAhEXGw62dzWReuC3sXLBpd0jE+e1D5x4tSZ06ePHD3y2r59e3bvfu/dd08cP3Xhgo65hY29g5M9/Gdna2RkpH1W29jYxM7O3sHB0czc8oz2hXMX9M9eNDx70eiCrjlv8HPB0CPBwBebvUP/jNv6zef8ZVfgKR1a/PD3o9d/q2Fo9Zv+xUed0x8rR24KuuabhT1SxeYohV/2l/wffBaiQy0nsNTj2ayTtdLzwj6jrimrwTnr0UXL8UXTiQXjiXnj0Rnj7lF9btvZSt7xDOqhtKYP0M2HoFIuCWg5im45kVx9xjv5oKnD28YbdMhKH8mFflCHHE0NXC1NNOkQVM25WZl42JgEuVomBsE0BQ8YpQAipG4i0uiQV0aCRx7KpRTnVJPhUZoVml2Iw1aWp7bQ0jj1JEFWMTQqdLiwuvW5XWcF7Sdl7SdVbafaVWe62rR72s91tmor287KOi6Jew0EA8bcYRPWoElLj1ml3CKLZY2jOGEo3miqH4qGgGYEoOmBaHoQmhmKZkWgOVGp3GgMJzqNE4XjROB5kQR+FFkQlyWMzxYlADnipDwJqkCeWijHFCnSShTYUgWuTEEoVxAr5U9RpUj/cYiVSkKFAl8hx1fI8FUy8Ir0BmkOp716fKHj/icrXzy88+j+7c/v3np488aD69fuLS/dWZj79v6H//7oi798+sXvP/nis9sf3V5dWVmc6h9SMMRVdbzcCh65hE8oEmKLRJhCCWatb0SSli/FFUrwRVJCsYxYKk8vV5CASsgfVEhpVvXTpVnqBpV1cmuh3KsttwYGRquyqyHlUGbBMIAKKPqSZwBwc4+Ue0nTESTENaTplXISdPnXQKcNtNlAcZoquxmadhCQZXYQ2mCGNQLsN8HyO2uoRxcgZEKG06BEREW9mmpWS1tWS3u2BmobAq09B4Ad+GyzMhPyH5gg1wD+I8tEtogFPXEhUKB1wIXWUCBSpDEi8B+1/q2h1qEMcEXEf2TpVVIiUAnIiFWITKqTHDm5Sl3kph4c92ReHBIHqQfKVa8DLqSAy0WGywWUIjqEuFCxBF8sxhWJobYNCzMPgA1eRCiTI8AvlYYKNZXKNapU6evAgxUK+F0ilMvxpWodQoxIjFkrloNoSIDKFaRk85MzuUlZHHSpMIvfRxtb7Ll6c/bOjaW7K4sfLoELLX+4uAwudHdxYWZ4UCXiMRvrBTTqcFv7jSszt2fnYb4C6ND8VF93r4ApqWgQ59ZK4GpgKuQp5YqkckVyuRJ2ktXAh4kaKpQIlcrEKgWAJEhVyqTq1uTq1hQNVarkyg1UqJLLWxHKVEmlgDKxRJFQJIsvkMTliWNzRDHZwugMfiSJE0FgheKYIVhGMIYWiG7xT2nyTWrwTqz3iq/ziK1xi6pwiix3DC91CC22C8q3Csgx98sy9cs08SGZeeGsXFJsHaKdrIM9LLz9TF2DTOzDzKziLc1wVibZNiYF1sZ5Nibp9pbxznZ+Hi4uPh423p7Gnu6Gbi4mzg6WTnauTlZBrhaJARbpBMfCRo9SiWeR0hVxIZgpB0sGQTrU5ky+El/wHb/52zHS7TnnRVi0YPXCDPjPij5MZZhZ1YNRdTOrl2evXli6qrcwbCkpvtgSZijwCm51wXY7EofscePWiRMmQVP6rjP6tvOGZksGRrf1jD6+bPToktEXm+nQL3o//DU6NH3jb92zf+ma/2PXwp8H5n/f23/9yuD05ODgxOjw9NT0+OD4cP9I/8AgTBhgcqUTfbODPBW/sIidly2vqZyniedqhEvVnNt02W1W92gpfblJOFjSLM7MEzbyM7KpjCb+oKptcmx8aARsqntweGRkeKKjo1/e1idu7eOIupm8oa7+j0dn/jA8881wz0RTQprrG6/b7njB5/ktaW+/hXnrrfBt2yO3vdR0Wqv58PHC198i7n+DsP/9qP37eOSMhZFVGEZkZmz+8ss7X3lt//bX97/06lu7Xzu455VDL25758jBc22dk92Tt3sX/9I3/+eKFkKG0yujJof6DmwbOPTyTZ2DSxcPTJ99e+zUfuk7u9nbtor2vsA5/UbCed2xkU86Z//SPfXV5PQno4MzA53tk8MdMKd7cmK8p3tApWrr6u7o7umqrq5Mio2xtXU6f9nwwiVDH/8wBosvFMthSgJPILSytdvzyitvv/nW4YNHrKxsVar2mzdvd3R0qJTKVDTa0dGhs7Njfm5uenpmbn4hLCLm7Hn9cxeMzl40BoSDXwoHvhD2ff3ld//5y+5cN8/avAL/8CvwlA7d+uS7P//7f2n4w5//49vf/enzL7/58OOHK9duDQ6Ptbd3/MO/PDzh5mS5n/vuADqUQjmRSjlGoB7LY56ol54T9Burxsw7p836Zo0HZo36rxh2jOoJO89V84/mUA/imz5IbfwA1XwY0SHKsaSW46iWE6n1ZwPQR80d3jE2PGKhf9FKT9dKT8cS0L+MoHfZ6jEQE9kawjQFfU3vEBgReBHM3Xa3glnb5nH+0D7kSYj1IsZ6psN8OTXkeK+sJLdClGMN3oaaYdeQ7VlaEJtVQSZRSjM4eblCdIU8qLndntWpx+84J2k9pWo93aU606vUGlBqD6q0+5RnOlRaitZz4q5Lwl4dwaC+YMiI22/RqLTKpVsSmh1xLT4Yqj+ahiRCGHpgKj1oLRfiRKZyo9L4MXheDIEfS+RHk4QxZGFc1poIJeZJknIlyXlSNLhQsSJNDVZjRKVy+Nf9nwEcXyrHlsiwcAtbJsFVSAg1Ekg5SvumZPfuL3712d0v7995dOfW57duQr3crdmZ1cnxr+7dQdKhz7787pNHD2/eu7W8tDg72t0nognKq9kZpRxCER9XANPDREgPPTJPTIItABeS4Yvk4EKEEjnoEEIZYkTQiJ+hkaIfIatKla2hUplVqcgqB/+RZ5TJMkqlZDVwZ68u/XoaxJGQiWdk8AGYNF0H89mQKW05DVBapvwB6mFBUkVWnRzIhEYdTWZVC/GLglQHuqIkfz+9QTQJLAiSK6h5g5wHqteelLTB/jpP6tyeLnhDch7Nl1B/FWgHWpuRoC6BQ4AGIQh/quQkkB/Ef6CeTQ0UtpVL09fRdP6oQWrh1Gg+RICLsAZcEAW5DKIhOalERiyWEook+AIRFvlJbQCGH8AIBKAYhsKpKZEhhvPM7xVoj8Z/1oFHHh+DK5Wp6+XEGKR9SIzOF0GxXHIOPymLl5jBScxkplSIckSDzMmlvmvXZ+7dXP74+lWkIHP16v2lpfvLSzfnpif6umVcJrOxTspmTfT0ggvdmVu4OjW5NDkyM96taqVTeEW1wqxKmO4tRZfJkkvliaXyhFJ5UpkiGSj9HmBKFRuoVKHWqVChyltRZY8pbUWVAG1PKFahilUpRYrkAnlSniwxR5qQIY4jCWII3Ej414o0dhj8LxdFC0yi+Cc0+cY3+sQ2eMXUeURUuoRXOIeVOYeUOgYW2vrnWflmW/hkmXlnmnmkm7tiLB2SrG2i7C2DXcx93E3cfEztw8wt0VZmmdYmher1iHJtTQm2ZokOFpGgTQ5W3vaWsEyAt615oJ15lJN5ipspLsicTHbKoXrkyT1y2lyz2p1Ah3JUgFOWypE0Fp33Jav+6xHi7XmnRVjDYPUc+M/Mih5iRKtgR5fnVi/NXz2/DD1Fg5aigouUUCM+okOQDpEGHYljdqmj5pHDht7Dho7DxhbjxobLhoZ3dQ0+vWzw6KLhZrHcz33Lg+N/jQ7N3fjP3pk/Qbla+9Q3PZNfwAI7k/2TIz39g319oEOjfaODPQPDIEQDfXJxa1vneGfnOCO/Qpqd111dO1vDXSjhXitnf0JXXWtUjOQ1rlZyh3Ma6YnYVpq0rWeVwVb29/RMjowODg22drUPDA0ND4+3tvdK23sl7T18aTeHP9jWfmty9o9jV76pLy7FWtva7nrJ/oXnU3buKDj0Puat10O3v5D02g7W5XOCs1r1hz9A7X05df/+gF1by3y925rEGck5TjauO7e/tmfn/l2v7X957/49e9/bs/f9LdteczGxYTfRRaK+3qlv+ub+WNSEwzm+PGR8YODgy93vvTh19JW5E/sWz7+7qnNoUfugas9O5ivPS868gT97mkVXDSz9pf/Kb6fnPhsZGB/ubh3vbe3qlMskEqUcdjqHIC3r7aM00gmodFtrx7OXDc9fNsbgsmSKTicnD3Nza1hbKDEF/d5772cQiSFBwS7OroODwyqlyt7OztbGWk9PNzEpERqp0tPTY2LjpqZn6xqpp89ePn/J+OwFtQ71fS7u/0Lc//XmKIV/xk315nP+sivwo8uw/u1vf+sfGptfWP7888/v3LkzMQH/4LGpQ7/gz/g//hTQocTmYynNxzHNR/CNB3Ppx2ok51taLzK7LvB6zwt6z/E6tejKU7WCo9kt7xEa30tt+ADVePBpHTqJqT8XknrcxvGApdExW71Ldnp6dnq6Nnq61ogXAc/oEBTLraVDIEVQNQc65GZp7GNvGu1ti4l0x8d6EWKhZA7ZqnXIE3SoGGXbgDNjZ5gws63rC3xKq2AxGXwJH1UhgT4EN2qbObv9kqhVW6U83as4PaKABYi0JxXaU0rYOTOgON2hPCNvOyvuPCfqvSAe0BP1m1GVlgU0M0KDHYHihaX6p9KgRi4AywhKg39jZoQiNXKcSBwvmiiIhTgoUxifKYjNEsVli+JzxIm5SCiUvIYUVSBLhYK9p0krkmGLfxZybJEsrQipbsKWiHHlQmK9JKdjlHv73vTXn939+v6dr+7e+eL2rc+uX7s6Pr4wNAgf/vsXX/zpsy++/fizj6/fvrG8ODs91NbJofAKy9nEEi6ukI8pgOlhQrgPRnSoEEB0CFckxxfL8BodelyOhQRE61SpwIuefLj2OAxDU2QC6iyIXPas/GhciFj6NGVypAemWonEJrUqKCdDqAc0g9rWQOruoOhunXWHURekQS0fsUYBxpJepyTVq8hAQ2vGD6ACjSHVwvEyQjWU7X2PGojdZFC5tw4cuVbwpql5ewySZanr3zRA4AOzDcggQmr/eQLS7YOA1+yUw7I/6r4dTfPPWgsQXAE1FUgW9xh5OlwZuFbgpUVSfKEEVyDSBDhPKBDDDw6AcC9NQzH8bkjTwHCAMjl4kQZ8OZJGbmBNh5DPbtAhtFqHUvKESTn8xExuPIkVl8FIrBLnyEe4U8sDq1evfHhj+VOYr33r9mfXr4MO3V2YW5mEXmgln9bMaqpvFwnnh0duzy3cnJm5OjW+cmVkfLiVL6qpYWZW8IhlQqjATCmWJpXIEkrUOgSUqCl+TIkiGdAIkkaWvu9LJaoUDaA9iPmoKWxNKWpDFbWhi1ToYhW6SIkqUKTkK1Jy5clZssQMaUK6KJYgiMZxIzDsMBQjOJkakNjiH9/sF9fkG1PvFVnlFlHpGl7hGlruHFTsEFBg65tn7ZNj4ZVp5k4ydcGbOaaawSQFq0gryxAbcz9HC3dfM5tYSwuitSlEQ8W2JoW2prl2ZpkO5ukO5jg7M7SdKcreHG1vnmZnincyI7iaEoMtiZlOZLpHpsIjs90lE3RI5ZQLKB0ylfakobCc+42Vj/pId2c9l5eNZ1cvQTo0fRUK5HRhjgJMU5hbvbhw7eLKqvFEuwUn43JTkDnfM6zVBd/lRB5wJI3Y4wasEjpNAlSmznILC4WlwYCZ3oyR7jV9vZt6epuDtn/Bm+Kv0aGxG/dlszcVc7dV46sUlrSjvXuwr2eos6O/vX2kr6+3va2rvbW3p72nWylXKdlKqVjJouelKTIzOvPrx7IYI5jqpWzKrWr+bBGjF12xUs7rI1amG5s2ZWXIukYYPElfX/vo8Hh//4BSqRwaGenuH5Ap21VtndCXxJFImfx2Sets1+TNJoWyIS/Bbv8+g60vpB55v/7UwcL39qW/81rcti0l773KOfse/cArPcb6eQfei93xbuabF6pPmyad1CvMxsURI7bvevnVbe/s3PnGC6/v3rf3gz173n5+6y57CwNyZipTLpbOr7TPTJIy/fHmb3ReOtB1ZHfvBy/NnXhtRffgTYPj1wwOXTt/cOz4ftq+5wVv7a05fjwnPKpjZL53fnVwcqq3XdbTJujqlUrFbJVc2KqU9XR19fX0drW1syj0JBThorHJyfNnz+icO3P5/JvvHXj1tVfRKIxcpnR0dD546HBxcVFkZISPt09fb686C5q+Mn0lISH+/PkLp8+cvnz5Um5e7vziEgqDOXTi2OlzWifPnTp1/kxDK6NWyahupT/4+rNfdue6edbmFfiHX4Gf0qGJqZkVaM/d1KFf8Mf7n3kK6FAC5Vgy5RhMiktrPERsPpRNP5bPOVbMP1ouPFwpPFzFP1TGPZRH+yC96X1kvnbjIVTjYWgcSmlGzkqCNVhbTmHqzoelnnR1PuxsouVhaOBuaOJmYOKib+ygZ2ivpw9eBBmRhRqkj8hA194YRimYuFmZQZkc4kLqrbetcYSnFTrcFRfjCSVz+BgPXLQ7IcYjPc49M9GlBGXdjDMSkHX52UbUAvvamsA6TlytJKxB7k1R2jJUhlzVOaniTJf89JjszIxMa0GutSjXXpJrzctOT8hO9slPtapOyzrOSHrOSvsvSfqNaSqzQrpJeoMNvtkzjeKbSkOiISi5wUHhDSscx4nCgwvxY8kgQuo4KFcYnysGEiAUAhHKl6aodSilQIYulKX+EJhCWVqhHPt3UiBLK5BhNd5SJMKW8LFVgnTFIPXG3YmvH9397sG9r+/d+frunc+vX7s2NrYwMPDN3Tv/8eiLP4MO3X/40bUb15cXrkz1S5UtdYysMha+iI0p4KILBOhCIXQNqXMGKW4NCIggZ0BcCG7fCWtFfepavmolqAupGgRmA+AzUPCmaXfRAHmIpvW/VIxQBiAfEkvhEQnS97Le/QICAO0uNUpyLbTfbEDTjbNOLeQz0I0jJT4DiE0VUj2IdGEhjVgKolqKEC/6QaBTCw6ulOJ+kCro6ZKlVcuw1VJctRQPvoRUvqlr3tbRtAPBgIQnwEgD8BlEckB48OoRBesgUV6pGKtZ5xT2NQeAF30fGJNQCi09agUFYL8UfhBI7SIWKWWEmW+aOQdPA48/BpkOByEP0volwWiq4NQgieIPgViTpneoWIIuFKMKxKh1HcrgxKUzY8n0hBppXtu4YGpxYHlp8u7VJdChz27cgnTo9uzs1SsTcyMD3XIxp7kB6FPIVyYm78zNX5+6sjo5tjQ1NNgnoXFLS6iEQhamkA+jGhLzJfFF0nioZyuWJSJscKFn9jWmhMiS4glFiqQiuRrYUSQVAspkDWovQqlBFypRAOhQniIlR5GcJU8iS+LXjQgyIjQjJIUWlNQSmEAJiGv0ja7xjKp2j6h0C6twCSl1Ciqy9y+w9cm18soydyObuRBNHLEmdikmNvEm1lFmNmE2Vr5upg6wIBHGyjzLxrTAzrTQ3jTf3jTX3jTH3jTb3jTL3jQT7MgWgexghnc2Twu0xpCd8VRPsswjA2rk2hyzVY65KscclUOmyoHU409aLS74uDX97lTQ6pL1HBTIXdW5cv3SlesXpq9dmLl6Ye7qpYWreovz5v0CM0aaXnOAvcAzRuVC7AYdciIPO+B7bZIVFsE8K+cWe/NGBz2una7SWqfX/PKA6eXXXtwcpfCz3yB/jQ5l8/GeRTa+xbaBmbbo3CCpkgZLDXUqRG0yUbtc0q6SdrbL21rFCiWPr+AU0AqSMn1Lid7M5MiujApVWmV7UtEMuW6loGUhu2kwqfB2Ib8HVdAYHJWdFkOowtWza1VKRV9vX3t7u0Qi6e3v6+obgEUalcpukVTJFAmpAnEZg4JrIkXWBIaEXdLfucVw61bSxUuFp06Q33s75Z390a/sIr2zr+TYGzVH31LaWhZfvGy55eXgbe8Tj5+KNDqAr3Jwxei+cuDl7S++umvnvhde3bl31xu7d7y2ffeut99+JSLHHk33jKX7JDW7xaScIZruU5x5U/HOtoEjexa03p7Ufmf+4uGJs+8OHd4rfWtb9a7nGrdvazxxJM7yMo3T0j051D7Y0d7K7W5j9fUL21r5ShlfJhF0tbcN9vb1d/XKBCIsEXNW/+x7J998//S+907uf/WtvT6+vu3tXShU6tvvHNi5a/ehwwfffuctLW0tDw93NzfXsPDQK9NTAiHP2MTw7DnttLTU6ZnpJkrT+Uvn3zn41rtHX3/32OvvHHvNLfeEU/YJC+KBxXsT//Cb2s0n3LwCv+wK/KgO/dd//ddf//rX3/72t5s69LP/cv+TT9DoEJS9QfEbuvEIpulwWtNBLOUDHOU9XPO7hOZ3iS3vEVsO4imH0poPpTYfQTUdRTXCcO3jKc0nkikn1Dp0OrXqfDRKK9jjbLi1cZS5XbSpU4SJY7CRvY++pYuOoZ0uMlNBo0OWyEwFHdAhJzNjVwtTTaUcZESw9bIxCnUzTw52wka7Y6PdsNGuaVEuuChXQrRLRpxjSbIVBWsoJF8SZl9mFho119tTeF5UhQtVaU1XGrIUl4RyrVbpmWHx6QXxmRviM7cByZlb4tM3xKeWxCfHxSe65SeUbcelPSdl/WclA/r0VqNCpgGxyQrb5I6h+GJoEA2F4lkRBHYkkROdzotJ58eSBHEZwniojoNEKF+SWKDe5iM6lJIvReVLAPQaUnT+00BkBORvoECO+THyZRgEaVo+tPeIMHn81HwOqoSVJuyou3pj5NvP7/zh809+/8n9r+/c+Wz16s2JyRvjY7+7d++/vvjy3z/74rf3P/34xs0bKwtjY91sUV0ZJb2QhslnovO56HwBCkaKQfvQRh1CoiGk7ApmMeMqZAC+Ug5StEaVgqjucYKGH7UGrAGRiOYWH5IQXBnc/Yuw68CHyIPqpT81a908pUNqs9qQvcA+RDFEUBeN5MDMiSoZrlKDZANgNTLcMzqEGBGiQ0+ADxHgCRXEauiokYGNYH+QCmlapRRTiWyx6i+E/0GqEE0iVIIoImjSHujpAtUBsGUSAAZRICA7iAthS5CRFci+5jpsRCNIyGCDdUtERIiguUTrOqSZcABdPTl8KGZbAz7cSJ4gpUCIgpEYxeLUEjAiSdoaj9VIExxpUJsSWFMquFCRCLVRh7J5CWR2HJERm0FPbFAUdYyJJmd752dGbyzMfbi0fG9+8drk5OzAwJX+3rHujlYBl9VYJ6S1jLZ3XJ+cvjUzd3UCmaMwNdKhVDFq6bm5zalZtOQsdkI2Py5HHJsnic2XxhVIEwpkiUDRBjRGtP5IofqAjeRLE9aQJRTIE/PliQWKJA3rXlSoTIFoSJ0OJUM6lC1PAh3KhIxIEk8SxxGFMY9jonA0MwxFDwEpimvwjan1iqqGqjm3sHKX4BLHgEI7nzwrr2yLxzpkZJ9qaJtkYBNnYhtpZR3kbOLsa2ITa2GBtTYD8wELAhcC8uxNC+wROyq0My2whRWKzMkOVlhn6yR/+wScS0qDJ17kSVK4kFsdM1sdc1ods1sdMlodySo33DAKf42OvTMUeW3BaR5mJ1y7NHX93JUbZ6dvwKJDF2H09sqS+dywbWuNOS3Ogu7jLfZIaYNFh5wy+52yBpxInXapPJvQWkfXbHdznI8O0fNintuFCucLNU4Xdr+09Z/8FvH/w6f/NToU2eR9DvvOefSb+nFvJxY6cuWlQlGDXExTSJliAU0mZsklTImYLuPxeGx2KT0/EGOehbUT4RN7MKWt0P4WmTdNaFrNpE1havpiC65m0Lvic5SplbUZmcnZ3uUUUgu9RS6XSqQigYAPY+qU7Z18kUwmaxdLlSyxqJLemEXL9St3sKs6HZJ10V7rtTNbtlza88rZ7S9d2P6SwWt7Lr+wxWL7S5Y7t1rvetHxjdeM9791fPsLhhcPuMceCa075U07qp/wyhtnXtr5ypt7dr+1/ZXdO3fsenXHvt2v7trz+i7vEl1f2qFAzgcRje+ERuwh6e5lvLuLt+/F4VNvzp09OK13vOf4m12H9w+feZd9aDfhtefRL2+NOf5KmM85DquorU8o7eD19ov7u3kjA5KuLlgzVSAVcsRcrlQgVEkV3dD+JFXautq8f/L1A6deOXX5YBImvq29Iy0Nf/zYyXfeOfDa6/vMbcwMTQwDAv27OjtysrOCggMnpyZAhyytzNPTCfPzcwwG3dHZ4fwl7bfff+Otw6+9dWTvm0f3WGbvNc98RQe/be7uyC+7c908a/MK/MOvwKYO/d/3zoEUy7WcSKQcT24+DisIoUGKKEfQ1KMptCNJLQdTKAcxLYex1GNp1KOpFPjUMRAhVNNxNOUkinIqRU0qRSut4mJyyqUkH2OskwvRzo9oE4izCkg284o0dPLVNXPWMbDV04OSubWASF/Hzkjf0dTIxRxcCDByszKGrYeVQbCLaUKgPSYSEaG0SOe0CKe0CGdcpCMpxr4o0aopzYiXfomXeZ6Rf7ml3pTGt2XIzelKA6biIlumLZSc6hCdmhKeuSHUui84/Yng1MfCUx+LTn8kOn1LdHpOeHJAeqK19RjokLRfW9ynQ1Xq59N08Y0WuGaPtBY/LC0IzwgjsqPSOTHp3Nh0fly6II4kis8QJ2ZLknKk0CYEzUIIuZqWIUlKrmgD4pTcjUhQMGIByN0AdBn9BDkSdI4YnSNKhQnIWZyUbEZSPhXFb629dm3ku8/u/P7T+7+9/+E3d+5+fu363emZu1eu/PH+/f96hOjQtx89AB26vjw/NNxO51cWUwh5VHQuA5XLQeXyU2C8MlJzBdVWEESogVvwEimiLjCIGW7o1eaguddHUN/6rxd9PbEgzX0/KBDc98Pdf7EAs45GBoBiiKFgq54HgEgRxCnIPIl00CqIXJ6EMHJiFcQ4IGDqJAd5AWq1WAc+XKcC1OV7XgTa8wS1UyGhkJrH0vLUE649szi1XIwuR7aYclFauQi7ToUY9xTQvgWXAnltmrQHDAe5VhpKxZgNaL535GrAdUAUUXOhnmGDK66vjgpXSZ0LYfKEqfCTAgvK5iX9BDm8pDx+Ur4guVCYohkViCBGF0vAeZ5CI0JAkRj0CaFAlALREJArhMahBBIrlkCPIdMSm5WlnWOiscmu2cnhq9NXwHauT0zNDwyOtXcMt7X2yCUiBpVRXyNm0Ca7e0CHrk1cWRoZnhnqGeyW8kR15RRyVmMKqSWBzIzL4EZnCqOyRVE54pg8mHYgjc+TxIMXFT4NYkrwuCQeoiQ44AcBKcqTIYAR5ckTc0GNHnsRqFG+HCEXeodkiVAsBy6kQVM1BxAF0O8XBcWuqazwFFpwQrN/XINP9GMjCi1DSub8CmwgIHLPMHdNN3XCGdunGtgm61vHG1pHm1uF2Jt6eBjZhZhaJVmaE23URmS35kJFahcqhNTI2izb0hxna5PkaB/l6xyBco2q8Exhe+EkbulKmCnnmNXumNWGkKlwxrWGJk8UpazIoq5OeS2tWMzDlO1rl2evX5q7prO4qr+0YLw4bjkhtxNnWtBDHNkeYTI3bJtLdo9TTh8Cud0+lWEflu/qluhrERisGxB8PsxfO8FHO9n77I5tmzr0s992f40ORdA8j6TuOxTz6vnI99EVgRR+PpVRzOfVioRNQn6zWEgVCVpkErpQyOCLWWWs4qA0h1y8bzc5fxzV1BpbKA7JvEKkrWRxR1Pr2uKLZmBF6JQCaXJNIyEfRwgurSJQmU0iEYfHZ8N/IrFEqmxj8YQCsYzF41E5zEpqQzYtz6XAxrDgiEfUe3aHtuu8vP3Q1hff3vLcm1ufe/v5505vecngxT3nt750+jdbTv7mxQPPbT/6+m5voqkn9bQr9T270jfPh7305oWXtu19Y/uO119985UTF4/s3Pbq7lf3ghHZZ152azziQz0QVfFWiO8e4sV9LW/u4O17aeDU29PnD08Zne48/a7kzVdUB16lvLmNtG8r/tUdocdeKckL5XNKlCqaREHv7Ob3dYt7WsUqJa9dJexuVQx0tPe1d7TKZe0qeWdvp5u353tH3nr72F6vUOeewa7BoREajUGl0lMx2Mv6l8VKQUllsa29NZNBm5+DdSPGxsZG4+KiAwJ8V68u3717e2h4qKOro6q24q333njr4OtgRG8eflUH/fqlpNcuoV6fuzv+D7+p3XzCzSvwy67Apg797L/L//IT1Dp0KolyMrn5BNS/IbQcS6Iej6cei6McTWg6im46jqEcT2uBLegQIkLo5pMYSIRazqBatFDNWrjGc+mFuoQE4yw/lzLPiGrXhEqnxDLHhDzbSJy5X6yhg6+uuaOuAfQRWUBGpKdj9ViHnM3BgtZ1yNDdSj/QyTjOzzY13AUDLhTpjI1wUuOYHm1fkGhdgzGm4XVopIuUvMvNdUZUrjlVok+TX2DItFiSkwL+sS7eiTn+mQ95Wp9zTn3BO/W54DTwmUD7Y6H2suDUqPhEu+qErOeMpA8aoi7VCS9lUy7j6hEdwrb44+jBeGYEuBCJG0fixxNBh0RwdxVPliRmSZOzpEnZkgToHcoSIWFRtigJkZ8NOpQjTgGyREkbyRanfB/Nkd9/PEuUkgXjjwXJZHYCiRFHbonLbkziyKtWV4a+fXhbrUMffXMX0aGP5uYeLC3+9cGD//7yK9Chbz78BHTo6tJcT6+igVlS0IzLoaGzmagcLqQNyLKb+eJUCJ0KpOreIY0OrcU4IC1rQYcm7kASD8SONA6gjjU0sQ/ozWMLKhJggEJ+6jqaRwCNDmmMSJMRlYERrQUsGrNCnlOtW8gMPU2G8z3BeCIbJWIMoHlhmoM1cdZGNgZB8OJLgcexCbKzQV3KxOjHYMpEaWUi7EbKoV9LgwTRM9Cw9Wd+xoJgdvn3KRKkAsVghhrUYdE6JY8V8fGVx8Elgjly0DKkKZPTJEJqF0qE9OaH4cZnc+NzeQl5/MR8QVKBEMKi7yFKgSAIKIJQSF0jh+RC6sPWdSiDG5/OisHToslURIc6RgQjY+2zk0M35+buzS/dnp5bHZuY6esf7YCCFy69rrq5qkyjQ1fHJ1dGx+cG+sZ7WtsUTAq9qKgBl9GQlE6JTadHp7MjSfwIEj+cLIjMFEVnw/A3JCyK+2lyxbHPoDk+VxqXoyYbIT5XbUfrrH8qU5qwpkPSBE3J3JoRCcGIYCBkJGREydRgddWcX2y9NxTOQUYUUuYUWGTvm2/tlW2JBEQEEweMoS1K3zpB3zrW2CrC2tTXycjJ19gm2swCZiqQ1GsQrUdDUD6XZ2OWbW2ebmGZbGkTZucc4O3pG+8VmO8T1eSTzPXEyVxJMGUbdEhtRJlKJ4LUK6kTHTfZELnQ6bc45bA0Z720aLa0ZAKh0Oq89dyQ1ajYoqPKkh1vw/L1FbonKVzT21xyepzy+p3z+l0ga8I0O4YRPdyCgiwcI3RtI845hZ/xDD3tHXJm2/ZNHfrZ76K/Roc8q2zeS95zOHHf+diDmNqwamZOA7WAwSyjMyo47DoBr5nPbQIp4vEbeIKWcnppaIZvGtGDk5PaRiqgx6fVh6M7SHXjmbSulPLW1NKRwiZmSi6HXFCehUfj4irKcqhNNUIhk8OlM5h0vkAskMjpbB6bL6KymI20xsqmqtzmvJAqf5Pcs25Obzns337p+Rcu7tx9+sUXjm974eDW589vedF+15umO/ae2/ri6edeOPrc9ndf2WYVfdqfetK9/j0dzM5zYbveN9oNBvTSrh3vnNxn4K29Y+err7z22rZXXjSK07ItP2xXuS8i+x1fl1dwl99gv/8q/41tvafe6jv6hvTYa+wDu6h7XpC98Spz746CXc8X7HmxzFxHQMnj8Kt6e3idHUyBsLatjduulLS1SlplwlaRoFUklPO5LAaFx6W2d7e6eXq+e3D/O8de+eDUmwePvP/+B4ff/wBWGzr4NhTJHXhD+/Lx41qHj5z44Oy50/r6lw2N9HX1dLS0TsOHOroXjYwNDA0NdPV1tc5r7T/wxv4P9r15eN9+0CHMuxeT3jkT+8bMrU0d+mW37ptn/eOvwKYO/ey/y//yE5BiuZYziS2nkyknYaACinICJsUlt5xMAhpPoOqOY2tPEOtPkBpPEJuO4ZCJC8dTm0+kUU6nUbRSm7VSG7TSqy9mZxrmRFqXefu3eKHZXkSWG4Huim9wRpfYRqeb+Ubp27lfNrHVNTDX17OAyQr6upp0yMnc2EWtQ2oM3C31/B2MYnxg9SFHTIRjWqSjRodwah3KibcuRZnXpRnVEg2qc43rai2b2TYUoVGz+FKLRJsuPMXnHOvinlzga93nnf2CfeZrjtZXPG015x7yz17lnRkTnWpTnJJ0aQu6ztIU58tZF7Ka9ImNdvhmLxw1AM8MxbOjiHCnyEsk8hMI/HiCMB4vjCOK4sjiBHVMBIVzsRlCpHwuU5iQLUhSk5gFCBMzhYkgQrDVkIFsk7KEyVnIdu1BzaeQ4x+fgjwiWCODn0TmJYKMEZnReGokoTGSXBfLEJUuLvZ9/fDWHz+9/92H96BY7tH1Gx8vLHy6svzXBw//15df//tnX3774ScfXbu2ODel7BBWtuTlNqRlUVEZzJQsLioH6q9gmJgEXSCDRiYszFFYT4eg50TNegvK4x0J6MTj4jewGo0IgeFAr7w6EXpGh9ZdCNkRYgqFsOjnUxkRGJF6ddE1s0L8Cqkcg+1a1ZnGeYqR9ZGeBdYP1QANM+teVArjBJ5mbZy0ekklOFjdLvX4xKfUBVUi0gA+g9F8XxtYt5dn8h84coP/CFNLBOhiQLhGEXy5dcCINLkZBGhqKQJFLIbsCOoVH7uiZqcQBqCDC8HshB/RoSxu/A8CppTDS8jlJ+YKgCSYFKdBYzs/QR4SDSXnCBIzkN+xGDw1Kp0S3yAtUg1wB0da5yaHYYD7w6vXH65e/3h5FeYlTPZ0iegtVQXZVYU5AiplrLNreWRsZWR0rr93uEMqETRWN5Bza1Dk+gRCM/zGRhCY4QROKIEbSuSFkwSRiBQJo2EcNvCM8Gge/D7Z6iNBooBsyf9MliQWauTWeUaHCEhGtGZEKTSkai6xyT+uHlqJvCIq3SEjQowoz8Yzy9It3VwdEBnaJBvYJBpZx5iZB9mZuLubOEJAFG8FEZB5hp1Zth0MVDDNQ3bMMmxh0IIVxso2xszW18LR2cnTMdTPFR/gVxEQRfVF8T0JUucMFeJCIEWw+hBJ6pYqC43uyQgbbvGdUrnN9znPD9rNDVrPD9rOdTsM8a1VZWa8VFNGoAvHI0zimqZ0zWh3ye52yutzzu91zZI5p9Y4h2C8XP2CzW2jLltEadlEnnQMP+EccfKll7f8y99E/q97Ab9Gh9zLnQ+h959IfdMUe5rcEltNz26iF1OppS2UUiajFlyIzaxjM2tY7EYeg9ZCq0eVRPumG8VmGKAwRqgY27RoV0o2WZhXBqlqQxqRV1CQg0pISvWIwDvFk0PLyjOba0p4PDqbTWcwaALImDgcGptB5TIamU2V9RXZZRnx+VGBJZ62WfqmF14x3rX93PPbLm7fofP889pbtx7dsuXcCy+YbNtltG2P4ct7zm/Zdur5l97Z9aKO9wdeNadsKt96P+J5I9Q7x23e3PHayy/s2Hre8aAd4dyeN3Zvf2XHy69ts0ZfsK88Ypq/0zf9TW+XPal6+ygf7OK/8VLvyf2jZw6otN7kHdrN3b+zbf9rvP17Kve9mLN9iyo+XMGrZrDKBPyani6mXN7U2cnvapfJJTzQoU65RMHncmmUxroqvoAllqnc3L0OHHrjzcO73z786quv79m1e++uPbv3wJJDO3ft2w+O9Nb+9/e+c2jfW++/+sHhtw4dfe/4ySMnTx07dfrYocPvnTp1/NTJ40eOHX7v8IHXD+zbfwhc6LW3Tr2mRzikm3ZIO+Gd2duT//i72s1n3LwCv+gK/KAO/ddf/vD7L7748uGHN3s725QjS9Mzi8Pjm5Pl/k95B1H3DoEOnUlqOYWCoQhqUimnUM2nUmtPYsuOkkuP5lQcz685kddwMrPpOL75WFrz8bTmk7gWLSxFC1N3Or3kXB7WqCTUscEznOeBl3pkydyzpO4ZAjciwwVTaRuVZuwVcNnKUdfYQg90CFme1d4Q0SFHc2NnSxMXxIUM3SwN3S30fe2MIr0sk0McMOFQJucEW006RIh2IMfb56bYlaTZFaXbF+Y7VdR71rE86/n2dQLjBuGlZr42m3Wig3Nqhqd1h3f2U865Lzjnv+Re+JJ9/ivOhYfcc9c4WmOC022yk8K2MyyVVi1fu5B6MbvRLLPJnUQJSKeFEZmRBKggYicQOYkEbgJiRMIE0CGCCGKi+HQBiBCMmItRE5shiM/gJzxBkLAuQqA3GYIEEKFsATqHj86Ff/IXJIH/ZAgTNMC+RqIy1c9A5sUDJF48kRtH4MALiMLTI3CUCGx9GLEmspmfPzPf+dXDm3/47KPf3r8H4xMgHbq/sAg69JcHD/7ri6/++imkQx/fu7p6ZXJYIGMWN2RlIzqEzmQmZ3NTsqH5BO62kXQIowGpmlPzeD1WzaqsG1mrdtPUvK3du6s9p0CQ+n3g8Y08c9OviYk2lodpnhbWgV3/ohp1AYf5PuuaoTGljWHRepwFO5qn+sHn2eBF6OI1FwIdQq8Z0XqY8yTVeVp+1CIE5rPRecCFiviowh+iAJq1BDDBAr4dzWWBnTUxW38l6pnXT1BPSlibfw3RUBY34cdEaOPjG+MjmBQHwMi475MvWtMkqJEDcoSIwJPhN40ZjW2JBB2qEeXJeph9g4rZiUFYceiz6zc/v3Hz4dWrt+dmh9oUDWWFGdiUoiwSr6V5uLVtYXBodWxsaWRgoE3EopcXVWIyqhLT6+MIzVEEWiToEJ4VTOCEEDjIlsgNI/HCM3mR2YJoWCAI+DEL0qwglAXHwI4oJuvvJhN0CP6RQg1ZDbQPIcVy6g4iPD8Kx10rmUMzwsCIUlqCEhAj8ouu8QYjgrEKYEQ+uTYeGZYuBFPHNCM7tIFNkoF1PAREVmZ+jiau3qa2YRaWSdbmaTZmeBtTWJKVZGOKtzZPtbZKtraLs3IKMXVyMXKysPAwcfO3jApyIgX7VwTEUHzQHFei2JmkcCJB7xDokMKVIPNOUkRFqPC+HSUu3XX2fc3WfRSL3maL7lorRb4VD2VBD7bheAcIXOMlzngVokNZXc653S557a6ZPBdUiVtwso+LV4iZRfRloxgtk5hTllEnraNPvfjyZjr0s99Mf40OBTb6HkS/foH8nlOuLrkpobI5s6mlsLGpqLGpmEar5nKb6IwaGr2Sxm7k0Kn0plpsZYxJ+nG74vddc990wL1tE/OeruPb7qE6XpEmjkF6rtF6LtjLlllnTNK1fHJsMmqT6ptLuBxKU1N1c3Mdl8+kcygUZj2F0ZhXkItKTSbkYtzjbR2TzOxjDbX3bdHbsePCCzsvvPSSwZbnL7647cTzW7Wf36q/bafRS7tMtu25uGX7qee2HnjphdN277iVnj1H3H0gaIsj7uhp23df3rtt6/YXzrsd9qm5eOzsO1t3bt+xd6cjXt+t7oxJxh4nzD4Px91xOnvL3t8ufGdXx/H9Q6cPyE7vZx14mf7mHtmB/cz33yh4dUfz6dMKYopS0igS1bFYxVJpfauK3tUu7O1StCnFEgFLwmNxYBQ/i6ZQSGA2HpsjzMzINbG68N7pPR9ovbr/vb07d+3ZsXvHzl3wfzvfOfjGkYtvvXV618ELrx48u/fQmb0fnNz7wfF97x954/3Dbx/44M33D74D27c/eP2do2+8dfx1EKG3tF897PDauaQ3zifuPx//5tztzVEKv+jOffOkf8IV+EEd+uPNLl5Camk9jZ6bV0gqbiqtEMhHxzYHbf/sP+H/nBOQdYdaziRTzqAop/EtZ9KbTpOazqQ3nCHWnM4oPZmdfbiIdLAi60hN4YmqqtPFDaezm08Rmo9DTESma2UyzpKatDILz+anGNSEuLK9YxUepA637E7XnA7XrFb3DLknieWMLrYKizdw9tA1t9E1hEUEQIdsDfTsTQwdzOBGwtjZwhB0yNXcAHTIx8Yw3N0iKQjRITXOmAjn1HCHtCh7fLwzGeOVSwrMyQvLLY8qbo4tZ0VX8APKBS5VQss6vgGNeV7BOjfGubDCuXSHrfcRy/BjttEDluFDlv5HbJ0VzsUR7jkF/zRHfIYqOFdDv1hYq59bbVvQHJjfEpVNjSW1xOKbY3FNcQRKPIGWQGQmEHmJeH4cQQB3V0gfkdqCYhD4sRn8uAz+00YEbiNAIPMTMvlJufzUXDYWyGOn5vEgpUkBX4KB3WQBJEuIC2lECLKgdDVETgyBHY1nR+NYkVhaeFpTKKYmGF8Z0cDNuTLX8fVnt//w2f0/ffrJ7+5/+OnV1bszMw+Wl//y6ad/e/TlXz79HNGh1dXR4V46r6mwLiO7Li2bis5iIDqUw0d0CIrlCsCFQIrUrN2Lq8eUrd+jP72zVvOGKNBj8gWpQB4f/X00nwI0DrDRiB7Lj0aB1oHnf+pL/6ALISHPBjQRDTTtbOwygn0kWdrgQjA6AoAZEho2PDOqCFpu1kAVgdIg5W1rYdeGHXgQPvXDFPJTnqGAl6whn5ecB/CBFGD9BWimWayDuNCP6hBSJrfuPJmcuL8TzSkaQdKoEaRGz6ARIcTD4RcPdIgRndYSiW+KLWGRBW3UvgHFzNjArbm5T1auPly9+vHK8tXJ8VYes4CExSREFWYRhQzqWEfn4tDw9YnxlbGBHiWnsSEnuzgpvTyW0BBLaIkmgg4hk0iCCexgPCsIILJDiOxQEieczI3I5Edm8qOyBBqgxegxgqgMQVTmOuuP/+TOui9limMyxE8Z0XqlHKJDvDUdwrBhAHcEYkTU4GRKUGJToMaIIqs8QkqdAwodfHJsPUgWznhTBzAimKmQYmQLc7fDbCx8XcxdfC3tI6ys460tk60sUFZQO2eZZGEVY24bYeEYaO7qYexmreeqp+d+wcz7kleQeVyIS3pgQLF3ZKNbMtMZI3DGyp0IKqf0Vhey0h0r942XhoaI492FKXaiNEsR1lyYZi5EWXNj7TnBrlwff7FnnMQVI3chtbnBwG4kIGp3zZa6kiiuCdke/jG+Dm6hJmbRl/Riz+rFnjGKPW0Se3pTh37BG+Ov0SHfSq9DKW+ex3/gnmea1YwuqyPV1GfX1OfX1BU0USoYzMbmlsomSnlTSwWjubGlqQFXh76MP2VZc8Km7F170pu+mbqeSdZeiZeDUq38Upx9Mo0cCg+YlezXJRywTj2ZnOdSUk5spJbVU0qqG4qaGFUVjQU5pcTMAmIcOsor2jko3cMoUls/6JRVwHn9vVv19u48v+1lra1btF58Tmvr1lPP/ebs81sMXtpp9OJOo227zz//0sl/23J0y1Ytkzc9Cs9dxOx52/M3Nqg3z9i++dKrO1/e9/rr2ttdSk4cPLfv+R17t+/ZYZ6obV/0vilxu0X0S/5eb8TpvFr81jbJW690fbC/9Y09wv27Ze/sbXv/9fbDbwkOvlG6b1uZ9sGKGFdmS2ZPD729vVkkqpGIm5RyDhTLqdT0dLV2d7V2dqqkMqFCKROL5XQWvZKdbpfyrgN6/1mrt7e+tG3Lnhd2vLJ765aXjNzOueRoGWD3WGXts8G9Zp/2mlX8LsPAfedt3tl7eNt5i6MnDd85qLPnqNWrJzxf1Qp/92TsgUMR+w+Gv/5u8N5D4W8ci3pn+tZmOvRPuK/ffMpfdAV+pFjur7+9sTDCaVYKOlRtMx9urjv0C/58//NOeX7Lc0SGNrb5FB7Cn4YzebVahdXahRXahUWnS7OOV6Udakw+SEMfYRBPUgq0amvOlbWcy6WdyaKfzOdplwgvlHEullZdKsMYNoQ6c7wiW92IPa5Zvc7ZPc6ZXS7kDrcMqRu+yTGBYO4boGfjoGtso6tno69nY6hvt6ZDJs4WRi5gRKBD5gbe1oZhbhaJgY7QPpQKLhQOLuScEu6UEuWcluxLIsfkleDzajJzm3PymTkFPJK6KSKiWOBTznVoYJgKmMY9HNMpjvkCy3aF6bDKcLzGsL/OsF5lml5h6vcyL0uZF1i0C9RmvcZak4pSq+ISt7LaqNKGxPz6xIyqOHxpFL4kmlgWS6qOJzfGkxmJRE4CjhuH58USYNAcwI1SE03ixpJ5cZpgR5PtAOl8BNjJ5CZnM9F5DGI+LT2fhsujY3LZqZm8lHRePIEXm86LgyAonRNLRLIgxIIQEWJFYZmRWNgyojDUMHR9UHKFP6Y0hMIvmFvs/fbR3T998fAvjz6F9qGPlxavT0zA9s+fPvwPWIb14WffffTxnZXlwf5OCqu2oIaUU5eW04LOpifnsJNz4AZdPbIMGd+s2dnAxlv2p/dBJ35YfnJ5qGcA2VsXJM1ZYFDredEzYdHjrOmpLAhRBSRU+QEKBWpvUUvRug49PckAqbLThEuaZ1B/I4iQPKMlBYKUQhhCIEhCtojVQLyD3tgB9XgfHvzh5AceX5efJxbETcrnJuVxk3IB3kaSc3kI64K09pLgtX3vB6EeKAddQ4jPgNhoLCiDHfuDkFgxz0Bmx5DhYPVZG9XoqQYkfgKIEJABv6isGBwtEtMcjqmLzG3BcRWNff3y6dH+a9NXPlxYghWH7i3Mzw8P8Cl16ai45OgQ0CEZlzXV27s6Pn57eura1FCXjFlZQSTlx+CKI7G1UdimCHxLGJ4WgmcGEVgIRIRgIisknR0KkDhh4EVqNQon8yJIjyHzIzRkCCJ/ErU1qR1pfQfZF0WTRTHrkNS5kIaNOgQdRIgOwaA5JCBaM6L4Bv+YWp/wCvfgEueAfEfvLGs3MCLIiHDQR2TskGJqG2thE+pg7eth7RZg6RhmaR9paRdjaRcLImRqF2zs4GPs7GbiYW/oZabrcfmSm5aO22l7f/2AILuEQHeir1+xZ1idWyzdNUnoglE4E2AxojYXotIdLfGM5vn4cwLcOCGO3DBHLmyDXHkBPgKfULFHnNwdXIigcMlocyO3uaarXMkyNzLbLa3CPQrr7RkSYO0QZmgcc0k/7pxenLZ+3BmDuNMvbKZDP//d8dfokHe+p1bS4cupR/3y7HMbcaXV6VU1GRXVOeVVubUNZVAdV9dYDjv1zRXNTQ3NzQ25VKJt5kWjnDetCvYZEl5zzTWKq4j1JRt74c1Cc0LcMiz1CPsv5+6/mH7kYsIHFrFnwggBhQ1Z6aWYpIzoULSvX4JHMMo3mhBqG2yq7Xn4ZMg7x8PeuBR5SN/ziMmr287s2HLmpRfObXvx6Latx7ZuOfWb589ueQHSIf0Xd+hu231qy4uH/u03B1/coqWz34d4Tid4m07U7pCKs2dd3nrxtd0vvfr668d2+lRcPHzxted3vPHCni0n3F6xIO51zXnNIvKFwKD9sYav5r+/nfvO7rbDb/Bee4m9b7vkPdChffKD+0Tv76t5bRvhnR1Zrjp5GO+mZlJbW5NKRe1o43Z3ygZ7u/r7OgcGuhUKsVjCl8pFSpVM1dbK4PKrqDX4KpQjSssV+8EZywMv7dy2551XDxw59PyWFz64+KZXjo5l+puWpH16sdtsMK9YJO+wTXjfJvjim6f3OoZZ6HqcPu309vmAA1ohb16IP3gm4fB7gW8cDn37YNCbR0PfvZB0cuHu7C+6cd08afMK/OOvwE/0Dv3nlw/mRZz2iasfb+rQz//r/U88A3SoSnSpsOVUbvWxwtLjZQWnanK167K0G/Gn6CnH+TFHZWFHleEnFHFnhHgtYaUOl2VIF+s3SC82tV2kd+lyOgzZfBNmsRUj0YXrG6JwS+10JXXDiFgEMuyr3NI5bml51mFh+g4Ol02sdfXN9XXNDXRsjA3sTQ2hXs7JzMjZzMDFTN/NXN/b2ijMzTIx0AkV5oIOc0aHOsM2KdwNlRiIJaEyygvzKC3ZTF4WV5gh4GWIaBmSqixxXo4Il8+LKmZ4NtJd+Cz3NpZPHzNkiBE5yIgapocNMwKGmG7dNBtJvTG7Qo9WoE/NMm0h2dYTXKvSAyqyo8vyEgtzErJJ0WRcRCY+KocYk5MRm10Ql1WbAL3mBGYcjh2L58QgnUUcmMENwE40yIwm2EGyHfjndjWwQ+LGk9mJRGpyRhMut46cV03KryflNBHIVEw6KwXHiseyYxDtYUVBFoRnRgE4RiSQRo/A0CPS6JGpzeHJNUGJpf7o4uBmQeHCcv83n9/905ef/vXLR7/9+P7tmZmloaH7iwt/+fThXz/7/E8PHn4LOrS81Nulqm8pyy7Hr6VD9KRMZkI2F9bcfDK4+akhzvxkKOT7IVJyuT8PxIg0qLOj9bBIo0Y/BDy+FpiAuvwIiNtozEST1SC9Os80Fz3OjjQupBEhDWoJeQpIb/J5SQW8xAJkC3lOSgEP9OYHgU+tZT7P7ID5PMOaCGl0aCOP1eiZlwEX/Ad/IusTFJ52oZgM9hNAe0jsmHRW9A8CnyKxY8mcOACc58eAzxKZUVhqeGpTGKomnFyPYohq+vrkkA6BDsGU7Y8WER2aGeyjVZelxoYnRYVUFuV2K6SLY6N35mY+Xp6/OT3SKWWUleAIOdGYovDUmnBMYyiuJRSHzGYMwjMDN+gQGFFwOhukKATUaA12KJETSuRCNV1oOi8MGb3AD88QgBGBFyH7JD48+ASNLD0JlB4HRxlrOgRGhEASRqULo9ddCBm3zYvUFMtpdCiVGa7WoSAIiJKaNRmRf1S1V1i5W0ixc0CevXeWlUeGhTvZ0jXd3Blr6phi5hBjbR/mZBfgYe3lbeXha+nmb+7ib+rqaeTiou9ir+tqpedpZuRvbOinp+Nx7qLLKTOvC64BZkFB9jEBzmm+HllefuUe4TS3BIkrrtWZ3A7j5lzSlS5YuVuSxD1S5Bki8AoSegYLPcNEHlES90ToL5K74uWuUFmXqXRNl7vgRK5Ypiumxj0hwzMoxt/ZM9jMMkLXMOaiftxZvTgt3bgzevGbOvRL3hx/jQ7R2qjpLZD8E1uUNco+UVunuL1D1NEpB3p6OgYGe2HRUdjpG+zq7+/r7+9X9EoqBPm5HEyZmFgKCxazi8Xd8hZxTUVLIVcurGFW5LZAnTA2n0cq5pCLqOlZFel17NqS5qI4QnRUWng8MRadlVLaUJyIjyNVYzNp2CwGpoKfiyKGZ0SGpIUFYEMC8SEh6LBQdHAwJiAIFxRCDosgh4Snh0aig0IS/QNgLhsWl1hJI2eVRRfRMXWtGeQqVEhsRFBkZHRyGCwoh8mKDwiNDo1MxJZgitjEcl56Xn1KdQ2xvpjYTEKL8WglHi3FJssJaFFaMiMlnI+NkxNRYmxKMzaRVZWrkrbw+XVdXcKJ8Z7R4Z6lhZnrq8vXry6vri4vryzCRDjYgfVU5xcXB8fHO4b7VGNtVYL8QlpyckZ8UEhQdHJsIjrJz98vMDagmE0q5KLLBKQiJjafhi5kpFWw8lv41GRCEl1MKWzOwpTFEeuTM+DNtAmd0Uwg1GLI9XhyHSG/JauSX/LpVw/+8Xe1m8+4eQV+0RXYHKXwS/40/2vP2bLlOUGnCYVztqLyUHnWBzXYwxTMSSbqDD/+VFvEycGgUxO+ZyZ9tIcDtXuSzw9WmIyI7fq7bVV9pvIR47ZJ0+4x855uuy6mpyzDVxgaLPVIaHXBtTundziTOlzSO9xAh0h8D3yJXVSEvpPDJSMrHX1TPR1TWI/VUM/OxADq5RxNDZ1MDZxNDVzNIB0yDnOzUuuQKzrUBRXsjApxRccEEIiojLLSbAo7l9ueKRggiQbTJf1EaSdRKiVJ2Bni+kx+ZjYjroQW1sCIZLESRSyslEmSsTJlLIKchVIwI0RNXvQS66YM0ya0KTXehhbj0hzlWxMbVpkSX56aWIJKLEyIy4uOLoyJLY6NL0mMK8TG5hfEZ9clplPjcUy1wDAj1KsSIQsTQYcPkupAhRskPGrwamAHESROPJ6WmFqVSCjB5hRn5Jfl5FZmkWvxREoqnpGMZcVhmFFpkAUBjAgsKBBUx9HCUyEUooalUsNRTaFJ1UHxxQGpJeEsafW16+Pffv7hnx59+udHn3919+7K6NhMT8+HC/N/evjgL599Bjr09b2P7iwvdrfLoLgioxSTWYvOakFlMVIyWUnZkFP95Ozm738WAqUcbnIO52fwlD5t8KJn1GiDJoE1rQc4z3rLY39IWdehtbgGkqJ1/wFT2kD+2rM9eaqngxoktAFvyeMm5nMT8pEtWE1yPjflR4BPPas9mkfyOIkbyeUk5vwY3MScDayZEi8JhmX/4E9kvWVoPRcis6LXITGjgHRmFJjMD7JBkBBlInFivw/UyAGgTAT49YNfs4aQpMoQbEVcE7e8p08+PzVyY3b2o8Xlj5dXPlpenB3qp1QUJ0eHpsRHNNVWjPV1XZ+d/mhp4dOrSx/OT/UpOZVleEJOVGphWGp1WGpDKLYlBNsSgKUF4BkIBJCiJwQRmGBKgRpwsI+0GCGAFKXzQkkgRRuAR5AH142IB470rA5BRkQWRIECaUgXRhGFUQQBEK3pGsIjLhQJLgSsFcutpUOgQzBTIQBYayKq8AgrdQ0qdAzIt/fLs/PJtfPKtoHaOVesuXOSlWOsnUOEg22Ik3WAs6Wfq7mPs4m3naGnhb6Hia6Hga6njpG/rkmgrpHfRR3X04auWra+uh5BZn5BVuFBdsn+zpk+vrWeUTx3GI1Agl6gDuesNpAiZ7zCJVXmmix1TZS6JsGO3A0lc8VIXXBSZ7wcOo5cSOBCQpdUliu6wS0p3yMS5esdGGjrFGpsFqVjEHvBIP6sQby2QdwZCIg206Ff8Ab6a3ToF90abZ60eQU2r8D/W1dgU4d+wV/mf/EpW7b8pm/cWtmqx2w40Zh+oDn2XV7kMUX46b4grWkfrRtuZz9yufiRi85190uL0To3ym3uKD1Wx9wmrtgOz1pNLFpdmbO8Mukw3eXb1+AvSfYTekco3DBtyHs/uR0q4KHew40k8MCXOURFGTg4XDK0uqxnpnvZzOCStdFlOxNdBzOYqaDvZKoHPK1DLhANpQQ6Jge7YFOis4sLC1q4OdzuTPEkQTyLl8xhpTM42RWcbIwgGSCKVUQBlcjOz2KSStiZ1ZyiBm5tI4/SxKM0cuubuWVUNrmxPq48y6ssyaE2zInq68P0DqF6RTb6JdaHpdZEYqrD0dXBqGq/lHpfdKM/uiEouSoqvhQbV1CUQK6Pw1OjMWAs9HAcA4jAMYFIBFYUjgXdPo9RN/+oK99iCIw4bF1yWgE6uyArv6Agv7ggpyIbW47GNiTj6AlpzGgIglLpiAVBaRyIEOJClBAU0ByaXB8cV+YXW+BPrIxX9bLv3Zv77ecfgQ794dNPP71x80pv70Rn50eLi7/75OM/PHjw+08++eruvZsLs+0qUUVtXnpRCqkqKaM5OZORnMmG9qE1HcriQo/+s/zgfTnoUDYn6RkdymYn/RjPHPmsGn2/12jNl1LWjOX7uYq66gykSJ3nPElpfqJpBw77vv8gjzz95HmICyXkceLVSgNuk5zH3gB8uMaz2rOuQOA/awrETshRk/0/sdGXsjk/8FNQ/1x+oEYOXAixIAZC+mOecSECAzp2Ip958LEaQY6kVqM1YkGEACKM2EYahyJQDWGJFSEpxZGV9IKOHvHS7Pjd5cUHV69+du36x6vLC8OD1KpSiIaS4yOpzbXTY0N3lxYfXl35/PrKg5XZ8R5pQ20mITcqJT8kpSI4tSE4jRKEaQlIo/pjaYAfjg6T6/1xjIAnqB/BMhBwTJCiQBwrEM8O0ngRApIXhRB5MJhODZjSk/gISumQejmNBSEi9BhEhASRBEEEAdkiOvTYhSKwHGDNhWABIhQjVJMOJTUHJDT6xTf6qafMeUdWeoaXu4WVuAQXOQUWOPjnO4AReWZauadbuqZZuqCsnRKtHOOs7SKtrcOsLIItzAJNjP30DXwv6fuc1/U5a+B/zjjogmnQJUOfszouJww9tGwCdRxCDZ1DTfyDLVMCXYp8gumeKTK3dPVohJwu52wkJnIktUJDkRMRUDnhZU44oTOG44pmOqewXNAcNzTbNanFNa7GLbrAIxzj7Rca4OwWamEToW8Sfckg9rxR/FmjeG0Yi2y4qUO/6P1zU4f+37oz3fxuN6/A//YrsKlDv+hv87/0pC1bfzM+ZzM0ZNbGvSjIO8aNeV8RdKzfX2vG+9xtt4ufOV7+2l73aweDT5x07oToPixz+LzT79a0x/SC3dSi1cyi5cKC5cKczeK4x7TcX5Xlzfb1lXmg2lzBhbI6XKAbmNzqRhZ64MrtIyMNbe0u6lpevGyuc9HS4IKdyXlH0/PO5pecTC85GF9yNL7sYqLnaQnFctZIOhTqhA5xSA60TQ5xIRHQRfVNRZzWLOEoQTydJllIky6myhYwsrk06QxWOokTD+FEChyvhcSuzuXVFwkZxSJRkVCmRlgiZFVwa4vrM3PIMbmRfhWeflTnKLZTMscZw3DDwpDtWh9snU9akw+O6oFnuRO4HgSWF5YSmFyTEF+SFZ9dHU9sjsFSIcMJQ6CHQ57zBIh31lCnPWrwcPNKjyM3p5LKCdnFuXkFBXn5+UXlxWm5qclFcdimhDR6dCotArIgdEsouiUEtihKMLo5GN0EhCTVBsYUeScUBhRScCOTygcfr/zu0f0/PHr43Sef3F9dnezpnunr+2R19duPYNbc/e8++ujLu3euzU63KYUVdbmkouT0ykRyU1IGPSmDlZj5I/ffmZyEH4WdkMlKyGIlbuQndAg+9VNGBHV3G9qNcmC6gyZ3gio+dXjygzqBKAQXEQ/gmaAGGVrwdHSjjn2e6dtZe/JnoptcjsaFEnLZQGIuO0m9XQc+1ACPaI55lnX/yWLF/wIyWfEZ7B/k2U4hMiuGzIxecyF6JFENgRYBUwd/Cgb87iGCtO5I66kRWBARXIgNM+VicYwYTEsUqiEcdCixILSoidzazb+6OPnJjZXPb17/8ubNh6urK+OjrLqqlOiwpNgIOqV+dmLkw+WlT5aXPru69HB1bna4lcUoJRfGJ+eqqzrrAlObA1IpfpgWvzQq4AtGhAD+o2HtQ780uh+GDlt/AMNASGMGpLECsaxAHDsIxwkG8BrYQQCMpwPSueHr7UbpvAjiBgj8CDw/XA3sRCLT5JBcCEQoPI2NgGGFQ5kczFFA05/SobgG39g6WIbIK7LSA3QotNQFSuaCCp1Ah3yhcA4CIrKlGwEyIkuXVAuXFAunBHP7GFObSBPLcEPzUD2T4EuGgef0/c/oB2gbBZ0zDblgHHDhssfJC27H9HzPmARfsIrQdQ0zjgyyy/T3a/JJEHsQOlwzepyzup0zO50yOhwzOhwyuxCyOpwyZM4ElmtKvVtsmXtEmUdEhWdEmTssuhqQ4e6T6uUR4efoFWzlEGFiEalrEn3BKPacSdw547izRrFaRrGb6dAvefvc1KH/7TeHm19w8wr8v3UFflSH/vM///P2nXsffnT/888/3+wd+iV/v/9p52zZ+tzMotXstNVUp/FA/YW2xCO9fseueGrfcL/0wFkHXOg7W71vbfU/c9B9EG78TbXr1z1+t2dcryxaTi6bTy+bzi8ClkuzLov9Pn3VHoIoD6lHYpt60YwOlywYjtTqliHyIJTbRYbrWztc0rW5fNFO/7yT6XlP6/Netuc8bc67WZx3NjnnbHTR1VjHy8I43NU20d8pJdgJFeyACrRHhXnmZGdU0ARFwn6SaAornsFI58GFEB2SghfNY6WzWMkkVtiXxpXhOVwyX5glUmZKujPE/WRxH1nSnSVtzxVKciiUrJyC3GhUhUcc1QHFs8eJHEg8ZxLDLZ3iTqR44OkeRJYrSeBCljiTxa7pHC9MU0RiBSExtzyR1BSHbYmAGAcyou+jUSPo/NGAhRCJFkWkJJDqMdlVWTnF+Tm5ebm5+cUlFeS8zGhCOLoS5ComlQo6FI5S6xC4EIoShGoOSmkEghOq/aOLvDEVES2SkuWVoS8e3vz9o09+/9nDrz/66MPl5ZmB/qXR0YfXr3/z0UfffvjR1/fufX771urMZEebqLoxn1SchC+PIzcmQtdTBjMBbr5/ynw4yAHPwor/vg49Y0c/LUt/R6EdZE3/Q66iMRnQofVk5lkLevypn6pYe1zJpvlyIDO57PgfU52Nj/9g7PN9/8lgxv2PbDwL0aEfNqKndGitRk6tQxoR0riQRodwG4AhhBvRfEpjRJrISKNDRBaEljEwRx7PjMExorG0qFRKREp9aGJlcHxBUF49TtXFvrYy8entq1/cvvHlzRufX71668oVCa0JExseHxlMaaieGRu6t7jw8dLCw6X5T5anV6d6VbLm4moMOjc4sdAXVROAbvRDN/uktviAC2lYUyCNCNEQRwIwNN/UDaBovmi6XyoAaqT2IkSN2EEaQJDwnFANBPAiXjgBWJMfjQJtJEJdIBex5kKIDoVhWKFpzLBURmjq/6BDMHTbBWYqBGp0KNfOJ9vWK8Pag2TpRrR0w1u6pVm6osydE80c4kzsoo2sIw3Mw3VMQy8aBZ8zCNQ2DDoLOmQWeknfV+ucy5Gzrof1/M+YR1x2CjcMDrbCBnlU+UdxvTAqdyJMl+l2zgAd6nTK7HHM7nfM6XfK63LJErvgm1wTCtxDcJ7eqd5eGB/YeiZ7u0Z72QX7WnsGmjmGGIJfmUVeNI4+Zxx7VqNDxnGbOvQL3xc3dej/rTvTze928wr8b78CP6pD//Ef/yEQK4ZHJzZ16Bf+/f6nnQY6NLdkvrxgdXXMepFrNJx6Ysz72Iqr9n3nS1846PzWTv+3Nvrf2Og8ctb5Ms78D02e3/T63J5xmF42m1wxnl4xmlsynl02W1y0Wx53G6a7iJKcJF6x6nQopwOmxMI8JfcMoTuu2DooTNfURe+iq8kFH9uLoa6XYnwuR/teCve8GOBw1tP8tJuxtpvxBW8L/QhXy0R/e1SwHTrYJiXQBhPlk5+fV8lW5IvGCKJZjGQOLZlDSefRIEWSeQzCbBpERsIxDK8Hy2sjCDuJ4n68eAwnnsBJxvHSMYJshCwZyGS15VSy81ElZd74FgecwI4odUgXuaTzPcF88GwvLNsDx3UjCp1IMgey0pkkdsfSglKqUpPyS5JJDQmY5sjUFqS9B0NVV7hBq89GNNVuarfBtISmNUcRG5LJVbjM0qysgrycXPgOiooLqzJzc4ITAxIKQrGU6NSWSJRah1KQGrlgcCFUE7hQYHJ9QFyFT3SBV2ZDkqKffvvm9FcP7vz200++e/DxF3fv3llcWB4fgyUyP795E0QI+OL27U+uX1uZmexsF9U05REK47Fl0cT62HRKHAkSKrhfXxcezb3408AB3yeDGY+o1AYyIWj6EUCNvp8d/ZgRPT7ySSj0gxnLuiypBQbhmaadv7OB5xnpWn82eMJsZvxPgTjhT6G2oNi/j6eU6QcvOJkZi8RB681CzGhNNJT+tAshOkR7okPPuJDmQ40OIaindECbEAFxISjgjEZa4KBMjg6jCyPRzWFQk5lQERCf759Th1Z2Ma6tjj28s/zo9rUvb177HBnmfqVLwCIlx0YF+VQU5o50d9yenbm/MP9gaf7jxenrM4MDPdxGWja+MDw+1yu50hfKTFOavNEtPpjHOvSMEa3pEPWJDqGpPilqQIo0IGqkiYxYgYgdMUGKQnCcUADPDQNwAG8NcKH1ffVO+LoLQTSEYYeBDqUhOhSKYSCk0kNS1QGRunfIP34tHfLUpENrOlSE6JBfrr1vjq1XJnQQWXmQrD3Srd3xVmBESEaUaOYYb2oXa2QVpWceftk09IJR0FkwIuPg86BDRgHnLnmc0HY+dNHrhGn4JfsIA58Qs8Qgp8KAIJpPosQjrd2F2OmcAXEQpEM9Dln9jtl9jrntzhmQVFe4RBE8fKJ9nIL97IID7EIC7AL8rTz8TJwDDW1D9CzCLptGXDSOOm8cfXZTh379m+GmDv1vvznc/IKbV+D/rSuwWSz36/9Q/+9+BrUOGS0tmt2csbmttJxJ15rxOnbLSeszh8vf2un9zk7/Oxu9r20vf+Wh+0e8/d84/r8d9Lo1azOzbDS9ajADLBtcWTKcXTRbnrYdE9hK0mzF3pFqHcrtcM5Vrz5EYjklZJm6RBjpB9vrxvkb4WLNMlFmeViz3DQTcpIhKvRymOsZT/MTbianvS3Ph7sZJAeao0LM0KEmKcEmmBjX/OLccq4yRzyJFS+ipAsp0vlkMCIxAlo8ixbPpIqnUkXjGOFImnAAKx7CSibAkdDiuVTJLEY2kyqbxkqn0wXjuS09RRms4oC8Bnsc1z5N7obtCCF2x5E64nDyyBRhUKLAOwXal6WO+FbHdLkzjumHrklKKchHkWoSUpuiUygR6JZwTEs4UtvWAk0IIShqKIoahrCW8ASD0mCaQ7ENMaTq1IwyUmZhbk5+YV5BUQGiQ+VYIt4t1Dmc7INpiMRQolCU8GRKSAolNLkpJKUpGHGhhoDEWt+YUo/4Yt9ydvrEQvvD+6vfPfzo248/+vLDe/dXV65PX7kxfeX+8vKjW7e+vHPni9u3Pr15497K0uLMWGsrv6IhG1cQm1oSgauNwjdFE6gx6YxYzf03iRFLYsT8fcSSGXFkBswZ/3v5vjv9dJqUxQLX+h9yFY0mZW/gfyxgW5efZwMZZhy4DXzRbICZ+D+RkMWIy/zJl0eGq8qI+WX84I8gnRGTzoyGSQlPoY6G1kIhajieGo6jPpUFafwnjRoGY+KeyYjWizk1QwsBGOCOdKwxolJpkUgy2RyW0hAcX+4bk+tFrk6QdlJWV4c/ubP42c3lL26uPLq6/Mn87JUOVQkJG+TulJYYI+exoHzu3vzsRwszd+cmb8wOT4zIhJKq3KrEhBzP+BKPxBqvpAbPlGYvNMUbsyEjWg+LYAeyI1CgdVBUn+QW73U0aqSxIzQDIqMAAMMISmMFA+BFaWqwnNAfIQwsSAO4EILahdQ6FAKgaUEoWrB6shyiQ9A+pC6W84yscg+vcAstc0XSoSJHf2Sggq1Pto1Ptp1Xpq0n2caTbOtOtPHA27ilWrugLJ2TLRwTYAy3oVW0nnnEJTAi45DzAOiQWcglw4CzlzxPXPQ8YRh8zipcxyXMKDzEOj3Qq9o3gumRJHHBKqFfyDmjDcmIsjodMtscM0WO+EanhGzXoARvV79AK9dgU5dQU9cwEyQRCrxsHnLRJOy8Qai2QYS2QfRZwxhto1gok4NoCAIi2NfaHKXwC94yf40OpVGGzLPE1YGsBdPaJdPyRbvmZpd6nEtZknNpvU3mgHF+gyfHrWbAnDZgRRu0oQ7aUofsaMO2P4IdbcSeNmpLH7VljNjSR+zpI3b0IRs4cQPW1AFb+rAtc8SeOfoExqgNdegZHOgjzoxhp5Zh6+ZhC1qvNaPHjjJm2zJoT+m3a+m1b4YP++zgJdH7beiD9vQxV/YVR9qYIwO+7rgbfdqWfsWaMmVL6bOh9tu2TNhShm2pffa0djjdoWXEFnlJI/BsjxmypYwANi0jNrRRBOoIAjxCGbGiDGuwbB56zLB107hV45gGy4ZRhKZxy6YJi8Zxi/oxi7pRNbAzHMftDKe221S1GVdNmVUMWZd3W5V1W5V2W5d025b02hT1WRcN2JUPWVf2mRa3hhLlOaE0ukXRF/P3/3l33P/rf/2vP/7xj3/729/+eV9C88zwJeALwZf7Z3+hzef/p16BTR36BX+Z/8WngA7NLhkuLBjdnLO832O7knNhwff4XWftLxx1vrXX+629wTf2el86Xf460OBvRW7/rQz+dtTj1qzl/LLh3IrB3Ir+zLLelRW9mSWDxVnTMYmFGGch9g5X61CeRoekTmn1VoEEI9NkR730eKsikn1dkQOlwo5aZUmtNG8sMS8hGeBjz0d4nPSxPeJneyzO7yI2yoAYb0BKMEhPMCJjnAvKySU8aaYYJGcxRbqQjOjQvFqHZlDiKyjJBFoyhhYNo0VDqaIhjHgMI5lOlSyiJUuwBXdKks7BWTjxYg5npqikrTC8osaNyPNO64pKGyPiZouw00UpI1kx7ZhQaWSI0DdS7JqkdMQqnKCDKK0uLrUoB02qTEQ3RCc3R6S0QJ4D8hMKLpSsNiINyZTgpCaQGf/ken9UXRCmKjq9HJNZlJlTUJCbX5RXUFhUXFxQWBgcE2QXaBmZ5ZdWH41pikU3R6ZQwpKaQpKbQ5LVOpRSH5BY7RNT7J5U7NsgzF66OfDVp7e+e/jhl/duf3rz2rUrk/NDgzdmrnx649oXd259cfvmo1s3Hl5fvb04OzHUyRdR8qsIqLzIlJLwtJpIbGMUvgXupyFkQCwIbrh/2oWQO/I1QJwAMCiQojgyREzAT6pRBiNhjaczpWc0acOHkD79XWVmG3Uoh/VsndvaMIO1Nh7od/oB1ElXfAYjPpMB27XXCSPIfwLNKeQnPAnQvn8N0+nRP8qTS7p+bX90h8iM/sExCUh1nEaEIJZsgXDyR9HMJ1wHAsyNTW7qMe6RqfRINLgQJQxqMpNqA2JKvCKz3fHlUVxF1fxC1/2bs5/eXHx0c/nzq4sPFmevjg5Qygp8nW29nG3L8zPHulS3ZifvzV25NTMOOjQ/2d7VzaihktD5/rEF7rEVHvF1HklNXmtGpK6L24jGhUCB1kmm+iS1eG8EHkmm+aTQfQEUzQ9F80eDFDECU5mBqawgDCsYw14jjROygdA0DsKaBWlcaEM6pDEi0KEUKuJCz6ZDVe4RlW5h5a4QEAUVO8GqrP75MF/O1jsbBirYemRAE5GtG9HGHXQozdol1dIZZeGYZGYXb2QTq2cVpQNGZBZ20STkgmnIRctwXYswHTCiC14ndPzPqAMifd9Q08Rgx2x/PxjZQHVL5LpgBC44gStB6IwXOOJZDmn1jkl5zuEpnp6B/jYOoUbwJJaRulZRuvDM+iFa+qFaBuHauqGn9CPOGERpG0aDC50DjOPOq9uHtDd16Be8g/4aHbIp6Qsxot/fWvndlqLfPl/e+XKZ+6E8j4NZVXtwc9uJVVqNWqkTW8vntlbOvVixsK18YXvF4suVS9srl16uXN5RtfIslasvV61sr0Z4uWZlR/XKzurlHTWLa1Qv7lCzvQphm5rt1UvAtpqlXTVXn+Hl6hvbam++WLvyUsX8rrLFvRUreyqWt1fPba9c3FV2dUf1zV3VV/eULbxYdXNL7er+qvbDRS2HKoR7qmafq33wYuXK9qqVrRW3t1Zc21GyurNy9YW6uedr5rdWXX2x8tbWkqtbChZeKlqC72hb2eJjkP2XyhZfKF9CgJ3SxRdKFoAXS5deLF1EKFl75IXi+a3F81uAornngcJZYEsRsn2+YPb5vOnnc6/8JmfqN/nT/5YzbUpRvF4iexF3ZUvW4FbyzHNZ0/+m5rkMYO458sJzxIXf4Gd/g5/bkjrzG8LEq6ltPpaN92Y++f4N7n//938/ePCgs7OTzWZPTU394Q9/+GU3wXAimUyemJj4Zaf//WfNzc0RicTvvvvu7z9l88j/A6/Apg79gr/M/+JT1OmQ/vyi/vV58/v9dsv5Fxf8T9x1OfeFo+63DvrfOep946TzlZfu75Ms/4vi/beegEcTzjfmzBaW9OaWdeaWdYEZ2C7pLswajUutJHgroU9oq2t6p0tOl0s+dBCxbRKLTZzwFpfJIbpVWZaUCitWozmPYiyiGohpBvxmQ1qlXkXWBVzMsUjvdyO83sfGnM/DGZSQ9EvJeiVko+Icl9I6YomAT5YOoaVImRwKiYZmU0XTqaKJVNFYqmQYLRlIlfSixT1oUS9GNJwmmUqTzIE7gQ6hJAvJ4oUU8SJWupwpWsyv6c2Or64NJcsSCaPZqXP1CSucyFVu6AI9cKrWvzfTWxbtI/AIkTmmyB2IXI/05ih8BQmTVZyEqY1ObopIag5NAnUB+WlGli5JerwDa5gkNPonNPgm1vkmVwemlUeTS7G5Rbl5eYUwQyE/r6CkpDgzO9Mj0NU7ziW1NJZYn5QJQ7eb4tEN4SkNIejmUFRjEKo+IKXOP7HSO6bALSHPq56bOb/a/dlHK1/evf7w2vLN6cmRNmW3VDjV3317cebDlbkPl+fuL83dW5heHh9ok7KamosyilKSc8ITi0JTq8OxjZE4SiSBGplOiyKpb9lBjX7i3h0+q0F9TAxpHVoMiRYLdXcbIdPiMunxP4xaPNbJYkDYssaGx+MyIYH5KeIzmWtkMZFgRwMS72zgaf9Zm/2g8ZwsYP3rql9qBkICWQN4ERN6q9TtVY/5EeVTO+EzaBSRHkuiRT8BzJMek06PBYj/A9EEWtSz0BF3fQY8PQpHj4QxHsgkjxbQoadIbYFphKEaYH8dCDBBnCA12ojaoyBKisTATDkw8PrAhGq/qCKPiEzXtMKQFm7e+Ljk1vLwRytTH69Mf7w0fW9uYnmkj1lb5udqa2F4MTkmVMajL04MX5savTY5vDreNzfS2t/NoXEL0wpConPdkUiz1iuxEXTIG02BIAiahfzXwVD90C1qYIfqh1KT3ALpkA+iQBovonqDCz0F1TeF6pdC80uh+6EYAQCaCYAaIXa0jtqRQjSksUOxj9FUyq0HRKBDyS0ByRSExCa/uAbvmFqvqGoPcKF1HYKAKEg9Xw4Zup0LAxXsvLJsPTNsPUhIQOSKtXLGWDihzR1TTO0TjWzj9W1iwIh0LSJ0zMIuA+agQ5F6JqGXLvuduehz0jD4rFWkrkuEcWCYdVKga4a3b6l7WL1bPNUdTXNPbXFGNTok19jHFziGpzn7hHnZuwWZWYTrmkReMo26ZB59yTTyvG7IKd2w0yBCiA6FnzaK1DKK0jaJOWccc84oBqrmtI1jtV7cXIb157+F/hodykkQfrSz4rOtGY+25vS/nOf5Ad7jAKFyT1b/TkL52XIz1Ni2qmsvVd14uXzp5YqFHeULuyoWd1UuIVQtv1J99Rl2V62CAr2sZkfNys6ald3Vyzsr555QMbuzYnZX1fzumoVdNQs7axd31CG8XL+4u3LlGV6pWN5dsfpS9dy2upEdddPb6q4/X3djW92Hu6vuvVh78zdNi88zJl+jDx2gdB1ooJ2sijtMMD+dF3W8pvzdZsFBauurLT0v1k/8pmb8N/UTW+qXXqpd3lWztKducVfN2M6Kqd2VqzsqFl4u1zD/cvncy2UzwLay2RfK518EyuZfKJ17ESiZ3V46r2FbydwapbPby2fh4G1lMy+VAtMIxVdeBIqmXiyYeDFv/IXc8S25Y89lDtgxpG+WS14mze3IHXqBNP48QJ78DWniufTJ59KvPJc+8xxxdivxynOEiefwE89jJrZmTu1K7R679dUzt8XgQktLS8nJyXg8vqSkJCoqqqys7JtvvoHDIH6BnnaIYuAYzYf/pf4PHoEtfLh+ADwCR0LHx/Ly8pdffqk5Zv0/+BA+q3kS2ML+xmBn/Uk0zwnHaE5fP+X7zwYvb3Fx8d///d//D7zF33xJf/8V2NShn/+H+V99BjJKYVlvdklvZcH43oDVfN7ZuYCTd10vPHLU/9bB4BsH3S+cLn4dYvgfhZ7/qQj6bszn7rTt8qLR7PKlmeWLM8uXZpd1NNu5GeMRobUQYyvyDW9zS+90ze10KVQ4Z9eahJEMzTI8LlYT9FkNxnyaroh5Xsw6I2GdkLGPS5gnRTQtTuO5itzjhKR3cQkHC0jn60oNqbXG9AZjar1FfYNHGZ2QL2LhpQNJSDS0kIIUwk1hxCNY6BGSdBPlnURlG0nVmq5UEaUqgqQTRm9jJeNQKYcSLyWLl5PEy8nSFZR0lShdzaKMEzBNdei83rKcJXbatdbg632uNwacbvQ53eh0n2V7dWa48f3dxU4xoEMCtwx6OLkmjZCbi8LVxCc1hsc3Bcc1Bf0QATENfjFIN4JvQnUgpiI2oxQPVXLQMlSA6FB+cXERgYQPjvJPIcVm1RDzmjKKW7LTyhPiS4OTa0Pg9hTGyoERJdf5x5R5huW6hJKdc+qT2/oYc1M9y5ODswPdPRJBS1VpVXEOq6VWKeV0Kvn9rcKhdslwh6RTxmquL8gpQGOyohJzQuOLQ1NgcHhDeBoFbqNhrkMEjhYJ0x00wJBlPD16/cPv78BnCYxoIiOaADtrd+1wm/7sLX46OBIkSIgVxP+DgRiHmUBmJpAQ4gEyK2EDiWTWU6gPewo4dyMkRryGdEYCQHqKtU+tH/N37yD1h0S4PlTEOfFqcAjR2MfgaDHfR/3Zxz+Ixz8LLBWc5wnwI4AfE/xooM8HgRYJ3T6pLREAmhK+kZTm0O+DoiABJlLA+RTwCCxsBQM8IiCNTGgIiq32jyrxDs1yi83yzqtOFspqRoYks+PtSxPwK9e7MN4z0dfKaCwP9HXSuXTKzcWmtCirUyUa7W4d61SOtEv6VZxWWUsLqzA1PyQqxyOqxCOm2iuhwTu52QfV4gvmk0r1B9CQ8ND8QX4QsVGTrCaxxXedhBbfBKpPAtU7ATpsaL4/SBLNN4nul0z3B1IYASnMABQrMEUNih2EwAp+mpAUphpGMJBMD0ykBiS0+GuIa/aNafSOrPMKr/UIq3YPq3IPrXQLLncJgoAISuYgI4KquUJHZMRcDixDhMRE7mQbV6KVE87CEWvukGpul2Jqm2xik2BkFWtoGWNgEW1gFqVvqsYkUk8v+Px531OXA7WMIi6bR+vbRxr5BltFetlhXNyzXYLKPGCCXGyBY0SmTRDe2jfFwSPM1cHVx9wqzNAg8rJO5AW96IuGsZdhudULIafOh57UidC6FHbqcshJ/QgtwyhtxIVizxkiaBtuTpb7RW+gv0aHPjGn/O43WZ+9UNS/u9znULbNkbSKPdie3XnFF+ovEya2Ntzd2nR9Z/WNl6uuQdiyowqJWXZVQYxzbXfNtVdqbzzDrpobO2tuvFx7/eX66zvqru9CuLa7bnWN2tXda6zsrl3ZVbeyo37l5YaV7Q3I9vvPtrf2+qvVN/dUrW6vvba94ZNdTR+92ji1r6HtzSb2iZq8S4UhJngDw6Qjl+LfuxTxnlmktnX4KYuIA8aRx3Ujz51D6Winm1zIC7hUlneyhvJ2rXJv7cTLlVe3F3+4s/zqzqq5HVWLL9csba8AFrdD8FUxv61yDqFq4aXqZeDFqqVtlUsvVSwC28sWgG2lwDzwUglsF14qXdTwIsRHarYWzb9QOL+1YG5L3szW3OktOdPPZ195PnPYvIW9O1uynXAVBOnFjJkXSFdeIE9vJV/ZSpreQpp9Pn3heeL8c4TpfyNNv5Q+vzdlfidh4YWkgeGbXz9ztwpqgcPhQIE05WfXr18vKioCq/nzn//M5/PDwsL8/Pwg84Ge9itXroSGhoI1+fr6RkZGjoyMPHz40MfHx9DQ0MHBAYPBrK6uRkREQMRUU1Njb2+vpaV17tw5OIDBYMCWx+OB5LS1tcG59++v1ezBI7AOL5zl4eGRlJQ0Pz//1VdfgZUFBATAKfCqHj16BKfDs8FTwRN6enoKBIKBgQE4Hr7633/nvXnk/4FXYFOHftHf5n/pSVu3PLe4aLy0YHxjzuLDbquFrLNLfifvu13+0tHwWwfDrxx0P3O6+G2MxX/Xh/1Xd9SXE763Z+2WF4znl/QXFvUWFw0WFw0XlvSXFg2XJq2GmLbCJFuZd1inK77LJbvTNU/imF5h4JdpalQWqc8pMVUwDBSsswr2cRX7qIp1SMU6qGJ9oGQcVTK0eXXnavNOVedqt5Tpc+pNxTQzCd2UT7WktXhWs/CFQiZJPIARL6SJ5/HiqXTxcKa4J1/WWqKQVbRKqtpF1R3C6nZhuZJfIhfnSxRZwu50wRhBOIcTLqSJFqDpiCCBdGg5lzKeSaSxcyqv0ItvKlNv9fleH7K8MWxya9T8w1GH250+49VekghXiUuo0g4jcUlnB6Y3JBGKM1IzKhKxdZGohlBUQ3BKfZAGVMMa6g8Dkuv8gJTqIFxFXGYJQa1DhYX5hfnIKIW8rGxydh4prygjtywzryqbkI3yi3b2TbJLKQtMqw/GNgRjagNQVb6xRe5hGQ5BWBtMXmBtE4nPrJQwavkNlfX5mekJkQmh3vik8FxiUnEmqioX21hColZmN5VnFuakENMjsBnhaXkR2NJIAvQONUQSmyLSKREkKhBJpkYDGbSYTIAOxD4LLYZMQ44htzwhoyU6c42YLGrc98mmxuXQ4nN/khw45kf4sRPz6AlALkJ8DiM+l5mwgcRc5ho5jAQE+t9L9v/H3lkAxHG8fx+3JAS5wyHE3V0hbliQuDbapo0LEYJ7gCR4gECEJJDg7u5ud8cZxx2Hu8MJ77N3hKZJ2qbt21/Tf7l8u53dnZ2dnd2b2w/PM89wcv52bb9mr4n3DxxdMPaGZuGIk3jgdd7I+/sxfdF6xtl7gXs77j09g8jzU43dgnueZ7l773qeueNxGnTb/bvbHqO65X7qltsXdNP91E0PiOdx4peCLaduen53y/O7G26nrjqfuPTo2EX7wxfM9l+4p3fD+OhDp+svnlkHv3wSHfg0MeR5UujLuPd+T53MzxzR3rJhqdauTbcvn/N1fRjk5xHs6/bu6aOXzlZPHz2wtrp07f6hi8Z6P1rr/+RgcBWC1rsdvO1xGGToeQR0+ymiW56Hb37QDc/DoOseh8Z0zePQr+k65PylbsDsRlCg99Gb3kdvwNLnGOjWs+O3np247Xvytu+pMd16dhJ00+cE6Ib38etPj131PHLVA9Flt0M/uR744cn+7x8bfP9I/3sn/QuOeufs95210zljq3PaWgv0naXmSXONE2Z7j5vuPWa856jR7sN3dx24vd3g5g7969t1r2zVubRZ86K6xveb9p7fuPvs+p1nN3C148w6GES09sBCJOL2ieVbz67ec269wSn1YwbqP2jsvLV33wPNw0Yah2/vMLi2TfenHVrn9u45sm+b1qENO06uVT+9auN3KzeeWbX5/Fr1c6uRIUOnFoGZSO3U4o3HF6ifWrz1zNJtZ5dtO7ds2/ll2y4s3XZh8bh16E/8fv4VHMLvcOnlM88RsTo1w0RvhuENxRvJkx74THNYfTNCyrEEzDsTnPNknYolnlSIu1RKulRJOVdJu2CkXbHSbl+SK07KrVrSDSflgUjaHQuSdK0cFVICR7DFrQIk8bMqpVwwn0jSGS/pTBR3wU50q5L1KVD18p/qZLjo/ro1l5ZtPDV/CzhwHlm94aia2vH1aqfWrT+nvvLc5lWnt6qfUd9+ctMmGAj33ZJ13y1ecXb58ivzFjzYMNP2yhzXF4quOWJOhAmupAmPy1HOleJPSidx9RiWJRyVTXpSAZr4uHzS43KuN+AkjiY6lU4EF0GOJgBH2ZeI2nFVLGILKgJMErYpELYuELLME7bIFTLPETTLFjNLW+doL2EaKnSnTNgsQwgAySiL/0Emn1Em3/1M/nvZfHfz+e4V8t0vFLxbJHK3TOhuMdwQwRthKdWNn7wWg5vc999/HxQUBNYY7rCctra2/v5+IJNjx45lZWURiURAHW9vb/CCAxyCnAAzdnZ2N27cALMSoNH79+/BIgRYBQcC2MBqV1cXTAF49+5dS0tLOp0Oq0+fPgUDFGy0srIC3ALW4lYDCgfsAT89EolkY2MDINTR0YHD4YC+ioqKgMQCAwM7OzuhECgKHOSgBMA2qMk4Dn2DePNHq/SrOIQnkEvLKvMKitIyssrLK+B+R0ZG/tHSvyb/2rVr/0Tn+F8+RFCAryF2H6gxQrfeR7PqyhqM/nKq9voWDfX2veqtezc2aK3vvKAx7HR+4PXZjrAjtEgdctTemtg9tTF7qDF7QbUxu2ujNAhvtPKs9sSe3JWieyxL62K25rVMrWsxO875q2m/0NgaeXlnlt3unCcbM5yWZzgtzHq8IOvR/OxH87Ifzcl2WpD7eGXGw42JVmrxlpuTbXemO+zKcNyW4bg11WFXvKNByKPL/s4Oz1z9Pd3CvT3Dnz8Nfu319r2PX/hzz+hXT+LfOCUFOCQH2qcEPkx8+zD6hVOIt/Mbd88Xri/9XN/7uAV7uyN65h7y0i34lb3/q9sOGZY2ZE+z+peX6AGHqIG7aO+21gdtbwrSaA48iHc6kHpWI1ZHP2HP6QSNH6P0fnp/9IcXF8953TnjZnzc2fTwY7NDT8wOOZsd/iBIc3XA2Wz/Y7MDDqZHH5r/8ND6vi0EUECmHILQcuaWZuZW5ma2lhYPrSydrMyNL33/veb287vX3z25x/nBcU+rk+6WR51NDzrd17O5oWFxeZfJhe0W5/c8+emAz+VTvj9+53X+hNNRA1OtHXd2b7q7e5ORhpqJ5mZbg92Pj+1zO3PA7cJhl4tHHv90xPnGSbe733kYn35qccbT4tRTq1PeNid97ECnfOy+e2Z/GuRrf9oP0ZlP9Mzu9DPIwxHk+Uxn/OzOfq4X9ud+TS/tz3H1G3l+9diH514+PPcC5HD+S7rwwmFUzx0ufKW4h7x8eP5P1OeTQ57bn/VDBG3IbcwxwRbuLq7Ofa5ndmef2Z0Za+rfSMAtA3nbnhqVDXI3vWxOetqc+Ct6CiVYn69qhXkAAP/0SURBVHSzPO5sftTpweGHt/TtLuvYf6/16AddryvH/W9dCLp/OdzkZozF3Qgzw1fXL1ju33tj+4ZbOzdZGmh4XDj5+saPgbcuvb5yzufcEedTug9Padqc3Wt/Sdvh1j6ne3rOpgbuFgc8rQ7+LOtDnogOP/1IsPqJPKwPf408bQ572oKOPLVD5Gl31NP+2FPQw+MgL4cTH4u7EZH9ccjmYXvE1foQIquDzhbwVTV4ZGbgZLrf0cTA0Vjf4YEeyPGBrsN9Xfu7OvZ3te0MtW1uaYGsb2pb3dCyuKZhdnmP8Y+7jC7uuv/9jnvntt09u+32d5tvnlS/cULt+nG1a8c2XT268cqRDVeOrL90aO0F/RVndJZeMFj509F1V09svHl8s6GeuvHezTY7dzrs2Ptwx17bbXsst+4y2bbt3k71W5pqV/XX/3hwzY+H1lw6vP7ykQ2XjoLW/3Bo1Q+HVlw+subSwRU/6C29uH/5pUMrLx1ZefnY6svHV186AVo5UUzov/z79eeu/a/gEGGbR6aY1ffy97bOuP5A7la66AO/GU9W3M0VcauY/ASABy/mgZVyx0u4YSVcq6TcAIQwCAiN0k41yuMXQruPrkp7VKM9EckgCfzHQnniUU+rUZ7VqKeQ+HkXnAXljgOUgnOh3Kuk4LweBEnXKjnP1LkezovNtZdemL722LS1h5eoHV2+9fiqjcc3bDi2dtuJpbvOLNn74wKN7xdqnluodXbprlPLNxyZt/vk2nXfLV9zetW6E2rrzyxUOzVn45G5y36Qn2e1UcXHfrJX0mSPMmk33ATXcnHn0knOpeJPKiSelIu7VEzkgBBXiMsfB4GAixA0gtUxwXaHkokOxaBRjzs78Ljj2JHsisRsCsSs88Ws8oWtCqQtU9fZO0g8iOI3Txe7X8ZvASOIMgUeZAkZZQnfzxYBi9CdfBHDfOG7+UL3siYaZky8nc1zJ1Xqp+jsasQL7uNPbW3thQsXxnAIPNOAN8DtDQBm3rx5Ojo6BgYGWlpafn5+GRkZV69eLSsrgzxgGvrxxx9TUlIAh8C8wy0QsAdwKDg4GNJQgoWFxaNHj7iRFYB2tLW1wbADZJWUlAQlcA+JjY09evQoIBCXxAYGBoCp4O0XPmlpaWAvAgQCdoJdUJS5uTkUCzkB0sZx6Gve9r/xPL+KQylpWSERMYFBYS9fvysoLBrHoT/Xif8dRwnw8ZadWFh6YnHJsSWl+5eW7FxUqbYYv2k5aeOKmg0ryKBNy4k715D0N2GPrS87tarw9LKC00sKTi8u/A60qOC7hQXfLSo8uaTg4PIcrVWZW9fnq+0o3KBRuEGnYIN29vo96Ru3pm3dkKm9Jmf/8uyDC9IN5qYbzMraPyvLYGaWwYwsg+nZBrNyDOZl6i/O0F2WobcSlKm3IlN/aab+kgyD5Sn6axMMdsQcMAg/eDLowLmgQ2dDD52OPHwy9sjRhOMHkk7qpZzUSTmllXJKM+WkZvJx7cSjenFH9sccOhx56ETEoe9CD44q7MCpyP2nYvRPJGgfzNHVKzmgUXp4c8nR1UXHlhQdW1BydEHZkUVlh5cW663M2bk6S21T9voduRs0stW10rbtjd2xK2LvtlAt9VCdTaH7NoaNakOIznquQvetD9fbEGGwMfSg+osDWz2+2+9+59Zja2szC5iA1RKc5Sxh4iFTUysTU2drG9uffjq/cvmt+XOdN6zx37M1SGdbyD71YF21kH0bQ3Q2BGmte6+x/v3eDe92bgzeoR62Y1vE9u2g0C1bg9TV36mtf6e27p3a2veb1oSorw/builix+aInVvCdm0N3bM1QmtHuM6OiH07InR3hO3bGq67NVJ/S5TB1iiDbZH6v6MIvS1jitSHAz9VlN7WPyD9rdEG20AxBts/CFkdU5T+r5YW/eFYJLP+7wgubUxfrPbYRuSMUDJI768Kyvn1c22P1P8tRehti9Db+nFr/1o6XG8LR5s/VpjeZq5CddV/TWG66r8mKCpCf0uE/tbREuDB09oUvGdj0M71wTs3he3aErlnZ/SeXTF7dsfsHVX4ju1BW9QDN218r7YhZItaxPatUTu2Rm3fHLFtY+jWDUHb1r/fse79HnhuNwXpbArR3RSqtylMb1P4L7QRViN+V7pqEV8pPbUIrvS5Uh9TpL76B20eS49mHjtKVy0ctG9T2D61sH3qYTpqIOSrzZX2phDtjSHIkiu1EC1oJfVgTfUgDbV3ezYG7t4QsGt9wM71H5Yb3iLpDQE7N7zdse7N9rVvdqx7u2P9m+3r/Let9t++xn/HGv+da97sXBewdV3Q5vVhapvCN6qFb9gUtlEtdKNa8KaN79Q2BGxe93rbWv/tkH81UsL2Na93rH29c83rnavf7Fz1FrRj5ZvtK95sX/lmx8rXO1a83rny1Y6Vr3auAEmKjOPQH/5h/Cs4lK/ldVvReMOcuz/I3c4SNAufbLnhboq0e5W0O0YSse2AkadaygMPSyAchGQ88dKAMV4EEPopIhkvIley3iRkC8APbHxKgFU5HzIIEr8QbPH55RZOBrQ3Wc4bg/LBST3FKz+tlvYmSvpVqvq8W2h5dNGFectOqa45uXjtsWXrjq9ZeXCO2gmFC/dXunpvCQ9WT0tYW1A8L7d8Sm7R9KyMWUnJ898GL3LwXH7FZrHG+emr9BTXnFi44cRqtWMrNp2asfrUzCUXFi82/m6a+1vRpxSRp7XSLlgJtyIpZ6zEo1Lxp5gJrpWTXRAfPxDXRoSYiTj2orFV7uCoCU6lIIAiLgUhfnQPAY2KJ9gXT7QtBE2yKRSxLpS3ydr7ym3S/bjJVuHi5qn8xgUCD7IFH2QhznJ38wTv5Aoa5gkaAgsVCSDOcrkTb+fwXQ1fa56Eo/d+8orc0tJiaGjo4uIC1AHOcmCucXNzq6ysBHQB5IBVQBQAJNgLznJXrlwBPzqwI0VERFy8eBFeU78Sh4BnAGx27twJJVAolLE6ANiA/xvYfGBMETi/YTCY6OjoBQsWgHseGJE0NTXBZARjhMZx6BsHmz9XvXFnuT/cL//jBwjy8tZs3VS7e0eN5l6ChiZ+ryZhrwZ+z16uCHv2EiGhoYHV0sBpa+L2aeJ0tav3aeMRaVWPShuvvY+gqYvXAOnh93Klj9cwwGsa4LV0cVo6OC0tnLYGTkcLq62D1d6H1dLBampjNbVwmprVWtrVSIZ9eG09nJYeTkMXq6GD04SN2tXa2khOLV2stj5G50ClzsGKfQcq9x2o0jmA1dmP1YGNelXa+yq1dSq191Xp6GJ1DDDa+zFa+ys191do7q/UMqjU0ucKo22A0zKo1oIq6RMR6eHhjFo6BG3QPpKWDllLm6SpSdTSIGhq4jW18Rr7CHt1CXBFmno4TT2Mpi5GE6oNdeZUGxJaWlWamlUamhi4NB1trI5mlfbeQl2N5EO678+c8r1t+MQSvOUsTREcAuuQGazYmFk6GJneP3DQcMXKt1t3ZGrpFmnrl2vrVmjvK9fSrtDWhgupgvbR0a3S1q3UgDPq47QPYDX3YzUNkKUGLPWhifD7DKq19aq19LCaelgtvWptWIWrQ3ZV7dXhaF8lLDWQpsNBq/6O4Cz6SCNrwQUiwmnDUZ8JuY9frQ+HQz3xOvocQT0R/Vzyr5X20amrtXR/Wx9K41wjPDy/qd8t7SszIO3wxSZCNv5Ga3PbGW7Zz03NaXBY/VQYLd2PVaWp80VVaup8Lm5ODKJ9nOf2I304EUZrH0ZLG750XGGRnPuqNHQr9+pVaRpg4HnTQpYYWMJ3R0sfdlVp7INHa/QZ0IRHi/NF1oZ66lRpwXcQeYwrkG+idpW2NuaDKrW0KjXhm4II86uC75QOfOs/EWav9hf1aU7kiznagDjN33lgRm8xZEOk94ngmw7fKbhNH8kAp22A1zmA195frb0fp8X9Mupzlr8QdC+c7yDcYn0c53sK9xpZjnYdyDcLo6EDwmrsG5WmLuxFxKn/2PcLbseHNHwZ91Xr7KvWHr1T1drIw4PRhtu3rwrumpaurIjIP/4j8q+rwF/BIXcdd61phseUTQOkrZMkrI+fihf3o0r5kEDyT4lSviQ5L5IcsMoH5pHxIsn4cEVG0l5AMgA8iOR8auSf1Sj4UkCQGBNs/1gftkOeT0SV96tXet4AmVV8ame7Z842M5xxcd6G07I7js1SO7J86aE1C45O2f2d6qPnW7H4Y50te4Y7F7L6lVg9sswuud422Q7qzMEWNLtXcrBnwkDPpJ4WOXrNvJTUxbeMZu44OHeVweIVx9cuPb5G/cSird8pL762bLbzLQWPYtRTuqQnUdwTN8mTKOGKkXQthSUIoGiMiz4GpJ/RiGMp+piIEBbiGog4ODTBpkDEqmD6o5wtvs6TDPPW+MSpOIbwG+cLmuQImgAR5QrdzwciErqTL3S3UPBeoZBRvui9AsFbuQKGKao3IguIn1qHgG3AXAMGIkdHRxgsdPnyZSMjI3BOA6vRuXPngGHevHljamqanJwMQef2798P/mywBfzr3N3dCQTCV+IQvC4D54BrkoeHx5inHGwEWxD41D148ABGFsGpoWQgIhhc5OTkBDmPHz8OxiiAtHEc+nO88Y0fNY5D/7rfBR5BPj6awcnGs1earhnRDM3Idy1Id8xJkLhtTr5tMSpDC9IvVXPH8oOsa+5Y1xhyZUX+WLctyYaISIisSHesERnaEEG3rZGloQ2s1hjacgSJn0U2tAaRblt9JDgWEfkOko2CZB4778eJsUKQ+tQYWo6JYmj1kSwphuagmtuwtKTctqBAgiPYUnPbAsTdWHPbrMbQBNGH7dy9NbcsSLfMibfNSZA2tCAampVcv5N+7WbM3btvTIxdTE1twfgNZiHEQAQOc+AsZ2lrbmN1z/jukRNux07n3zbG37Mg3jEn3DXHI7LAQ/qOOdEQZEY0NOUszZAbYWjKkVnNHQtum1MMLUCc+vxC3O0fCbnAr9AnR31Dq6NNzW3wXxdyB79K/x8vDRrW7Ev6jQb/4tl/teYfP7q/libfsvgVWZLh2/ezPnyRx77RSAK+4GMyId82Jt+GpennIt02+yBT0u0PMjQlwWN5xwwR50El3fmSDKEzGe09yIYWv67RvoLbY4zqF5fw4XI+zvBX07/srz70XTV3rD6I07mNanTjp13cWCU/vTpzMqd7+f8qpNsBcW865xthKTtJ/N/3q/NP1/iv4NC1A54HlS6/l7CKQdmeOxo42aN6ikeTtG8t+lktyo+iACTzjCz/jKyAoEstSMEXoAWRgh9N3rcWpICkqYrPaSClF3SlF3UgSMNGbgb5FzQFWOVI0Q8Rkucl/WMpv6RPf96g6Ncw5SVN/jVO0S9oueUmu7eTikpnttSsaqIuKqlc/CJw8SPXmdTaY0O9x1mdR0faDoy07Wd37GV3bKHkbY9/qnZtr7inoUIDVnW4Y2J/s/RIoySrRZTVKTNInZ4bMdP0rpKRnXJIxqxyPJpKUikun+qXILf9tf7kJ6lS3hRpL7KcF0bRpQbtjgM7GEgKLGOI8x72Y/0Ck2A8FZiMOE50k0bNRKUTHpbCmCIxu2Ix2+IJNkUiVsUqT7K2vXFRsni+KyoObflWAEIpmOYKmeYImeQJPigQMioQAgSCsUN38gQMs0Xv5PPfKxa+nyf+Y0Qa9tOxQ/DGDEQEw3W8vLxgYA8M44EA1tyocUBEEBfBwcEhLi6Oax0CBznwmgNWCQsLAw83iKwNAANQxH3tBjMODBwCyxKkwR0OCArMR2N+ccA54PwGMbI/mS8Ihga9ffsWyoQACWCGgvyQE1z1ALcgrsNYrDkoaszLDuxLgE9w4Df+uj9evd9ugXEc+qe7+T9+fkE+/oYf7vVYuDL8I4ej0ofis4dis0CDcTmDcbmDcXmDsbmDsdmIYn7WUGzOB+UOxXKV83GGz9KQ/0POuLyh+A/6sJFzrk8EefI/EdRnKBbR8O8rdzg255eCo/I/CPZmD3OudCgWLhmqx1nG5SJCTgEJWAVlD8VlcZaQZ/TsHxKcK4rL64/NJvuHJjx0eWtp521m+QgiypmZWICDHHAQ11kOpmI1s7K1sLU1tbK5difZ9VlvPJQJ1csaiMnoj8saiM9GlrAKLY8ok7PMGooZE1Rv9HRD8bmjgloh1f6iODeIezn/Xv38mI09b19KwFPxVRq7p9w7+xfbJwf5sny9Rs/4yXm/suafZRt9FMe+fZ8kvvSgjn0BRx+ksUbgPuRf1mBc9gdBn5A5piF4gEfFbYScwfjszwQbc79GP3cIYz3DP5dAOr3P9HkNOXk+7rKgw0Ta6sOj9XHzfkV67Ev9G4kPvd/HHZECCv3He/3/+hF/BYcuGTy2Q1/Pnmhpu/nlPKcSKS+qzHOa7PM6Od86Wb86RUQIwCg/r1d+0QBSedmg/KqRK8VXDUqvGpX8G5X9m5RfjwpWuYK9XCm9QXapvG6a8rpZ1Z8jSLz5pWDLizbp933K76jLXkTOubospnxeL1W6Mx3dETGxIVysLl25oXzjQLPGUKfeUOdJRuc1ds91dtdFVtt5ZuuZtHfqZ9fP0lKZckFdFpe+YrhZdrBRmN06idUmwWydxKaIswiTuyslukpnD2TLt4ULdkWJtCVLDOImlTUrHw09quQZh/arV/BtlfOo5di7wOqFuP+B1x/XP3DUS/ADI3ExaRSNkHgMHC56BGH3KiY5IJr4sHyCfRlI1LZiom3Whjfvd8e+X/A+fKJJoqhpsZB5vrB5nrBZgbBpkbBJkZBRkaBREf+9QuE72RPu5PMZlQjcyhH5ISIF2/Tn3tHBmQ1wiDt26I/OfwrHAjKB8xtYmcAc9OcqMH7U/70WGMehf9/PDOBQ/Q2bXreAkczKERydTWgYqaYjwteP4Bs+CNK/FGT7gupHCFxx9hIbf9bodvpoBiLkgTRHn5TMXR0tvHGE8LE+Puknu764+kklIU/TCKGZI0jA3rHajh3+xesa3cjGN7C5dSM1I5f2oQW6ywiZb8P8Hrnaw6SrJuZmpqP/zAGIzAGHIKCCFeCQjYWtnYWtk4l1ZmAEA1c3Ul0/guU0NdJWTSPE3zo10g5IHtBHrfpRHT5tcCQnVPJrxC32b9Mv7iCnnb/+XF9+zD5rqK8qEM4L7VzPWX7chn/uwn95Fz65Kb+/+udO+tlRn7ctsoX7kLd8EPdp/+viPPBE+gdBS441JudhIzWNkBo/E2z/Cn3Vg/o1D/P/jzxfbKvPa/iLbB96g09a4PefBM6D9JXP+ejN/cWtVJSV//f96vzTNf4rOOSqbZcpavZ4icc6u3KZZ/XKfnRlvzpgHpDqi0aVV82qL1tUX7aq+rd8RDItqm84CmjjampgO2jauw5YclchPf1954ygLpDqu3ZVToYZ7zpmBiKaHtA+LaDtY8GWmW8GlCNaZr0MUT227oHNBHbXrJY3Yr0O0xleIt3vJfEBa85tkq1KOs5s/36k6+5Il9lItyWr8waj8xi+RKuxfmMTdsdtA3RXw4Lairn1ZfLsVjFG66SRNtmRRvRA7eRB0uT2gmlpditDjsuy/eawPCWYHjOa7ScwaLKxxdMWWRxRfZ4o79cq60+WfY4Fd76xUU9jXMQdKIUMnfpgO/qYiCZzoGiyE4YrcceqSQ6VkxwrJzysFLWtnGhZIPUkXcwmZYJVqaA1VtiqSMgyX8SiUNisWNi0WNi4WMiomP9+kbhRgcS9At67BaJ38iZejk2t/nTeoa98yQYEgnAIYMaBET5/FIfA4APhFlxdXRsbv2Cb+soKjGf7v9cC4zj0T3fzf/z8gEO0W/adnu/ZuTgWoWGI3MgkNTBJ9ZzlqBikegaJ/rGY5PqvF4tczybTPxGLVPdBdBaJzvwjgvwsUv3HQir8WZU+qTPnKhp+Ke6WRs4S0qOX+eXKkOuHiXVDBBqrpoFNbWFTm1k1jSBmTWMXriY7PNb7iau1lTUSTQ4Jro1AkZmJGZiHINy2pbm1FUc2FjYPzW2DvF+1V5HZNU0sfD2TABfSwCY3wfLj837aJh9dHbTnJ+Lcr0/UwCI1foUg2y9a8m9YRe7vL/X1Z/z82E+3cBrt655GpBrw1H368PwNl/z1F/h35IR7+vV3/ytzcp8lyMxtQ664LTlaAnQXDHL9pxr9fsFX7FfFJHH7nG9M5AYmdIaf6xcd41h/8qHr+CMd41iX9VlP9YvO9sNebgf1SQ/WoCAr98d7/f/6EX8FhzJ2ur2RtNl3N1sslCbn3zTjef20V03T3rRMe9s67W3btLftACrTAxCAAc0ApOFQDVcAPFxxsQdRcCdoZkgXaHZoN0c900P6ZoT0zgzunRPSMye4e05Q15zgrjmhHTODWma865oe0K8a0DXtfevs4M41r95NubRuro6y/RMZVo9yR9JE3L1J7U9Emfi59djt6RE7ukiXmC0XRjrusjvNmF22jE6zoTbDspQDniYznH5S9bip4nF9pp+JCjVvMbNHYqh9EhOGEjVL9xHFBkkTuioWhzktibmvMhiAGnIVqrsjSXMUZDWrFGbO3Xhu6hyn27NfV6i8AlMYVek5lTsCStEPnP1qYKCU7DMyIh8y2hsxGXG5CELhSblXQ7QJJOCEG17alSD5GCf1pFraGS/xCIsQkWOVuBNwEXaiPV7UrlTcrlTMskzEqlTYEnCoUMSySNSiSMSsSOhBseD9QoF7BWJ3c0WRoNtFQrezRS9FplT/SevQ/7138fEr+sdb4FdxCAII2ji4BIdFQcB1PB4/Hlnu2/k5Ahwi37Rt8Qxk5GGGifQ+Mn2QVDdErIP0mIZIdbDxYw2R6Z/rkzxjq1/MDGVyBYzx5wSVHCLSfhaJNvj7gquAC+Tqk4v6+fAhEm34M/XjKMTU3Mx34fkRccTMgpYKfC+B2k+kDZDqBoi05vLqpPdhrnaOTuY2jyxtH5pbOVjZ2FvZWFvCNKwQZBsAydLC1NLSzMre0s7V7lFeTHI3njqEpw/j6zhE1Mgk1jM4TQFLJiIaCNIgpD4fGhwSjM/0eQMijUOif4WQwj/T6K3hHF7/K+IWPpbzn0z82oP36UOLXCmVc7F/oLa//nDShon/W33hTn1+75Cr+/jL++vpj7938GUH2ud+5SHB1c89wEfpz7+to9k+7yU47T/2dfuNBPeb+DXf3/9pniEy7XP9oXoOkKB/+OuqQzoZRPTPNY5Df+LH9K/gUNJW34s/JE99WzclsGP2m66p77pVAxHUmfm+EzQrqAs0O7h7LAFpEAI2IT2zOJod2vuJ5oT1geaG93M0MC+SOS+SMT9yeF7E0PyIwfkRA/Mj+hdEDC+IGJoX0bUwqnNh1CCkZwXFz/1p+4YDUov1lly+vqivXHGELtONn9JdPJHRMa2/ZSarc+lg587h9suMznusLlN294ORnqsj7QdGunex+7WY3etYg2hW3wxmL2qwU3QEQKhBkt04cYQuP0iZOFAjxqAJMUiyAwnig/7oDm/x/lhVJkGZSZ6Y8m7mbh2VOQeXL3l4b1Zgpbx//5RXiHEMHAWVntcpcKT4ApbI2Cc531pZH4qsd43MUzLak4j2JHBCjUOIcALKnSQNciNKOFdLuFRLuRImPcaCJj+ulnhcLfUYL+WAnQy+c5alwhbFYCAStSwSAyIyLxYGHDIqgqXY/Tzhe4BDxYKGOROuRqeO49A/DgHjFfjQAuPWoT/RM//DhwAOkW7aNnsADmEZBHo/GXkvgbdGhAc+gMofen38o5n/HAshhprfw6GvqMnY+zG8JY9qmEhlfOCQj/lkAEfBxKe/feLh+/Cxv4tn9MuAytSs1ipiPweH+vG1DSWYvIj4mOdvAty9nz589MjSxsnK1g4hIhtrcJSDoApARCYWNubWjtb2fs6exQlp3TgK8hdfAh1YCEwcDCLnr8LAQmDxINAYBNowR4NEqFvdMEeQgZsYRhKgekQ/v8L+nB4i1v9SXwMw3NfrD7TwaQmfFPjvWv0I3oj0zxrn82sZba5Pnk8uoP59+q2vw1dT3JcK+QR1uLQzxjaf4BA38x/7O8VXfN1+g0K538R/r375xflwp74S1P9gNi5Y1nM1jkN/4hf0r+CQy0/xq15SUCFtC1/1zQ4eVA3unR7ax6Ud0NzQXtA8wJvQ3jHNBdThigM88yIGfqnB+ZFDoAVRw1wtjmYvimYtimEtjGZytSCaAVoYM7w4hrk4amBheMvSSOycGyuWHVDaoT1js86qfQdmk0KWMlPEuwnyzAbl4XTpDn+F9gCZ/vSFrDY9dueh4Y6L/a23+zuuDnb+xOy8xO45xO7byu5dxuqTHe6UHOoQY7XysNr5RzpERlpEWFQpFmkqG48ayVMaCBMfCJEcjEGPlKgw8sV7EyUfWcxdr6G4UX/q7JNTFvk/UwmkTH3dMje4Z0ZAOzgEwhApWKrA4CgYJfWyQeE5XcG3Tv4ZTd6nFgLuySJDjCCwOAwuIkh5gtWoBiThipd0I0i5Q5w6/GTXanFXGGVULe1SLf0II2lfLm5VLGpVImpTMsG6ZIJVsZhFiYhxibBxiahJqRhEVrhfwHe/WBDCbd+ITcO3jL+Nj7fAN9IC4zj0J3rmf/gQBIduAA69Y+ThmAT46yPHFvFLHPqjL0b/mvyfW4EQEKKxiHUgMNFwcQgSyCqhrquSkBEU4f3wsZO5tYOZ5VOHx5GvAvDZhZ24mkFwpaupByjqrCDUFVRUZ+QXxCZF+gd4P3YBKHpoaW2HDB8C6xDIwsrUHGxHT52eJLwPI+eX9nJMTEM18HJTN8i1ziFLOr2gvDwupamkcoAIdMo1GSGk9KF5P/5D/peJ6DNM+t133DGzGODWGA+P2UC478dfea5vMBv38j8Hgy9W9ctI8PeBELfkv+278+nTwgHCjwl5DBe/zIF/W8U4l/wle+y/bOPfeO8+ptZPn95xHPoTv6B/BYdOBuFnBTdOD+yZ835wbuTQ3KDOOeE9HAPOwILIQa4WRg3Bcv4HLYBVjoBnQItiGItiPwjSQDixINaSuFEtjWUuiWUtAsWManEse35U3+KEgUXRI4vCWSvj6+cFBU0z3Dv/9vr5P85feGne3PMrztydXRWhOFwnyOqW7EkSbvOTaPQVb4+fONyiOdT6U3+Hc2tjQC05qrIisiA/ICfreW62R162R3lBAKHCh0Zybqlz6Wq43texsbdZmkUVZFRObH8r3OUk0vdIePi14HDQBEakUFvcJP/X85cdU57z/eIl59YvuDpHwWzP0rDMmYFds8FK9rpV9U3b1LftUwM6wGkQErCq4t+i8rJZ+UWT8guICQ7x9BBvOs7cSmS0F0XGB1ZpMt4UtFeNlAcRlkgIb3cgItzkJxgJx0oJ+/LJtqVi1mVitqUTbUonAhFZlomZlomalk0wr5hgArG2C/mNSoSN8sVvxY/j0DdCAuPVgBYYx6E/0TP/w4cgOHTdrsXj3XAuloGn9xPrEFsEsXYIlgTaf1BgjeFaZsANbxABFWTJQEZKwACVhtYKQkJA8BMrOxtTC2sTczszS5/HrvEBwdVZ+V14ylBNA4PSAGAzRGnoI9W1YUnkvJLMsOjAp89cbR46WFjbW8LwISsrM07obTNzBxs7XzfP9Kg4Ql5JM4bYQajtJtd1kWkt1WRsVkGo3ysfx8dpIeEdOBKjhjPIhAh2pDrEXoTcGhjIRP+DQsY+/abg1nMFDwBXlCFiDUdkzhK2/P6phwn0b1JI03EEia/RqHXuw1H//Orv3b7fuLm/eFoG4Q8fRK7qwOGzn0gF5P5IyDMP+gunGz/2/3sLwB38wld+HIf+xC/oX8Eh3bjalSHg/zY4M4K5LJK5KLJ/bnQ/QjgxDA7VMLlUA4mxLWMblyYwQcsSWR+JvSyRvTxxZHnSyIpkrthLExlLEyEbc1kCe3kCe1k8a0UCc3n88JIExrIk5orEwdUJ7RuSmtYmtK9Jwq9LLViWnLAiNGmJ/zPTxCPtDUqsdoGhZikmeQK7duJQ+9qeTk8s1iso2Mj72RUnp3NOj3SdHu966Khl+1DXynqf8f2jDwyPWJsccbL7zsvlVmyYdXOdXX/DxkGqcF+2ZE+g6JDfZPZbyeFgybYQ2efRR5a88Fr89uXywNB1b0s3hBUtCCucHdIInoFgEwOfwBnvO7lRIsBvEBkrBem3rWA7AoHJaMrbZpU3EGGPrgTB93zrFHzost5URT86SOl5vax3LUjagyzpQZJEPOhgQBFusgNG3L5ygm3FBLsycbtycduySdblE8zKxUAWFZPMisVMSgRNK0QfFIrfThjHoXEO+XZaYByH/kTP/A8f8hEOYcZxCN7/uO++A3jqAJlOL8XkxyZVpGW3VBFHR0HUNtLLcaGvAhyt7azNLa3MLGwhsralrbeTc/iLNyVJ6Q1l2M5qSj8M9aE0wCH9BGo3rqa+BCnnnfdzd3snMBY52T20t7E1NwPnORhXZPHI7qGPs/t735cR/gGJoZFxweFBr948dXZ7ZGtva2bu7uBYkZ41SAa7UD0TD6iG/KkYqjeIh/et38KhLwHJGA/8/Gb/+Svvh7d/6jCBq9phBIRIHCICOvoUhz45Efj+wYP0LYpQB5T7Nfp2+OeTmvwFPvkyDvXDcEEirQ9hodqPRAP/z3Ec+gut/f+dhbgFconoFxrHoT/xC/pXcOhoXOOmYMbMUObUqJEVMSPLE9nz4xH+WZrARhTPXpYwsixxBNJLEj5sTATmQTYuT2KDPmAPAj8rk2GVtTKFvTKVvSp1hKsVaSxYRbYks9cks1Yns1enDG5IZ0HOJUlDK5MH18T1rY/rXJZM3RVB2PWySDscvzy1VTG7/TLpeVPXNFaz6FArerBDvK9zc3Oj94tntyyt9IxMtY2MdYxNdt2/s93KVO+R/XFrC31baz0rS21rK21Lk323ftxy6ujSwwYrz55Uz02x6G291k1VYBQJMYKVWUFKg+8nNQfN/jHMSzl+YE78wPy4nrkxjAXgthc1PCecuSh6cF5477yI3nkAhxF9s8O65wR3zAqCwVQdMwJbp79tmcGNM/Guc+q7NtW3Taovm1T8mqY8a1J5Xg/h+OS8aQrPGhS965R86TJeNGkPCtqzFu1Ri3KrkXxMmOQIkRUqJ9pXTLavnGxXIW5TMdG8QgxkWTnJomSCWZmQeZWoSdGkL1mHIAo2TB/UwvlAAuYg+t3XZZjw5+M5f2DcO4TPhsNhwqKBgYHfPRzmVIUQc3De3805nuH/dguM49Cf6Jn/4UMAh4jXuNahcRxC3jnA8DJAoPYSalurazKj4r0euzx95Bz84nVJSia9EteKr2kjUUsycp65PwUcMjc1tzAFO4+FLcROMLd2f+j00u1plH9gbnRidXYBvbiqtZLQhSMDIDVjCLSSyvLUzNiAYF8XDydrWztLCLNgATYiG3MLiNCNYBLIxh6GG9lAhDoYa2RhaWpsbGdumRIe3VCJh/h1g3jgGY63DIQx+D3r0F/GoTFyQIhoiEAZQpZcm+GvGqbgpN8iCI3i2TgOjfIzYh1CBMPewDpU148883UDnCcfEYeFOBbIcX3rLTCOQ3/iF/Sv4NCJuMYVMQPz4xkL40eWxYysTBhZksgEyAGMWZnCWp7EXJnKWpUGqz9rddrIqNJHVn/QmowR0Np0ZLk6Y2RVJizZazPY69NZ6zOGN6QzloOyB9dkdailM9elDq7IYK7I79mTQDjrG3rNwvjWxZNvDHaFb1oUuQAdtHHWOwOdZ0evZLzbPUyRGmgXYbaKMjpXE/H2968f/+n7DbeubLl9Wd3wyuY717bcvrbZzFjTwWa/rbmunbmejane/du7f/phw3dHl547PMPoh3UXD67cu0Ep4tX1wcbzAzkSrACxoUC5oSBBIKIHcV4LknoXxQ8tBQe/GPZCjhbB0KaY4QXRQ6D5UYNcLQjvnRsxAMHx5r7vmfOub35Qz7y3bQtft88NbJkT3DrrRYvyiw75Vz1yb2B6WZryi0755/2Kz1qm+jXL+bTKeNFlPetk3Gko11pJF4qEC0ARScKJONmRIG5fLW6LnWhdNdEaM8EGO8GiVMSslN+8UtC0QOR2TAr+00Dbvb29MKeqr69veHg4TJxaWFgIM67+9ls4TM8Kn7Fw21gs1tPTEyZghdla09PT6+rqfjsSN5RfWloKc7b+337XH7+6322BL+JQe35KKaWtt41OeuflaGxu6/gmLSU9MzIy8neL+xMZ1q5d+yc6x//yIYBDhGu2ze7vhnIww9V1fcgrUe0ggTIIS8QE8Z8TYhci1TVX4rPjknzdn9paIlEQAHiePHR68+x53PvQnITkpMgYT2c3C5hfyMTUzMTU3NTM3MTM1MjYysTcxhTxoHtkbffUyfm1h3f4i7epoVElKRn4vOLa0kpaaVVNUUV5Zm6o/9unj584WttYmppYmZjamJhZG5taG5tBCRamFibGpg8eGJtyyrc0Nfdx8Qh6/jolOIqQWdQLRiEyDFKq66/mvsJ+JHwd8NKviwYGpS/eUO5L8Oe7hvFUroaQA8EkBecCe9fHgjdpTgW4e3+nAr9dvb97769e/ucXPoRc8jcnbj1HiYXLLV8SNxu3/h8dwr18MHuCPtwy5MvOeYqQe0fn3L4PrfRRyf/BTuBfdMnjOPQnfr7/Cg6dSmhZHT+4KIm5JGlkZTxYb0aWpzABftYC1aSBbYe5JoO9JoMJYANbuFqXOaq1max1Wewxrc8eWZ/FXp/NWpfNguWGbObGLOamLOa6PMa63MFNmcMbsvqWFgytymNqZtOPJKXa3rn5YvHiVAXl/AkS6fwi5byyZD7FOl55PK8snk+qWky28cEkNm7CEI2/s3kGve6WuemJ80fVr55fd/3C+psXN14+u/rutW33bu4wN9KxMt1vaqR78+r2Sxc2/Pjd6u+PLPtx/6Ibp6YVht0Lsb1wZtuME5obE8Nt2/N29YcJDL4X634r3v+O70nSw1Up/SvBYQ8MX4nAgSPLgAnj2FwvQa5/4MLoYdDKKBj1xJwVOTgruH9RyABElZge2jMteHBG0NDUt4PKbztk3tZLBjXLBHWpvBlQfdWn+rxd5VWbwstWBZ9mtE8D2qde0psu5Vkn5UZFudSiXChSzhSpx2RJJ6KEA14CoMi+eqItbqJlmah5mYBllbBZkdid+FSYbO2XH8AhoKDq6mpgGEhnZWWVl5fDTEEQ4hgAyd/fH9AF7D8AOYmJiTB9EJlMhszwGSsG0jExMf39/WDwoVAoAEU9PT1gZaqoqHj9+jUUAsfCroKCgtTU1IyMDDqdDkso80+8vo4f8n+pBb6IQ01xgWnY+nZs8hv3+Or6eswL00eecanjOPQnOvG/45BxHPrk1QdwCCJo50UluNo52FpYGZuYGpmY3H9gbPIAaMfMztTCydoOPOWsLCxNTGAeamRyITAQgWD1AXyM4D9j4wfGZsYmQDKAN2D5eWLv6O742NPJGZzinrt6+nt4v3D38nb1cHFycrS1trcwdzCzcLN1gDjd9ubWZsBBxqYmxsZmJibmMMTI0soapjIyM7eztHn2xK0gLgUGKYEPHgj+iv+5vhilCowAHH0h/5cLQewDiCFobLANOOYNEiHAQ8MAqXFU5IYBEKn+wyiUseEo//sE9+p+V79/+aNjZj4O4P4tpbnV+w1xXBlpDDwnLCFCRByDHvcSEFMPsso5HGHaDxYhxDWU4xpHhbCKSAZ8LfxNBNTPWX4Rlf9FwPB/u6rjOPQnfhb/Cg6dTWldnzy8DFzX0kfWpoxsQGw7rLWZ7A05I+uygHZYG3JZG3KYHEECtrM35n5Bm/JGEOWPqBWwQOoFrM35zM35jC2wLGSpFfZvKBpaX8zQzqL8+PyZ46m9ISjJTAHxFJHJ6cLipQKSNfwSWIEJlcITSwVFyoXESXziNSLybVaSHRTVIeKEbvr+QF/DYwfWnT45/9KxVZeOr31wZW/oa9PSHL/LF9SuXtx88ftNZy+sP3N+zXcnl313YN6V48s9rmvQ0v2ZFTEDqc8fn1TX3CB38cft+LT73eGKrFChoXfo/vf83lHWG1J616QwVqewlqWMLE0ZWZU0sooz9gmGOYGWxrO4WgzpqIGlEC4vcmBeaNuCsK7ZET1TI7pgWJFGWKdRfqdHWZdRWq16KF3Vv3XWm54Zr1uVAnoU/HuUfBpVfZqVfJpknzWivBukn9Jl3OvQ7lRpN+rPRORIkHjIsRRZV0ywrBCyrha1KJ14N+m3cQigBYfDAat0dXVlZ2e3traC+xygTk1NDcz+8u7dO3ByA1IqKSkBI9LnOARbAIqAmqhUKjAP5AG/OJi8FXALAAkwCUoG0xD41IWEhHyNW93/pVf/8Wv5vAV+BYd8fG3sXa3tnF5kUuvrq56bPPaMH8ehP9GH/y2HjOPQF3GoMj0HiMUGmMfUzMjE1BimVTUzh4hw9maWjla29mAyAgJCUAjZDjJH7EPmHA4yQTDJxAymYTU3NrUwNrUEy4+5pQ3IwuqhjZ2L3UM3W7unDo6ejg4gN1tbd0srX1v7mFdvsqLjnz5xgzlbzcwszDjlwv9sLC0d7WxtrcztbazcHB++f+pVm5UzTKhh4MlMQg2TQPlMtUzCmKhMwtcLjhorDUquYeJBlFFBOZypkLgB97gaDXZHQMLu/XOC8VRff41fkRNPZf67VcvEUZjVsCQzsSRkWV2DCEtiYAjIFkjja5FxaMhlQk7IQIZ7zcAQGTCCiETtJdb2gRAconBsxf85E/G/iKDGcehP/C7+FRw6n4Z4r63KYa0Bzsliq+WOrIcEAjbsDbnMTQAzRexNBYxNCOQA6iBSLxyVWgFbvfBnbS4a2VzM3lKCaGsxa2sJcwtH60sH1cuHtYo6D2bk2Z7SDVWQq+IRyRWQKuFXruFRruaVxQqgcLzyJD5ZLK8cDsSnROOXIwvJNpsqdrTLD9Cl6QQzy9u6x7VWH9Oefu3U5piAhw3kVDIm9uq57acPrTh/ZPnZA4tPH1h0VGvG9ZOrXz88WxJsN1QWziYXsnFprMKAulC74zvRe7bJpoRZdsdMZ74WYb5R7A6V9Iz1XZPZuzp9cE0aY1Uaa0Uae3UqCxndlAKjm9irQDAOCpTEXIPQUf/sNMaM2O6DyU0BNUNh9WyLkvbzYcXJTX3Ng8M9/QxKPyuwfnBrKFHufZPi+4HpAawpb7qnvmic+ax16rMWlWfNCs+aZL0bZLzrUZ510u5UKfCde1Ij+YgkATjkCGYigoRt1STrKhFbwgSrSvH7aWnEtt+wDo3hELAKjUYDw46Pj4+rqyswEpdqAG/g8K/BITD+gFnp7du3Hh4eb968gbFGSUlJUAgc3tHRMY5D43T0q5Hl4CmEpwcslW3tHfX1dATQM8ed5f5EH/63HILg0FXbJvd3gzlVQ9U0ZGpR5B2oZgCW8Efi/54gWDaMLO8mUYtTMz0fu9rZwOAdcGczs7awgmhyVvdNrIxMbMClzQShFUAgkDGwj7kFLMGUBBAEA4osIe6cqQXktzWBWAsW4D5nC3OwGplYGz1wMLxjff685fEjNieP2Z85ZX36tM35751v3n7l4OTv/vTxQ0dzDoMhJZmaWpkY29y4bnf+nPP5cy+uXXp6/uSzEwfLLE3b/Z51+vh0+D4bU+czH0S+Pl2+vr+Qn1/X1+iZbxeiZ11ICUg5oA4/3w5fv3Zf33Y/v3a/5x1+zzs/qMvveZffC0S+34CQynzdZf5+tuffxBX9uVbl3pHncEeew7LT16/j2TO4iZ1+fsiN84U76IfIF9LQXJAZtvt2vvDt8HvW/syn1c+vLy19qJrIZaE+Ahgha7hE9B/sB/4tl/yvxiFeQT5BGSFBeWF+CUH+Cfw8vJzfOF4eSAtICwopiMCST4x/9JePl4dPlF8QLSSkJCKIEuQT4ePm5+Xnhfz84gJQFFLIV3z+Cg79kNm1JZu9DuAHOCdvZGvhyKZR4EEoaHMxc1sZe3MxQ72IxUGdEa62liLaUsICbS1lj2lb2cj28lFtrRjZXDWiXsXeWj60r6Lu5lMXdzQ6UkAoUUAiUWByOq8oUUipXmw2bdIsyuQ5NCFlkrAyUViJKChXJYCu5ZOp4ZFvOSHPrpQZbESV5Nl/t2/pgZ2LM6KfNxGyqoviuhsrSrJD3j+39HO55vvkSuDTO2khjs3lkczaLFZtNpOYwSZmd1WlYBL8Cl9bd6T5hduf2b5I3N3telfSPMZrFPOtODFs2p3o+GVFAyvzhzdkswAF12WNrM1mIx6A6WzQ2jQWaA24C6YyZ2QPrcrt2ZjSdSKxuahzuKO/r25wCN89UNXRXzvMah1gdw6wuvuYpG52cG3fjaz63Yn1SyIoSgG1EoEtsgEdiq/bVZ63TnnWogRQ5NMIUCTrVS/jWYdyo0q7UKSf1Eg9rpFyIknZwzytWDE78kRr7GSjzN/GITAKgQEHnNwgLkJgYCBYh7hWHTANAcmkpKT8Ng6B4YhIJMbHx4NNqaioCIqCAUIwyghc7MZxaJx/vtI6hGSDJwmIHLgZXDbh4cscx6Gv6LL/N1kAh/BXbRrdAgeyKwdx1B6AAfDFwtf0w7K69j+ovuraXjwF5gKqq8DGvQ9zf+wCIASWIHMjY2sjk8fm1s+dPd77vXJ5+AhmEDIDCkLMRzDYBzERWZpb2FhaW4OPnJGJ1X1juwemNveMbe49cDSx8LBx8nVyeevi/vKBieFm9ctzZ9xcPP/W6pXXNm28qaX14PRp61s3Hc3NH0JwBWQkEuIsB+53tib37x8wuLlgodPCxZ7zZjurynsro2LnT81fNq9k+YKiZfMKls7NXzq3aOmc4iVzSpbMKV0yp2zJ3F8R7PqyShfP/qVmFS2aWbhkTtHKhQWrl2SvXJSzclH2sgV5S+YVLZlXsnheKVdL5pUtnlf+QRVL5oHK/xnNLV8y5/+LOE03798opOWXzufWvGTpvKLlCwpXLSxcvTh/xYLcJfCQzC9YvrBw5ZKCFUvyly4sXAz3cS48M0VLZhcsnZm/ZGbW0tkJaitrHWyGS8pg2rFBEhX6gQ/6L/YD/5au71+NQ3zCfKLTJ0xcNBk0Yd4kITlhXiE+AUnBCfPEJy6ePGmxBGwXnTMRIR8eHgAesdkTkcyLkfyisybCFihBWFkUjoUtkAC++prfzb+GQ+3b8pgbiphqYM8pZG0rZqsXA+QgFp7NsKWUDYSztZSbYIG2l7O3l7O2V4AggZDPjoqfBau7Klm7cIO7Mcw9GNZmHFuvnKVXTrlrdidQVrqYV6CEb2IK36RQ/gmpIpKNSguaFRbWSy9sklhAk5xLkpxNmjyTMHEGdtIMkti0Wn6lxh3KQ8GKAxXTC7Me6W5WufWDVltLFaO7kd3fxB6gs3trRnqqWZ1VzE4MuxPHaq5gNVWwWisYTWUMWiGrJptZW8Sg5rMpaSOYiNJnt3XWSdhanu5JWtX7UhoGDuXGbDyTVbmyfGBdyfDWfLB9MdcXMjblsdfnjajlstVz2WuymSszB1Zk9CzJbFueUu1V01nYzcpqZ9R0Dfd0DzQPDDV09HQ29XT3Mpr7hpr6GR29jKa2obbWQVofo7KHWdDDtslr0g5tVH5NV3zdNu1N5zT/zil+7UBE8s+aQHJeDTKedLQbTQZGEwERORFRDwmSdoRJ9kQJG6y0SV46qeNz61BoaKiXl1dQUBCQT3FxMTi8wQcYBmw44PkWEBAAwRJ+A4dgr7u7O5iAYHwHjA6CN1juICJYhRKgHEiAg9y4dWiciD5pgfHIcl/TFX9beQCHqq8ADgX0Z1UMYKndAAPVNX3V5D5Y4ij/TfVWU3rxtb01dbUllRGvA2yMTK3vG3s7Pol4/jo7PJaQXUjML3nr5fsQZhAyteAOHLIyt0TMQcZmtvdNbO8aO943dbe0e+PsGenrn/wutCAuuSw5Ky8mKSs0It7ZxfPYUS+Dfc+PH3527oz3lcs+Dx48tbJ6Ym7+yMTUyfCu0+07jx4Y2xobWxgbP7Iwtz542H7Zqoi1m5IWLwlXkYtGCeeh+bEowWpJ/mppfhxKAIsSIEgLED+IhBL8FQmQUCD+z0WU5vuFpPhwkvxVaOHqqSjy4unYxdPLZsoXyk0olRbCo4RJ0sIkKWGilCBJUoAMkuKvkRb4QyJLC4D+0CG/mRkqwPf/S2RpPvKXmgg2fq4vNiZ34xcL+Y38f2jXWE24R3HvHUGKjyCJCC/Fj5Xix8iJkGbKUBepVs+WL5afWCI3ETddlrxgGn6uaqWydAVKFCslgJcSqIbM0rw4Sb4yKYFk5cn1RjeGigoGq0nwF4GealANCL4O/81+4F9x1f9qHALDjrCCyMSFCN4gWjhZbOZEYCGxOZMEJQT5hPjAFjRhvjhwDg8fDxd7+CchCCQoLSQ2d9KEuZNEpiE0NWGBuJCiCC8f11r0+7+wfwWHLma37gQMKGVsKWftKGXvKGVtQbAH4GdUH5iHvaOCo0r2zirWqJD0CGgXhr0Lw4IlYNLeCvZeAnM3jq2NZe8hsbUIpTZXr0RNmFTAzxsnJpkgKJfCNyFDWKJ26uLe+Wr9Mzd1q6zpUFrZobqqacqyRsVF9QoLaQoLGmQXt0xaSJWX6bNS7U6SL4x31F6jaHH7EC43JiUsJC8+CpuX2teAY3eSmW14djeZ3UdBlu0ERlMVs6GcXVfWXpFOyYqpyYxsLogYrows9zLavRrlaHO+PmLVoL9E1xvxwKSr2yua1Kv6dpUO7wDvvhL29iLW1iL2lkJk+NOGIhag0ea0npP5bd5Ng5EN7U2DAx1DA41D7NZ2VncXs3mA0drNaG9nt/azm5jDHUOsrm52Zw+ro5PV2s2uH2Q2DXQ0DvYltbB0E9tmvuua+m4Q5rqdBiEWXnYo+rUgRAQ2Ik+6jBsNDTjkDAYiEtqRLP2wRhy85uwxKNPCdFLnJ6+kEEEB4AesN2AagoE98Hd5bgbwVwIjD2yBvRAXAT5g6uGGjAMbEddMxP3ALsgJJYApaSxAArdYKBOW8Id+ACQ4nBvFG9Kw5bejz42Tw3+hBcZx6Pc74m8tB+AQ7op1g2tAX2ZFP6a2C0fpwZF7caReWGJr/puC16BuuHYCtYtQS8wujPN/lxwQjEvLbS7DdVdTugnUqoxc70cuMI7I3tzKxgyZj9XK2Mz09j1rw/uuJlaBTzwyAkJxSZl1BeUtFYTmKiKpoDTuXSjE13aze+huYu591+jl/fsv7t/zu3/35V1Dn2tX7U+fMT528vb+w/c0dAw3qT3U0/G6ddXVHHDI0uzEadd9B4uv3am5citv966UGQqlMkI1Erz1k3nqJHioEjy1Ejx1nDRNkheR1KeiSiNb6kCQkOb5SHw0zhYq5xDIQJPkqZVCMpAkefFyIpRlc9sP6rdc/LH24P6ihTOLZUSJUny1krxUCd7aybw0cZ46jqAmDZN5GiV5GyR46iV56JLcyvyqqHAW7l4JHjpUfrTmSII+GSmtXoKXzlG9BB99Mi+ynaN6CR7kFGNHwYGcFgBBYizNXeUeAgVC44ztrZ3Mg+ijo6Dw0fIleesk+WiSyAUi1wjtIMVLlx5VvRQPIskPkuKhS/HUSUHTjYqG5EfSsKyDFuBcIFwptx1+zvbLVc523lqOxvJ8nKBI8YwJGg12wUnh1EgjQ1Gc0yG1hV3ci5oMS16KFF+NikTzxhVdh/Uo2nuy58/OmzuDqL6++fCBxuOHS1csKpQTB2qiwtMCzw8cO5mHIMGfqSTe/ODWYHFhLwbfgSFCYPduHLkHV9ML+q92Bd/+hf+rcQh+Dfkm8ItybT4fCWEb8KNDC4moigEjiUwZxaGJC8WFFUXBfATMI6wiyuUohIXkhXn4eWEjlMY/8YPT3a//1v4VHLqU17a3lLmlkrkd6KVqZHcle0cVMA8LtLMKaAfRLhAGmAfBnt1Y1m4sd8kE7cFxVI1obzVDA8/ajx3RrmHtILH2EgYPkbseml/zE5+UJTghVkwiQUw+QWRyhIhAuaxqz/Kt/cu39yze0jlfrWueWsec9Y0zVjXMWF4/Y0nd9KVNU9e1yG2kikzp1FLpi5LFJN8z2D3X/s4pX6NrT+7dKYmPe+fmUpYUy2qnMjtIrG7iUBdhsJvAaK1mN+HYdZUj9Zjgh2ZW3x0Je2j5zux6ib9TkYfV1mUKz5+ea4iezvITJAcsuJ8ZuQzL0Kzs1KwY3AYXXjqyt2RkR9nIzhL2jmLmllLW6qKRbflDVtX91YPs/j5269BAE4vZ2M9u72F39g12DrK6+lg9vQwApMY+dm/fSMsgu6uP2T4w2DTc3zI40DvQ3T44mN44pBNVPz2ga8r74elBfdNedSr7dyi9aFXya4GhRGAgkvVADEQot1oplxr0Y4qkI2WiI1H8IUbSojCN/CkO/Rdeu8ev8dtsgV/FIaBqGweX4LCocWe5cRz69t8woIY9IByy7KgktJbh2suqe7FkWO0n0mjFlaHPX8McQTCo6KGFNViETG/dtTS872JuE+T5rDgyoT6vrKeK3I+j9FbX0ktxOdGJrz29nWzswIgEMRnMHlhY3Dd/aGzx1MLi6c1rDrpadxYtuLdihcvRk0HGFvFG5i5qm61nTXPdu+2tkaHzA9NbR8/43jJpiE7rTy+qNbdNWrGsQEG8FsXfLMXTiLyjw0s88speh+KjogU44ucIVvlq0fwUGf4aGUjw1aF5qWjeWhkeEIWjGhnYywcJ2E5D89FRvLVoHjLskuMhoHiqVSaRtmzoMbceTMzreBWcq62dPlUGIytYI4NkpqH4IX8DV2jeRkQ8DWieejRPHZqHhoYykWJrP5EML0WGF0oAwS4aGqrNyQyrMkiiXpqnQYqnASAExVePFmhAC9ZJ89VJ89TLcASnQPHUo5BTUFE8UNuxy4HS4HRQOIhTMk8dCvCPBw6nopDL59aEgkJUA0tOO1A5J0UyIzXhp3EaEBqN24CwBaoB5XCuhYeO5mlE8Tah+BpRfA1o/no0f50MH1WWlyOeUXEKhOpxGgGpEnfJrSf3GpHK/yw+ChpuEHKP4F7Ucir/8XWRZXlIsjywpCCn4IUKI8eiECFngXshw0eT4YclVAbEOR0fBSVQrSpD19o74Ore9+xl4fGzGdr78T9c6fL07Q8KLzAwiFeWrZIRoclAO3OqhOIlooWyp6IbTO4OFhf3YoGFyCDAoX/Ft/W/XMl/Ow4BwwhMFhSb8wsiElIAHzg+YVVRsP+IzZoIQ4bgd1NAQhAc5MAoBLCEGIuUODgELAQudsBCCFrxCsoJA0T9roHor+DQlcI2rQpgIeYuPFsTN6KBZe/CAeog2oNjf6y91SN7q9l7q1kaePaoCCwNAlOTOCaGJpG1m8zYR2XtJTI0yb0/+bu+lJZKEp0cOVEySgSdKygTNkEkUVyGtnBj+6odrSu3t6zcVr9ErXGJOn3BxoYF6vSFm+hLNzUsVm9duKtljgZ98mKqmPjgA8WmNIMfzq81unC8KS+JgSsdrq7sxZb3krHs1hpGB47Zie9rwWJKYhmtWBatgkkuYVHLWvIT2jITGMWZXanhdVHPk+3v6mxYnuFv2x+h3P1SJjjK1qCieQeWpV/Rvhk/uBUzsrtsZFsliAmugDtLR3aXjKiBK2AB83RCg2MiIaeqtRmwZ2AYhgxRWYw6BqNrmD04MNQ3yGgeYLcNMrsGe1qYQ+1D7I7hgVbGQHXD0H2PBPNg7H6PovnvuuaGMeaHDkwPHpzytl/lTceUV+0qL9pGiYhjI0J70qQ8qGgXqtTj2gmPSJMcMBLjOPRtYsF/tVbj1qFvDXZ+vz5gHcJesa53fdubUd5XRenE1nRjST1YYg8sMeT/sroxZFBnJbGritRdBW0CfyyvqS/BpASFezo8hklXkYAKd42s7xi5mtsGezwrioxvyC/vKsf3VZF7q8idVSRcRn7Yy9dPbO1holUYCARR54yMTY0emFsaWzjeumN/9NC9ZQvuykpYy6NeqG0qsLZrSctui0kMPnDEffosz4WLXx869vj7K1YXrsS5+bXnlvdll2Is7N4tWZQqNxleXhuAHIATgBZQAjS0IBUtREEkWIu80AMLcV6L0XxkGUTwhg0vvvAmXcMBHtKoRrEEUIorMpoHD7tkeYgyPDglUdzGlR0mZgNZJc1hcdH6+iGqMkVygmQEXeC9XKAOgAF5F+ejIkteGrxYc/UBhxD8+EQICI1WCXZRUXAUAhtQIEJl8IoPAAMWD9gIu2T464BPpHmpsBFAQpanVhapPwWuAsVDQfEB1cAqckWwEeEcqD8IEkhRUBMqir8WLViDFuAAGOAfkpMM2VDQMgh1cLEEARWEMRBwAgFRAOnVAwtJ84HA/AKngDahyML1CtSjBRtQQiBI1ANDynDqBpWX5a2VRaALCuS2ALd8Lu9xzw41h1W4EbDkCIEloCBoUhBUEsG50RaDzGNtxQvVHr1wTlEIssItAIST4aOj+eloAc6Scy+Qw8F9jrdCURy7cVW7qelARHyLT0C1tSvd43VPbGbH+6iIHbuDYVgCWpgMFZDmqYWGkuapRglkTpOpe3BnoKi4D0vsrq7pxJK6/vOdwLffASrIyv5+L/9t54D4BwjbfGQdgjFCSAQFiJUgCBYfJFgCLHmAifh4eQUQK5DAZAEgKPCjA685WIWNYBfiE+UDM9HfjkNFrdpVjB3VjN0EllY1W7OatRvsPHhgHkAdNkiTIyQNvARp4ogmka0FXnCkES0SC6RNZnPE5Ii9hcLaR2TvJzD31wxddDJ1PbI3cuOqeNTkIBGeOGGhKF6BCpkZPas0BlZqDC7bMbRke++8TT3z1HoXbhmau7Vn/pb+JTsZS3YzF+xiLto7JLOim1eOqijY5LLm1aMTt3841F6ePFySO1Caw6guHqnDsBqxzFYcC/zlWomDDVXsFhybXsaqLRwm5fRVJjPLUplZMayU4K54/+BbZ83O7WkKP9YRgAqPOXkunww2Lt2qbs3qnm3E4d1YxPC1rZq5E8PYXsXYVs7aVs7eVcHeVsXcUcnYmdJ6LgD7OJroEpSbUFTT2T7c38YoKK1LLqfWDfW39A61QzQFZl/f8HBuVZN/UolHDFbfo2LZ66bpr6grwvtmRrJnhTHmvO+EeYpUAxlTXrervmqf8rJd+Xmrom+zPERW8KpHe9HRT+tkXeukn1AnPh7Hof8qc3zD1z2OQ9/2z86Xagc4VHXZqs7lTXd6aU8Fub2K1FlF6KrCd8ESSGBclUSEiCqJQERtlYSC6ER/Ny9X64fW94wtb9+DGAmBHt55EXG0vNKOCnxXBQF5f8KSW8pw5cmZYBSyt7A0R0JvG8PHyNiYM3+RmZORsaWOjuF0JWspYV9pkfBpSvlaOg0ePr2lmNbUrIADR59OnRW8dG3mifOh98wjnNwxIXHE99F5No/f6x1+NnVaDHpymYwIWVYAOKcGbAtoQTIiIaKMMElGiCQjQOK8YXNfoAEPCGgeEEmGlyjLT5DjJcggtDNKRAg/wFgjYSJKmIASxssI4WX4kb2yPDh5ofKls6kXvu8NiqU+exOwe89bJel8JDPQCB9JRpCA5seDZJDzAp4BigClIKAC3ndgukFsTVCHTwX1geqRZPihnkS0AFEGag7jiPjB3kUFTzwpQbK0EJQGDEMBrkMJ1EjxkaV5kZMCA4CdBAEDKJOfIi1YgxIij46GglPD8CF+ElqoGi2EQwsSUfzIFjQ/tBIAGIc0EIogoPkIUGE0jIAC8gGDDy/YhWqhudD8BBlhZBenPmAgokkL1qKEgKYoMJpIBo6CZhEkywqTZUQoaJAo0tpAa2CD4iBQDRouCloe6IsfIRkUnA65TNjOARsOxsBGaSA3ED+gWp20AGK8QgAGqRsizv3iiIt2cDgiEjQ4CgYI8eJRvHCDquUEq+WECDKCJGloB6iDINApXAXnSiEzXL5AhaxY/gzlyn067e7efUm5PSmFvZkVXclF+RaP3OcteYuSypMRhTsIIFQLVZLmwaL40qejax8Y9hUU9mDwnThSexWhY7wT+OY7QHmZfzcO8U8UQMYLLRQXmSImrCgiOh2848SRQUSzJ8IqsA0shWQQ5hGUFhSUBdoRhkFEyMChBeKCKCFgJPCdg3gMMNwIyhGdOeHvxqGrxS1amMHt+MHdxGEtPFOzmrGXAEYeJhd1xoAHgR8i8M+INhnE5R+2Ts0IV/soIDaiGuYBKlufMrSnocMAP7SV3qNNpX5XnH8hIfCum5nnMZ130jLZK1Zjt2rjNmmQ1u6oXbWFslytbvU2/NKNlCVrsEvW1KzaTF+zjbp8PXXtumrVmZVikysVFAsPL8OGWt/7cS818z2rvIRRXsAmlrCpZSNNWFYLsbUyJ/Ole218cEX482FqPoOawySmD2CThooSRjKjWTFvuyNfBPx0PO/1ma7Y2aS36teLSzfW9hngBzWrh7fQGHrVbG38yB4SSxM/rFHN3IEb3orlAFIlezdmcEfV4PZKZFiRZmqbVnL9qUiKyZNMY9dkfa/sky8LswhNXX2Mnt6hzu6BzMrW4z5Fe4IISwPIS0LblmUyFiSx1sYwV8QMzY1mzw5nzgwbnhk4NCOgZ9rrzqkQVoFDRAq+zUigOe8GOa96BTc6+glt0iOyuANW0qwg7bOxQ9/w2/J41f6Pt8A4Dv07ceiSJc35dVdaSXc5vPETOyrxnZXVnbCsIIxrrAW6seSmMlxuRFyAh7ezmbXDXRO/h84p70JrC8pbKwnIQItqsK2RO7DkmoLS+IBg94ePzO4/uH/3ruHdO4Z3794zegAsBB8HmL/o+DHDKXJ2YjxBk/myUMLF05UJuvrtT/16y6rbMgteHzr5dPrCVPW9tTdN6kOi23JLsYER3ke+s164zEFlqq+8QoyKYt4MxdIZMsUq4pXyongZQSK8IqNh9LxolZI4ZoZM+XTpchVxjDy8McN7PF+1ggh2mlTVTLnymXJlUyQqZIXwyAs3l5QECQri1apyVTNUymYolamiKxUnVCM2JV6cjFD+DKXsbTuTTl4M1DvmMmfeW9TkAmkgH16goAo5sXIliYoZ8hXzp1ctml05f3rZdJlyhQlYBHIQhzTAIcQt7Qs4xEOC80KF5cUgVANmpkKlKhorJ05EidXITCQqoqumyJdNla1SlsApTCQoTiZMRVfPkK1UkaySF8HL8iPGLgQ8hAnykwhTZHDT4XBZrMLkapkJBNmJeGVpzHSF0hmKZVNlKhQnV8oK4oB/AEIQOBHAK0/CTEVVTleomq6AU5EGkKMARaCgiQRxypMrpsuXzVEpnTulbO6UqlnK1bNUMNMVK5UlMTIiCCmhhDCyYpVKUhXT5LFzplXNn12ycEbpPOUyVclKOWFofDyaDw+nQFhLAArEK4rhp6Ew02QwypLV8qJEqDOKlyQniFcWx01F4abJ4JQk8cC0QH3QUBwDFwKosARcRMQHGkMj4BYsSqhKfmLVFFTFLKXyBdPKF80sma9arCpbJieOBRJGkAk5Fp4EvKxotbJkxXSlnFlTY+bNydHRrbV2oL94T/AJTDdx8tE8+nj6gkBl5Sx5CTxaGAaPARYCoWFl+NJmoClGhr15+d2VuHYMoa0S3z7eCXzzfeC/GodggBBQEICNgBQyHIhXmA8MQYA34AL3s7Fo4WQEe3h4hGSFEVLiGJEAhwQkBBAzkYQAHC42cwKCUlMRlPq7cci6hHaW3KtH6t1N7NEkDekSwNrD0CUy9KhsXRpbj8IwoDD2kVn7YCN5GFENQ4+MSB9ZskC6NUw9CnNf7afSpbJA4DinTRvRprH31bH0acMHqQNHKH1HavuOU/uOUNpO0Ok/kIufVCdEYyMOkZK0GkNu5brblD4/X5t8DJN6tCJrPxFvQO86Vtd5iUR1LSzISQwdphV0kEv7qSVsevkANX+AVsioK0r67vjTCeLRlw4ONaUza5JZ1fEsfPRQSWx/8kvGezf6W4fkp8dI7/e8ibl7HlujRxzWqx6CMA87SX3qlM7dtf27KEwtwvBuInMvrt8Q03axumN79cDRUtZ2DGMDfhgiTEB4CXUwGVWNbIegEbiR3RjWTgxre/7ABq+CWz6ltm+rLnkXr/er2JjdvTJreEkWc2H24KLkgTWJQzDF7eIYBkzeOiOCoRo+NDuAMSuof8a73imBvcqBvUqvuxWftck/bZbzbpbxakK5U1EudVKP6TKONWiL/HTyp5Hl/o+/cY9f3jfcAuM49K/EocpLltQnrztTi7vK4e9GhPbK6o5KXAcsK/Dj+qgFCG1VBCCinIi414/dY56/qUrOrC+paqkkNFVUk/NLSXkllRm5GRGxb7x8H1vbwxysRvfuG8G/BwgI3b9vct/I2MLU1OneXUO19eZSQsEygvmyQlhZkarpingd3VY3n57CqtaUnBcHT3kuWJ2972iLvUtPVmFrUVWcuZ350pV2snI+aOkwFaXs5Usrtm0u3bwxfcGMfBUpjJwwSY6/Wpa/THFS+fzpxJ2by7erFa5cWDRNFmAJKy9CmqtUs2EVbuf2su1bi1YtKVBBV4KjFOcFHd7USbNVSetW43buRPauWVo0W6FCRoiAAhOEWMm8mXm7NEK0D3lv2O4+bXooWrIELVYtC5YH4UJlVOnCOZVbtmD09DGHj1QY6Odt3pC9YGqunGiZNC8Rscwg+vBCz7V4IEIcz1A8ADbV01E1a5bgt6uVrlleMGNKsZxklaIsbvFi7IYN5ZvWlSybUzhdDjtnau3GNaRt6kUrluRMkSmTEyPIChPQAjj5idhZKsR1q6q3byvfsL54zowSRXSlkgxx8TzCZrWKXbvKNqsVLJmbpzixTIYfJ8VDgOBp8hPwi+eQtqjhd+2q2ry5bOmCQmXJSlkRHFoAozwRt2QmZsumir17irW1SnS0yzQ1sZqaFdu3Fi9fWDQFXSkzAYsSq1KVr1y6sEJtE1ZLF3vwaOWJY+UHdHPVV2XOVcpXEKlA8wEUISAEcCUvRpyjDG1evXkTBL8unSpTJSMM3mjVChNx82cQ1dbht2+uXLmoWEUKKysEDIO0CZqH+JlgI4JJaF4sWrBcYXLl3BnY9WurNTWrDx7CHjuGOXy4YMe2rIWz85Uml4OdDXAL8XXkB7TDL5uP3761cLNa/LKlUYsWRK5YGbxxy4ttWs81Dr/UPPZms0b4kuUZqvIY2YlUxC7HxSHelBnSNQ9u9eTld1Xi4FFvraxuG+8Evvk+8F+NQ0ig7RkTwOcNEtyg24jzGx+vCIDNR75zEEoBMAmGDHFjJwALCQI+gfscmIyAkRZNFpQW5nrWCcOURH/z2CEytbW2h5nTwbBu6daobdpN691LHAATEFiKgHz21QzqcrBHn4Twz6hqmPqIWAaUEQMKW7+WZUBl6wE70Vi6IA4FgThbEEE2/Vpk7746pm7dsB59eB+dqUlnHqsftqR2RhDJxZUF1NpyHzLlZhXlOeVycbdmQu8rt7aU6/QKvcYG9ab+HTT21qY+/bZmMyK5og7XWZPJJOUPUYpZpIoBel53U35XdkjtEwsmNr6PkjpMTBzGhvZh3vVl2A2+MxmMcepMdsxIvGed9+4YsWJrfeeO+qEtFOYW8tBBSqNhTaEzMcKb+P4iKW1bXZthTUMypTSwpMgeX/c9rluDNKROZAD5QJCJnRz3ue1l4D4H0SZYuypYG0qHtxax9mb0qsc1qWV0bixkrCxkLcwanpc5uCgdwaGlae0L0ilTM5pVUrtVY4dmhrHmBLNmBrFnBw/MCOwGA5Eq4NDzTqVnnYpe7XJezTB8SMq1Dv2oXs6RIm1VkFbzBRyCMHF1dXXZ2dkQCI778gwJiIsNk6jCVKoQBe4bfqMer9q/uAXGcehfiUMVP1nUPvbvSCnqLCO0VODbKnDtFdh2WJZXj2usBdrKq1vLq1sqqmtzS2qyixqKq1orqiHKAnjQYdNzw3xf+T1x83B4bAfzrz4A3zgTIwSBHgAMGd03Nrpv8uC+6QOYwtXUzPH61ZuLZnmhhXMURbBgLkALVUxTxGjva3Lz6S6saknIfn3ke79NGjnnr7e+eN9VhCFFJHjtP26hrPxKXjpBVjwbMm/d0nD9ZqO1ffmZs8lL5sFLP/IWLieKnTMFp7Gn/s6DersnpCvXs9etzFKWKFGaTFi3vPHCxWZ7F5qDC/GmYdG2LdlTpMtlBMByUqUsRVi/ln72xybrx/WP3akPHuTtUM8CkwgasTDg1q+t+eEywd65+LZR+Mb1UfKoEtmJFXKiYCHBrFlH3n+SetuM5uTW+Ox1y6tAqtMjzI8Xsjcuz1SRqJATBgMUvJ0TwF6B5hsVuHuBKUaaF8w1OFkBzAJV6n69FjPrhgemxZoaGXNmY1etqTt8qunWvRYr67rLP6YuW5S3dCH9+IlOM2va7QeF23dmK8tWyk0EY0gFQOCGVdRz5xss7GkPrEv3aqdPm1Y0VYWwbWvrDcMmJ5d6h0fEq1cyl87PkRerQvOBzQozQ5GkodF4836zvWuD7ZPqs+eSl85JV5oEo6FKp6Hxu7Y23rnf8tiz3s2P6uJT6+xFd/VsdHYhXbqYsWx+lqJ0xVRlwqaN5OMnKXdM6h/7tDwPaX8T2uz3ivLQruLCd+mrFxaqSnHsVwIgzBQJ8sbVjRd+aLGwoVy5jNwIRckyGdEKJUnsxg0NP15tt3FovXOveM2yInnEFsdpKB5wYvxUHECqlhHCqsjhlq+s0T1Av3y7yeZxm7d/55uQtleBdU/cMJcu5W3dlDtNrhyIS5YPI8NfNVOeuGdPh4l1g4Vd2dETcYsWRCvLR86YEa2+I+v8rUprD7yjZ9n3l5KXLsqXlwQPSYTHpHkwMrzJ06VJRre6c/M6y3GtlfiWClwr9APl4/3AN90N/qtxCEJjC8kIg3lHWBXxlJuwiBMvG6JvK/9iKBHiOzd30igLzQa7kCAST5szrAiZpAhMSZBhnjisAk393ThE7CAxhvoYfcNd3czsluEL+HadWtbOugEtcp8BkaFPYBvUjBymDR+oZRjUMEdFARBCdIA6AtpPA7H169gG9BG9ulEE4oKQft0ICGBJH1brRnTpiPbVs/UbR/Y1sL+j9PiSajEVyDifYWJaDyWQXOpSR5k13D2X1XZzqMexfyikjRGN6Q5Ibo30bYm1aoy/T8kyJ+R7k1NyquLaS/zZRa/YZZGs8nhmRdxQRRKzJJ1RkMzICRxKde4MtWhLtCsrDHlHIF2prD1T06RX13K4tvkimXqXXvio/lk4/aeSlv3krtk97eKMRlEcfkEU9hmlrpmFKWGWZ2FLSx7Xdx+tHtKqYmlDVInqkZ04NmhbFcTcQ8KR7ypj7i4bUqtkrcSy1lcwtxT1aCfRT0fWXwik3nhJNfSi3Xam3XQpPmr+6vs3xQff1+x+V7sxqHVqYqtKfJ9qIBiIBlT8OxVfd8j6d6q87lX26VDwapF+SpP0oMs8blBwqpWyKfwch4B2gHkKCwthfqGmpiZ4uYbQ2LGxsdXV1RA+GybAhL3cANlATXQ6HWbF5H4aGhogsnZbW9vH7+MwvxAcDlsgNhhEBYNZWSEDRNb+5J0dCoTpWceK6u3thTDcMOsrlAmHQIJ7CGSDM5LJZNjCjQAO2bhb4ESQB2oIdeZWDyJ3w7ydzc3NsB0+kIZsVCoVDoEqwTxI3NPBBEqwCz5QJtQBPhBMHI6F8qEo2At14BY4/vm7W2Ach/6VOFT2k3nNo5dtSYXtJdVg/Wgpw7aWYVphWYob18ctACOCQBBuu6UU11KCbSvBQsS55hJMaXzaK2ePR+bWEHobjEIPjB7cvXv/HpiGwEPunpHRvQdG94xB9+8bW5iYPbx+9daCma9lREvkwQsLTAoCpVMVKrX31bt6deRXtsTlhJ27HWxwttjYoTUiqa0Im+/uZ79hi72MdITcpHwZ4SIVaYz6xhZLm874VLrPi9S9uxJUpCtlhbHyE3FL55NPn21/8a4zOY/i6hW5WS1MTjxHRQa7dXOLiU1nVHpnemFHRBzmypX4uVPz5EQr5UQqZqsQdXRabR51Rqd3ZpW0h0RlHj4SO0W+RHZSlRIKs1m92cK2Mzmn/nVQvPa+MCXZXJkJZYAiK5bUHDzRZPqoPSCuIzG3M72oI6OoMzWzPSqqxso8b9tGCNkMBEIA6xMa8eL7WOBoBxhWIStYtng27fz3nSGxndHJFVdvxKzZWKF9oMHMsSMgsjM5s93XL0JNLWbpMtL3l2FLR1gi7vKt+DmzcuTFS2RFimYqYPdpNto7dcamtYbG5xz/Lnj69ORpquUaWp3OT6HCnWl57QHB2TraMSqoPFnhElnRikVzKKfPd3iDFbSgM6e0/ql37A71cGWJTDmxgtkqpAP72zyedSbldGaWdqbCtRR0puZ1ZhTUuz2NVVePnDq1dOVq8okzTQ9d2oLjOpNgb0lnWkFnRl5nalpbWBjp9vXsFQvyIXqBrCDgTcUUSdKOza1WdlC95lcByVoaUUpo8IosUpaq3L69ydqxMyq1811o2p6dCYqSxcClMjzVMFgLwlf8UtVoaEC+KrkJ2IULa/QPNxnbdrwK7YzP7kzO70wpgLvZmZLbHpVQa2Obt2VjtoJEFVqwSkaocs6UaoNDna9COmPSSWY2kSuWRyugchYvLDc4SrX3bI3O7kwvoDq7x21cn6QgXYEWgfFUgENYFE/yVCnS/Zud2bntpdjmcugKsM3j/cA33wf+q3EIoRoBXkEZYdEZSMg4iJ0NERGAcyC+NgRXABsRGI4+NhNBoDkYa4TEkBOC2VdFBCWFkMNRQkIKIgIoIe4sRn83DpVWRnR244fZ/eyhgbq2jteNvSfLOvSIbB0qW6uBqVk/uK+eoUsd0atl6wPVUNkGtYj2c4TgEI0NLHQAmIcOYuvTESj6WPr0EZ169j5k18j+OkSQ+SCHlPTqhn+iNXlQSDkUalVlLaEwrTNDrRMj2NW6fHDo5PDwLRbThcl8wmaYDA1eGOjf3du7pLVjDqV7GQW3vSFpVUfY6r5YdWa8Hjvm9HDcpY6Ea8PJNxnx54eijzKiDjNCtGpizqTlWwbhX71tjY3vTsrpeUHocqT3nm3uXdLRI93fJTDYwc9oE2U1Sw3XS7JzZZmZ37fh0ptrimqrq1JxhPM19XvJjD14thZ+ZC+JrVHN2ocdATrahWWvxw5vwrE2QGjyCpZhwoDPw9rI8+VxBvlpOwryt5YVrC8qWV6aP78sd3leyvKYhPXZYTuy3mknuJxPv2VdquFftyikb9b7LtWA1qmv26a/bJ/h1z3tWY+CT6vMUzravQHl0iT7hIqyLUr/knWISy8wWSoXh2AJc6cC6gAkwBSr+fn5QBSwHcCpoqICSMnFxQVsR7ALkAnmaf34pTklJQV4BkorKCiANPdDo9E+mWUIaOTVq1fx8fFpaWl+fn5VVVUAOWFhYUBfkD8mJgYwBugLCoHyMzIyICeAClSjqKgoOTkZtsCMscAtsOrt7Q2ZoQ7AVDCTLFi0oJ5g7IJDYE5Y+KSnpzc2NgLvvX///tmzZ2AEg/pACVFRUXl5eXA5cFLgJRwOB2VCZmgHAoHwd5PAePnQAr+KQz5+byDQtrmNk7G5XXpmFtwhuCt/R5OtXbv230ck/2iNIZRC6Y9mgEOtSQVtxdWNpbjmUkxLaVULLEuw4/pCC5QizdIKKsK0lSBcVJNbkvQu1MXKzuTWXeNbdx7cRSjIGHzjwEkOST+4d9fo/l2je/cemBmbPLx96+7qZf6yk0pg2A+KF4fiK54qX6WtU+/s1Z5T0RKbm2xon3TFjOgV0JZVVp+UH3z5jtWcBV5yUsmyImVovnKFScXLFpJu3e5IzW2KS8s8//37qYp5MmIVyij8hvXUm/faY9JbCzB5D5+4LV3qj5qYMVWxfNuOBqvHHenl7SX4juIKjL1jyPJFifKTSxQlKlcsopz7vs0voCMf01FBaU3Oiz914Y2SQhZavExJtmzLNprNo45CbF10apj+4TdK8hlw1GxlgsbehvtW7e/i2vNwDeklVYHROe4vse8i2vNL25IzCA+MkpfNK5IVhZAGAHs/s5CMQDVHYBoqUxApXDqf9MPVjtjM9uzSnPsWAdu0Sy/ebfKPbk8vb0rKxbo+9Vmz9vnMWWkGRxteBHfkYYiPPELXrIlWkMiWn5C3aBb29KkGP/+Ogkp6eHzAPn0PRYWIaVML9+1vf/a2I6+yA640pzTv0tWAWdOS5CeDf2DVhnXUW8btIYkdJeALSqAGvAvYvcNfUTpNQSp/zgzc4aMtzwM6SnDN+VU1Uek1oYmEwGhiQFSh6cNXaza9m7uoVNOgzsyhPTq9LR9Djc0p8XmX4+xd9uItPTG9vbCsJSg0Z79+4jT5EhkRDIq3VEUCs3Nrk4NLR25lQ1RKmN5+fyW5BGmRPCXJ0h3bGxxcO9KL2uPT3mtpvVFApcuIVMjw4WR4sTLgscYVpGHsFg+wEDweZQqTsWrq9Jv32wMjO/KqGlIKK54HZTl5F3v410WldxRi2lMyiHfuJs6ZVogWqZQVK58zrWL/kY7AaDg75rH7ixWrgpSVitXUKT/dan0b1VFQ3VFWXeP78v1mtVB5aTgEbhCCQ9K8KVOlyXdvdWTltJVgmsqgK8A0jfcD33wf+G/HIe7EqbxCiLMcN142nwAEzAbLDy/CRWAm+jBJq9isSRBQDrIJSCOxE2CYEEzYCpEV+ETAxoQIGVwE8RX+Zme5iKQjwdn7ssuNG1oTmzuJdZ2dKU0tQX2DptT+H4hDZ0hdh2s6dBoHtRpYOnUw/ofj/EZDjEKj4uAQxzrE0q9jfoxD++tHQAb1I3r1I1wWOljHAh2oZ+nWMfdRhg/XsY82sg41MQ82Mg7UDdzDV5BSVrFyBHtKUH1U1aG2dexuHXa/3tDAjsGulYNNcwdJCgzCxJ5Sfkam2ECQWLcv/9BzwUH/yf1vUM0BM2lR21teL+sJVukKl25/jxp+Kd7zanJvHKq/THKoXqGra9tQjz6zZ8dQ7zx2syyrETXUKj3QJsWqE2URJg5jxBhFgsT0XZ6leXfwXXdxjVdwrftq+3ZRGHspLB0KWxuiShCY+wgsHTxDp5q1FzOkWz5wO6n3jVMD5lhd0/aORvV2+kZq/ToSeSmpejG2bGlF4eLKkiWgkuLFpbkL8zIX56QuT8tckhy3OuapVvzd+6V7n5Om+eNVAhpVX3Up+fXI+bUpedLl3RomezRJudFkbIszar4879DHOARkAsgBhPAJDnFfR4FkQkJCuB50YH558uQJAAmwDZAJbOTiEIAKYAx43IGVBsw4XEvOx2+zUAi83wJxwcasrCwuDgG6wHaw0sAqQAsYlwCQuKYbsOFAgZAH6AXme4UtLZwPWK7AqAW7oP5wXsAhKBa4CDinrKwMigI7D7dKcCKAN6AvSEBl4AUb0A7KgUrCxULJcGpYwkm5SPZ3vHuPl/lJC4xbh/5RsvlTJxfg4y++aEpyfN6ckNdSiG0oxjQWVzYVVzTBsqhqXL/WAs1FVVxBhvriKkJOYfzbIC/7R4/MrOyNza0emJgbGcNoIaO7EEzhHliK7t25AzI2Mnr4wMh6n+YzVVmwS8CrM6hoqkylpna989O2nPKm5MJCl1eVbq8bYzJb8zHF7i8dNu82l5V/Ky+RLSdcJcMH8RIKZ0wpOXy0NTiqNaOwxOrhy4WLEuQki2ZMxe/Rrrd+1JpRUpdeHHLlls20af4o8XRVxdIt2+mWj9vSSlsKqluLsMRXgWE7dwQroPKmyFepq1MNTVpC4tuK8K2l5IaE/PBTP/ooKiejJUqmKBRt2UaxedSWj62JTnujf+SZknyigkTJMrBBnWl69rYtu4QUkxpqZOOgsd9m4w7/Y2erX75ryytvDAhO1NZMlBcvRQljUYI4FIQB+EgQ8kGGv1RBpGDpAsLFa20xmc0ZZWkmTm/0z1aZubXEFJIickLu2rrt1rGfovJMWT56y7ZaB9e2YjzlXWSEtl6AklyKIip/zUrC1euNQZFtRZgCDz+HVetcZGXCpk3N097f7B3QllfVUoBrLcSW2zm9Wr4sQhGVN1MVr6ndYO/elpDfUljdWkqoDYr0363hJy+bJI/KmzOr4sBh+rPXbfmVpe+jX1y646J/zE1D12vvPo/Vaq7KMwJnLSzbf7zF+zWUjA9PCbhmarNF22LFJlfNgylWzvXJBc2pBUW3jd7Pm52CFiuW5itUAezZVmfv3JpVAcQCTfdUUSEKNSFTSbpg+zbqQ5eW9OKGhMwX+/R8FNDJsjDASagcxV8O5IPihZFX5dJ8MBKpEsWL5ahcVRq7Z2ejnWNbSk5TRlGMuaOjxn6Tleq2m/ZGGVrVRqW1FVbQvJ+Hrl6VJCteIDuxePbU0v2H2oKi2wowxU+euq5cFwA4t/8Yzca5LSGntRAHjYZ//vrVtm2vFdA5aDEMjDuS5qmS5k2eIk26c7MtM7ulqLKhBLqCyobxfuCb7wPlZWT+VMf/zRwEDm+TBcAWBA5yMBAIiaYgwAtTCUGaG0EOsQ4tFIdAcyKqojAfEZiMRJEIcj8LTEngYic8RRTCysF27iStv/35K/MOeb065uC3yCt8kX/SuoQSAwzFur27aHCku25gAN/TixseekXv+xHbs7+mW7+uf1/DyD46WIRGwDRkQB0GCjpMZR+CgUN0tk4DS7+eYVDP5lLQxzpQB+Yj9kFY0pnAQgaNTIN65v664UN05uHGkYONI4ebRo42MK8Tq9MzTrWkyvblCTMrBBkYsSGc+HC19CBGaqhSbKBQiJEvMpwvyMoSZkULMRLlGYWrugt2dRafbEg9/erc8mvzJt7ZIJVktqgra253rMJQuGDPe5nhENW+eMn+EokuikgvQY6Blx/CoYZxE1kYcWaVJAMrMVg6ub9QlJErxswUKkndd7GKuIHG0KAM76Wzd9BZu2uHdUiDuqQB/Rq2Bom5q2ZwL7FvH37gdsZgmFsv6Yf27oPtgwb9w/uGO/UGGne34ldhyhaVFy+rKFlVWrisuHh5edHy0pyleXmLMjKWZWcvycpYklc0P6tidlrs9LDXayOcDiZduV+06hlmQmiNlH/XNM8mJY/GyR4tUm71sg8rMimjo4M+eTH9GIfA3wwAg2sdAjIZsw59EYe41iFAFDAogdWFyx5groFVIBkue3zuLPdFHAKLDcAJnBSMM8AkUFp4eDjYiKAQMO9ER0fX1NTAEmiHWyzsAubJycmBc4EXHGAVpMFsBRkgAcYrboWhKLiKz3GImwEqCXWGCgMdQTlgIAK0g+U4uvwPWmAch76Z35ivrgjgUNEPJgQHv8b4nKaCKnpRZX1ReUNRWQMsCyvG9TUtQC8sryuqoOSXQnCFkrjUgrjkoOf+tqYWD+4bGd65e+vOHRg9ZHT3jtHt29ampg7mpm6Xf3i6YnaYvHCpDG+lNE+RKqpir2bdI/eWjOKWfEx9elFTdmlLXgU+KMb70Fkj1dmPZVBRYE2COGmAQyiBQkWp3K1bwbmuJS0f5/vm+ZYd75WUsxctwx853+TxCkrAB8U91TlgJy8fhJqUqSpXsnkzzexhS1JBfXopLa2IFpEYfeyEr4pS6ozpZXt1qHauLYl59PTSxlwMLS733Xc/uatMiZeXLpgiX7htG8X2UUt2FTEs+YX+YQ8l+Sgl6ZL1q2qv32wOi23JK4qzdTBfr248Zbqj8hS/BUszLlyiBUc3R8THnTwdoCiTCQONECLiB+Sr+qBKNG8lmg+CIgAO4S5ebYlJa0gryrD2CDprSHALaMnAFLi9tduqZawy1U1GMlBeIn75EsL12y3JmXUJ6bHnf3ymOjVGVaVo526quU1zQkZzZnHwzfsmM2a7yUpHzJiap3Ow4embluxyakpRY1oR2f/9qy3bXisrpS1aiDlygu4d0JJaUpdW3FSAJQVEPtup81ReMUFJIW/R4vLDJ6jer1tyy4uev7ffqWsya6G9iqqzkrKPjPxbGbnI6dPzNTTqPZ/RY9MTTR6ardpqrDLXeerC56u2x58zpAYmNudgSh+6+i5dGiozOQcllKcC2LO1xvZRc3oxLSzllf4xF+UpYXLS6VMVc3bsJNk6NaUX0pNyvLR1PeVlEuQmlSqKFcmKFCtMLFaYUCArWiQnViQvViIjWCnNh0XzlE4RL926oc7Kqjk6vurZa5ttGnemz7NSneu8YHXw4fNVXq+bs4po78Jfbt0eIC+RIjsxf9aUkv0HW95FNmeX5Dx0dlqj9n7TrvLL92h+71tSCuozSlryqip9Xnls3u6rIJOBFquSFsJL8pZJ8SWoovB3brSkZzYVltOLoSsop4/3A998Hyj3r8YhCA0nLQRGHrF5k5B5hBaKg9sb4BDEThjzkQN/OSRAgqQgbETibquKwqys/BP5wTsOPOv4JwvARjAQwUbOkmNZ+r3PX8Eh95dXzdzXmnnPt/Kb5/hmpkforIic3QW4ew2diYOMOiZjoG2IWdQ3GNrdakhpPkJn76sHbzf2SSrrUB3jMJ15nMoGHaIzDBqY++vZB2Bvw6eC7ciuj7Yfahjh6nDDyBGOgIt0mwevkjGuOfb++VdCqg3jq3/IxJ/Jxp/JrD6TgTubijmXjDmfVHk+pfBkeubBGty54aFHQwNhPcy3KWHfeRxZ+90syTvb17mcWtVYtoaJm8LKlh2OF+9OkKakKdVlKLbmSDeXyLRWoNrKpDtLpDtKUK2lqOZy2foyOUrxLEze7rTiQx5lPqer23So/fspLH0yEwmvR2LqkZmaNYzdNSxtEmNX7dCPRf1vX3RhDJu7fuwcOtfff5E5+MMI6xS7R6+LtLWmfE15+eqy8tUV5aurytdgytfgKtZii1eUZS7JzVyahWhFTvLyrISlmQULUjPmRsctCA1fHOSkG3faHjfPly7+nILyqEd7tsu61ys6VmR9BQ6BkQfAoLKyEswvgCjACdxxO1/EIeATYBhAF+AigBYuDgFKwSogCozPAasRGJFgkA+kx1zmvohDYNgBjziAMSgEzg5UA4UDtMDoIzAWgeMcnAh2gZEHzE2wBYYDAQ5B+QAzz58/BxyCE3HtWhgMhlsf8JoDExNcyOc4BDmhGlA+EBScAi4ZSoOS4ZI/8QD8H4DBf/MU4zj0e93wt7cfcKjghwfVD5/Vx2Y35FXQCsrrCkrpBSV0WOaXjetrWqAuv4yWX1pXUEaHv9NDiLnc4vBXAVYmZvfu3rtx+9a127cM7981uX/PztTMz8XN087W7/5tf93t/lMnp6F5i6V5CqagyjQ0qQ5uTSn5jdlllMRsekpuY2Zh0YtAZ+1D5lNm+Mmj0+QnV8kLYYAlpPlK5CfmLF9CMjJrSsikhCe8O3bWd/q85HXb8ZfuN74Ob8gqybB3f7hqw2MUKlJmYpYqulh9U62JVVNcNiU2GxOWXB+XmXrjjtucedELlpUePVfr9bYppRAflUFLK6HEZL357kfnKapRClI5U+RzNm8mWTs1ZVbgQ5L89A65KcmHKckUbFajGJk1xqTVJ2Y8++7cg6nTnWWl38lJRCqhE1evKPnhh5wr155tXP9cTiJJVrQULVSJ4gdDB6gCDB1o3jJEfCWyYnlLFmB/vNwUEU9Pzs9zfhX/wLE2IL42Ljf46n2TuYsfyqIC0GLxchPTZ6mW6Rs0vA1qSM/LsXJ4tmxNyNzFxQdOUB89bUotIEYkuugdNlVQeSYjHTtjSp62Ad3jZWNqESEqE1zaaqNT3h867jVjbvTqDVU/3aS/japPyCdHZTTkVBACo7x27nNXmpIwa0bB5m1VP92gvAhuyi6vDIh4efJ7n807Xy1aHKSqHC0jkSg1IUUBlbp4QfbRExnX7705fN554x7f9Tujd+il7D+Xd8OG8jahMauq4LG3+4rVb+WkM1AiOcqovK1bCdaODSkF1Mi09+euPFunHrF6deqmTVmHj2Mc3evTCumJWZ4aOh4KcrFK0oWz5MHmVrB2VebaFZlrVuSuX52zZnnughl5ShKlEH5QRih9/rRsXd2ca7cjvr/+aIuG67qtAVu1IrWPpP10F/csAB4VwvsIz527veWlYuXFc+dMLTI40BQQ2pRZlO/o6b59X7jemWo7r4a47Nr4bFx4clNORZnPmyfqO7wVZFLRYhXSQtWSfMVSfLFTpLF3rjelpTfAw1xYAf1AHfQD+eP9wDfdDcqh/8XWIbAFiUznRJYTRXhmwvxJYBeC+AoiKqM4JAaBE8Daw8MDkbhFpomBHQkxEE0T46CRIGIvkkMmJgJBGvKIThVFgs793uev4JDL2/33Paab+Cwy9V5m7LbezFXN2mvewxfTPKKVQws2ERusW7ti+wfqh/r68of6LlK6YGYhg6b+gw39h+kj+mAsahzRaRzZ38ACU89BOjjC/QJ7AIHA+MMFIUiADo3plzh0tIF9qrZ3fyNrf27+kdy8ffQh7Ybhg/XDB+jDBvXDug1MnUaWZhNLo5m1q33oRHNTakdC34g7k/Wsn+1KLLpzc7vyXtlJqycJOV9f2NOwoZ8kwSyQHExEY9O2mGOjvq8lXySVXSRX/ETF/UTFXK7FXKqt+pGKuUjFnaWRz9XST1HbD9R3atYz99YztOu7D9QNG9CGNSnD4B+oUcvWxbM31PUexw4/ChnIf9Deda6D+dPg4J0hxv3BIVMWy3ik53wvcTepfDMWs7kaC1LHY9UJGHUiRp2EUSOWratKX5qTuTI3c1lm5rKstGXZaauzo9ekx67JSFqeErMwOn5OcNyC4PtnUtUfVcq5E8W9myS86QqPAIe+7CwHTmXl5eUALdz3cm4QhdDQULCrcAcOjX3AnFJSUsI12gBmREREBAYGgg8b+LOBxQZYBXiGWwIQC+yFMTmQGcgEEGXMTASFwOm4JQM+gYsaOKoBkMDQHfDEg5zc8gFsoBpQCCAZZOYGS4AtgElwIigNaAfOC5khAyAN7IXTwbXAFjAxwYGAOrCRi2FQByA0rmUJCuEOSeJSE2SAwyENdiFwwIOr/mSw038TV/7uqx7Hod/rhr+9/YBDed8bYe196mIy6TlltXml1LwSWl4xDZa54/rqFkAaDRE1p7gqNeuFq6fpPaM7hndu3r51/fbNW3dumxoZ2ZqYRvm/jvb0fHnt0msDDd+Z6HhZ/nw0b44KqnivJsXBtSGtkBqfHWfnmgXBzeLTaCk5GZaOzzZuCVBRzFSAqVf5K1A8wBUQSyB79rTy0xfq3kXVx2cmGJo9W7IhcZc+wdShITqtLikn6KfbljPne6KkYtCiWSpSgEM1JlYNcVnkqMyiV5HUuJxSJw+vteoR67ZWXLpHexvbkFBQHhBHSS6sic54ffKHJyoqkfKS2VPlsrdsIVo6NWSU4YIS/HQPuysqRqjI54Pdw9Ie3q1rwpKeaOhbyMm/Qk+CcU2ZCsKpqlJx86cHzJ3uqSD1VlowVVaoFC1QjoAQTzmKpwwMHWieEkR8hXJi2UsXYC5eagiPrUvOLXsZVuAVWBeTVfoy2Fn7gLGS8lMZ8Xg5sRy5CdkqMnmbNtY6uTSkZJd7+7/apft+9Zbi89fovu8b0ovzvf2t1qvbyikEyEolwWy2mvvq3P1gdA0uJAUbGE9Lzku+cd9r+fronTpEE/uGyIzaqCzCuwR6Zhn+bbjndk0XReXoeXPKDh6hOrrTI1IaMkvxsWlFHn4lZrYpBgdDZ09PlBHLlRYqlJfImjE1adPWGIMTQUd+CDt1JemiYf5t8zLLJzjPQGpMdn1Wef5jb5flq/1lUWko0Wxwitu6lWjlVJ9UQI3JSrZ8HPX91bQLP+b+eCX3nlmV9+u6lIK6mHSvvTpuinKRU2SLVi3GHzlWdflm0TXDwmuGZTfvlV25UXb0WM6qpdmKk3NlRDOmKSasWRuhuT/4yPfvT16OvnAz87pZialTlfur2ojkhuxi3LtIt517POQko+QnZ8+ZWmBwoOFNaEN6UdFj35d6Z5N+MKG+iG5IK8YERpcFRDXklJd4v36ivv2pgkwyWrQcJYiV5C2S4oueIl11+2pDSio9t5iaX8bpB776+R/vK/6hFvh34xDYdaZOgNBw3IFD/OLgJ8cHRh7gIrAOiUybwD+BHzzfIHACzCkEIbn5xCDeNi/XEITk5ECUgLgAnwiyRWACv5iqqAhaEOxLf5+znOPz/dcfzrtqv+D2o5VGrhvNPddZea0z91pp7rXA/sXiF/FzE7Er0gmHie1vSMMt5vV9mrUD4BenR+s/1Th0nDZ4nN5zpL73QAMD0EgPYKbhZxzi8s+YDjUhTnFHOAKj0Kh1qHHUOgQ4dLiu/0BD37HSrBMlWYeaB7XpDL16ln4Da389FMs8WM88XM88QmfuaR251NhP6nnDYt0eZtoOsEzYgxbkkjMRT3fHvdrTRtZiti1nECWGyiZ0Z4i1xMob4d/ta2HqNTA1GpAhTEiYBwj8AIOgkDh4IIYOfQSCRuwDLz4kRB6EwmMhMSHqYYgU+yCVrVk7dJDEOIQf8n7Z3Xiure94T985BuPKCPsWk2XCZFuN9N8fJB+m4DTw+L01+L1kwh4SfjcJv4uM30mu3kHG76jBbK3OWJ2buS43fWVGxoqM9JWZWeuystflZK3OTVmbE7c6NXZBRMKsoPdLQuz1onY6lkq8qEd7NMk54dMoo8Dzd7/p/tHyAYe4znJ/9MA/kZ+LQ2PedH+ihPFD/r+0wDgOfXu483s1AhzKvXC/ytabCvaBrJKanJLanKLanEJkmV08rj/aArTc0qLYZA97RyNgoFtAQrdu3Lpx89YNGEJ0/9atAHf3fC+vR9vUTZSkXCbzxqL5smX4MqagCvZokh3d6GkF+LAktxM/PNytl/3QmZaaQ43PzLl+7/2ChfEyk4qk+cC6UoHmKUbxZSuhs3fuITj70JPySjxfvtp9IPrQuWoXX3pqPv5dpPNuXXM5RX8ZqUS0SKaSZIH6JuIDq7qYbFJwapLTc2xIKvlN5Ev9E8EahzHmT+rC08ghqfk+wTUJeaTItJfHzj1SVgqXl8ycKp+9dQvBwoGeUowNjPHVOeQGOKQK7l7bSFYP6Ym5mNeRduu3PURJh6HEsmDAjCxPtgx/Iko0TErsvaRQHEogR0agGOIKoHi44oAQokI0H8S/zlg6v/KHn+hhsXXpRTVguEjIJUemvrl6/8G8ZQ5odLC0aD5asExGpEB2Utb82RXXbtEjk4ihiRFnbwTuPlx0z44ekgKHhN6zvD199mM0KlRWImWqfL6WDtXNty4xt8Q/KtP1dV1yXpGTh99uvehDZykuz+nx+YQ3sbgXEbT0EtybUPdtex8pKr6HKY+OHqG/eU/PKKZll9VmldCzi+gJ6QW37r0FHJKbiETzU5IqX7mi/MDR/Ct3i23dCL5BdUFx9OgUcHijp5XQMkrrMkvynDycl616IYtKQYlmKUrlbdlKsHKqS8ynJReSI1KpIYl14Yl0UFgSPT6bnllaG5nssUf7iYJsKARg2LaRZuNID0mkxaTTYtLoMen0qFT6i8DCoyeiVRUzoLSFc/L3aOScu1Jq7ozzCaYExMNdo8fl0ZOK6zLL6rKLq96FO+/a6yInGSo/OX3u9AL9g3T/MHpKUZn726gfTYtt/ejhWdXv4xNs3Ut8g+HsxZ4vn6ht95BDJ6FFyyAenSRvgRRf1BTpyltX6UnJtOwiSk4JJXu8E/gXdID/ahxCzD4SghM4nnIQX05ASghCw0H4OLAXIeOIOFQDpCQGgRMWTQYcAgT6tR80sClNmCk2afEkITQA09+IQw+9jho6bLhssenHBxoXH2z7yXT5dctt1x3UHjivNH+0zs5jqZO/ZECmvF+clE/OwldVB90J9lcoKUfq6brNPfvrIRwC8yht+FgdA0xDiFPcRx5xYyDE3Qh2IfCIQ1zj6kdxCFa5W442ghiHG3CnG4e/q645QMAdaoGgC8MHwQEPMT2NGHCkDyEZwBmvtvdJS34L8zJrWI/Zd5cxfIUxfGp4SJ89pMvsX87sn87uUmJiRdmFk5ip6KFIsfjc78/QevY1MfVpTAMY4ISQ2xCyBNZCQt4NQRDw/bUj+6kQEIJhUMeAyWd1YZYkMArVMrVpg3sa+89guqKtugZ1Wvv293cfHe7/jj38I5sJRGTIHrg5WHe+rvY7Gu04nXaATjlArdlfS9ajkvfVkrUpJC0KGRE5d3NBmlpm2sb0tHVpaRsz89SzEzZnJG3Jzt6Qlbo+LWFtQvz8iMi5EeFz/b22vFNzKEP51ko7UdJqkCjY3+AHjDNgFOION/q7P9wQEWBZ+rtPNF7+b7fAr+IQDGVzdveJjIkHuyFY9MYjy/0epPzv9gMOZZ+7V2HzlBKRVptZTMoqqskqqMnK5ywLx/VHWwDwqTA60dX64f2bhoY3b928cfPmjRs3rl27fefO7Rs3XEyMC5wc/davfIoWDZHiT5fiy0MJpIMBZJcG0cGFlpKLDY53NjhlsnB10KnzpDfvaJmF1T6vYjS13slLZaOESlB8pVKAFrx5spPSVq2quGtOi07Fv48JOn018vtbuBdBtFRwPPOyWLLGHiUTLDM5HSWUqSiRr6aGN7KiRmUSAxMjTJxLXkRRIzLCrhiHnLyCcX5Ji84uex6e+eRlTWw2ITz5+bGzjspKoXISGVPls7Zsxps/pCUVVr2N8tE+4KyoEDJFPmvbZoKFHS0xp/xFqO1q9SfS0tEo0VwpvgJZ/lzFiZnK6CQlmXh5iVQZ4TwZgUJpxBuwCAUI97MKUDxZcqJpS+aXXfiRFhpLyyiqic+tTS0ix2T4/3jLdPYiVxQ6TlqsREqgDCWYLy2cOlUh99gx2tsQalx2uvGjwCOXih760GJzMSFJXse/vyOn5I2SiJGdmKYqm6elSXHxpsZnFfi8jzJ9Qg5Prnz+/v2ZK7E/3KH4hlBicks9Aiu8gqipRRj/ELete58oyL9XkUvbuplgbV8blkBNK8RFpWW7vciyfhxqcNRHRSkKvA3lJubNmlK2Zw/hnknNy3e1Mam0pBxaQhYlOhkXFFMZGIOPTKemFeU5eT5etspPRjpJWjRDSTpn85ZqCwdqfC6MYqqJyaqNTKdFpyGKSqcl5tEyS8jhiR57tJzkZd5NQWdsXEGxf0RLyIHttMxiGow4AjYLT0o7d+nV1Gkx01Tyt6hX/XiFAHMihafTkktoiYW10dnEkNRy/9iqkKSa1LyqwDDnHbtdZCVD5MTT5kzL1z1AexVKSyqAi002eoz3i6yNyct+9Czg8oOSpwFQfqHHi8dq291g5BJKrAQlUCnJky/FH6EiXX7zMi0xqTargJxVROZ0ApRs6BDG+4FvtwVk0ej/3a/F33Emfl5whwMc+niwEHdmIe4HzD7gOwfDikZxCMLQgcWIH3Z8yAHsw8cjJCMkvnyy2EwxwKffreZfcZZz8jp7z3H9NUu1axa7rlluvWKy88d7e34yW274ZOqDpzMfeC8F2b1a/yhgnYX7oicv57/OUA2pmelVr2VGdbxCTzte3wTGIt1G9sGGQTDgcMnnY6PQgUZgGLC3IH50h0B09hH6yGEgIg4LjeHQEfrggYK4i024H2qKTlKpek1D+hBurol9uJnNcbdDIjQYQPA6Guu72vqUTovhXh1ml8EwQ3Nk+MzI4AFGz1Z2h9pgx4yhnmmsFhUIlsAoEenLkxmMEm5ImnKZXAPxGw7QhvXpEPsOxNCnQxw8ZE6k/VTEUoSkaTCZLEuvdkSbxtKvYeyvZWpQB3Uog9dKB4Idya26XWxtxqA+c/Agi3mMzbjAZvzAHrg41PNTd9uVFvpPNNo5Kv0Uve4knXairu4onXaojnqASjWg1RlQaQaUwt0lKZvTUrekpainpGxJT1VPS9+anrYlNXNzWvbWjLQt6YkbksLnvw9cGhY3L8h13astjqUKjqQM8jeKQ+Pk8B9sgd+yDrW2tUHE93Ec+t2e+n+cAXAo49zdUmsPUlgyGawTGfnEjFxiRg6yTM8b1x9qAVJ6Hjk9vzIpI9DL1+zO/TuAQ9eu30Jw6PotQ8Pr167ZXL+eZWoUuXZZLFooGxBCii9fSiBNWSZ3116c/eOaxExsSLzrvmPm0+b5blCrMLegxKfWxCRn3r3vv3h+JFosR5q/SIoHACNXWjBp9ozC0+fJb0JqYtOTzJ7EPXDAvouhxKQFXbplpDLLVUoqShqMNvyZShLZamqY+1Y1Eek4/5g3l80yHXwpkZlpjj4xd21x/lGkiPQUW68k26ekqHRsSKLf8XOOKsrBchKpqnJpm9UxpvaUhLzyt5FPtQ2clOQClNApG9dhjEzhRJWvw+zWbn6Eko6AmGko4Zwp0oXLF5Zs2Zy7aUPqglnJ4OeGFsiX5s1H8YAAgQqkeQuleUCwmgk4tGxh8bkfKEERhJj0FJcX8Q89ieFJZU9fvdDUf6qkHI+aVCgFNMWXjxJKVZJI3r6Z4ORCiU4vcH8bdsO69FlITUJBussLm80aFrLyAeCtJyOSqYrK0dhDfOJJic3McvV/8cPdUr8gQmhiktnjBONHpKBkTGB8vKlzkYt/TWJ++Yv3btv2uCjIBclLRc2ZmXbgcKWbLyUxN8870G7XQdMFa2yUp7tJiYdKi6YpSmUvW1x26mzNs5c1SRm4iIRMZ5/QmybeR8+7Hzr77qpp+YuwmpSCXEf3J8tXPUNLxksJpylJZW7ejDGzBxCqjkgNMrZ/dvry85Pfvzp9Mfy2aYFPACkxBx8S57pbE3AoQFEqbuH0grPnMI88Sjz98jz9ct39Cjyf59u7+GsZPFFWDVmwsPDICaKjKyU2nRSfm+cZEH7f3vfUVTf9cy/OGaY7vyAkZlW8DX2yfZeLrESIrHjq7Km5uvqU5+9qErJLfENyH70gR2VVvo31P3vT6+APJS7+lNTCPI/nTmrbXeRk4lBiRSiBMkmeXCn+MBXpkhuXKHHx5IxcQkY+IR3pBEhIhzDeD3y7LSCL+pfjEC8PeMSJzeFEkFsgDr5z4PkGjnPASOAsBzMRIRMNwfyqMkIQXBtiJ4jICfOB+UeIV1hSQFRWSAQlBIcLSghMWjRx0sJJgpLIrES/+/krOPT45dk7j9UMHdVvO6hdt9l01WLHVfO9N2zX3Xo0x9Bl2l2X+ffc5t/3VL3vo3L36cy7rotN3ZY/8p3zKkwuKgsVVLXlCen+bWrsUXrTftrw/vohvXqwugwfaOw/0sg4AhjTPKTbDON/GIfqRw4iGjrUOHyonnWifuQ4DCKqA+PS8OF6xhEa60gT60wl9QAm5zSt/Ay9UxemeW1gHwEfuTrWsYaRE0AvLWCeGT5QM2hbl9o1uHa4Zw2rZffg4DLWwGZW92pWx1JWx9yR7mkj7VMYVNlezOShCsGBzIl9MZOGIkTcyrz1acPHScO6NHCKY+gAXNFYhyhMrQ8TxerRRvRgbiXqiG7tCEyyZFDD0iUM76Mw9GuZV9M68w2J/ZptjfuHu/ez+g6zhg+xGYcZQ6f6ei/2998Y6LrZ2XGjrfVKa+vFFvr5pvpzTY2nGxtPNtafbKSfaKSdaKg/1VChX5myOy1VIyNpV1ra7uyMPRnpe9LTIb0zPX1nRtrOjOQd6WHr4p8vDfZe8jZyxguHbUHbH6RlUdr/g6/d45f8bbbAL3CoitLZ2DHIFb21r7axE0+Bmf3ABaMqMi4lLDzi77iG8XmHfveX4JMMgENpZwyLLN3wIQkEsE6k5lSnZuNTs/DIclx/uAUIKdm4tOzMiNjHVnZ3r9+6df0mUNBVjnXoyqVL9jdv5pnej1uzMEWSL38yT4EkT44kX7KyTNbOPRjbx6T4jMr3sa46By2VVJ/NmZNx+DD+xWtSYnqJt1+Ynt5rRXDEEs6X5isAHJLiS5oil6WtU+3qRQJjiEdA+uMX2LAUXECUi/YhI5SSt+TkRGmRHCneNIVJGZvUKu5ZEENTql5E+Jy+EXvXnhCaUvo8OPXhU0JwUsXr6PdXLeJNXYiRGZXB8d5Hz9grK72TlUiaIpuspl5hbEeKyy55He6hbeCgJPtaQTphxdKSy9dJYfGEoNgnO8G+oRgkh0qUl85cOL9cbz/e0BhrZJa/Xx88r5LQAtkovlwUDyJpnjxAI2AhhOV4YLKd1KULC858T3oXgY1KDbxr9/jwhSK3F4TwxIy7pi9XrApGS2RLCeWj+OFKU9HCCSsWld66QwqOwwTEJtv7lL+NqY7KDL5j82DRWge0bChaNF1GIFNVMnPPrupHHqTo9LTHfi6HLmQ6+ZCiM/I9AzKd/Qkx+YBSb356kOvgS0zIL/ULdN6y+5EsOkhOIm7G1Ix9+lWuPqT4nCzXVxYrtpkpzHCVlYNZm2LQYhkAq+s2YK7dIwVF4yKTwkztbXbqGi1cazZvtdP6vcEX7lQ9DyUl5mXbuzxattIL7FTSQinKUumb1StMbYlRGZUB0U77T92at8xk5jzbBYt8tA1SbR9XR6dVh8S47NrrCBEjZMVjVNAhixa82ajmsUn98UZ1x42bHWC5Zp3N9JnOCvKhy5cXXrhE8n0Nj0fWU3+HfSfuLN54b9Yq62XbXh35Kdf5OSkhs+JNsPO2Ha4ykqEy4skzp2Tr6JJ83xATMkteR5S/DCfEZMQbO9io6bhrnihzfklKzst2932otu2JHBouMB8lUCLJC3AeoiJVeO0nUkwsITUbl5qDS+F0Amk5+FTQH/4ijB/yv2mBfzsOwfgfMPsAC4GDnJCcCHfGIZhiFYYPwXYItI0EWhDj558kAGgkpCgsqigiihYUlRGaoCAsCoHmYCZWmH1VTkh80aQJEGIBJfQ1v4B/BYdcXp0xerLp/uPN9x6rGzqo37TZft1y92WzzZfN1122Wn7NZtENh3m3H8+8+2T6fXdVIy8l8xfKj0Nn+cQu8o2ZGZgmGlowKRg7167u+x9rso6SevWRcHMDJ2mM4/SBQ439EJPgEHUQ4s5BlO2DdSMAQofqGYfAGkNnHQImgTE8VLDPMLUaBvXbhg439h9s6j3R2H+U0nuinXW0lXUSBg41Dut2DIClSLtl+BCt35KSVta7bqhTYbhr8Ujn4qHOWazu+cNdMwfbFJldCsx2aZhTdZA8sR8ryiiXHMoR6k2QGA4TxsRvuUjAIMYl+uBxauvhuo79tCHENERjwjRKiLggVDuyjzKihQjmGmKCtICIyMM3iwYDvHppPzQP6naw9Zhdx9iNJ0b6jw8NXe3pv9PXcauj9VZb87XWzh9b679vpV9oqb/Q0niutflsS8vZluYzzY3nGrGHMam7U1M1UpJ3JqfvzkjfC8pM18xK08hO1chK3puZvDstYVvC+w1BgUvfhc0JfrH45RUDjyrcuIfY3/FaPV7mn2mBX+BQEbEruriVq4iCptAc+rs0sn9clXdo/uMXMYFBYX/mDL93zDgOfc2Pwcd5AIdSTt8usHDFBcVXJ2VXpWRjUzJxKRk4WCZnjeuPtgAmMQOTmlWWmhUZ8N70rtHt6zeuXbkCRARecz+eP+98716RhXHMqnnJYBeS4MkHHJLgS1RCZ+zcXWXtBHaS8ndRztr6NgoKz5Xlw1csLTQ2IUTE4mMS88wsXy2cHyMrDi5zuZK8IJhdNGHNytJ7JoTw/8feVcBFlXVxGkFqegaYGSbo7m4Eu3XNtRO7W1GR7u7u7m7sRMVuV3ftlpqB77wZZFFRUdddd7+Z35/3e9x349zz6v7fOffcmotZ1adSyq6UNDcHxrkYWO1FEZMwMjUYoYMovlrS0Fori1Pb9l4pqAU7RuAvS1Lmrwc/t8t5Vcfjsq4UVDcExEbOdC7f7nu1sOlsdmXkrIWeZPkMgnQFlVBlbXtmt9fVsoMnUwpCx07xliOmEWVKVejNM2dfSMq5WlybsXhVkLJ6KoVcpshssnU8u2bb5cScq0U1dWs3RNMIeTiRBozAYQ7/4YCfu3MISBpuSK225tGFy65mFV8sbkhbu3uH+cicldsv55RfTMoqnTk3i0mrxQ09iBE6JMPfgBaqVFJonvXrpbiMq4X1x+LzID7eyfSi4BmLNpOVgnGYIpwwxOhrUJCpGz78gl/E1ZL6Wr8o95HTirfsu5pf1ZJZeiq1+FLZwbIdXlEzlh32jLxaeeRUbEag3XCIX5dOkC5XVGicMLHFP/xqxcGDwUkeupY+WLA4ocqxQ+oxImAdajI3b92x/2pJ3em0ovDZzluU9F3kVMLVjLIcpzRvPHAprfRq1eFmj2BfHcNwLKoUI1JNRtfZ2ra4eF4pbjqbVhQwZuouOVoQFpcgL5tr73R0j/vlwurLuaUw28eXgMnESlThJUoI6CwiLpGIjSFiw4mYEBIGTD3hWMlkIqpYT/vYqnVXswouFlXlbHLZpGK4Q07RV1E3wXJUxbKt56Mzr1Y2n0nNDhjmFIRH5+KkqhiUxvETrsamXqlsaimsulhS1wLcb+zM3ermcWNmng2MuVLd3BQS4209LICILcGJHcEKnULxN6MFcijoY2tXXC0pvVzXfKH20IUazhOg7vCl2kNfexfw8v9tGvh30yF+PpgjBAutAu0RkhYGIoR4x4kLQnAFMfpQiKAAIbZhZhFwISEJIViSlUuHxEki4sCFiCJiWBFRGRGhIQKiaCERKaEhRJEhBNHBvAG/hw5FZizYG2a1N9TOJdR+V7Dddv9h23yctnjbbPQyW+9muWav06o9w1buNV2/z3Szh8HWII1tEapbo2h7kgnBZfLpjUpFJ/H1J4eWtkgkX6Z5Xp+z/kbVghvPJ//ePe4pewIQmPusWbfBwtP1C1hj7sEyrAj5AWo04/fu6UgKoHP27bdzbj5b0Hp/bs35Uak1tr4pTt4xU5OLpiRWTUk8PKmode75R7OvP1l4+2nQw/DLL/W7Hkp0PZLqeozueSzf+RzNeopve4JhPcd0P8d1P8Z23ZXpuibFuijJPot63YxpL0N3Fwg/KpTPOrRz6r2nMFNo6p3nE+++hTgNMDcJnPe4LIhDhLqBCyG43j3mOnvMre6xd7rHwfJK19n2v3Va3nyxqelFTvCL68tevJ34tH3M87cL2C83dL3c8PrxxsePNj58su7pww0vX6x583zN66drXj5Z9ezJiifPnB8+Wfbo4crn1+ffqXVqqBvRWOvY0DC8uXFEY8OI+rrh9XWOtXWO9XVO9Q1OdY0O1ZW2R9L0a9KVE+O1I9ZMSbhw6Y8vjRB5x3ka+Js08CEdKjj2iIvcw39kNf2WWns9vvR8eM5Rn7jSDB4dGsxj+8fnERIQqJ6/6ejeoNassguVzWerm85XN7RW17fCtqqRh6/TQHXjuaqGs2DPqW1qKqvy3u+2ce36tWvWbFi/frWz86qFixLd3M56u5cYqtYAN0BMQ3wHpflr5HGNDsPPufpeKm44nV4cMGaSuywphYDOlsfVTvvlQlQ8jEfPJ2dljhkP62ZWYcTAoHQULVCHEytVpjXPnX8hMetiYcPZwvoLhXXZG/dspqt7ymCzsFI1KMFmGb5aWclqS4uTW/Zeyq89FZ/rNmpGyJjZx/yiL5XWtxbVtOZV5m7e5zNiWsVmj0v5jS2ZFZEzFrjJy6XipUrJ+ApL65M73C6VNh5LygkaM9GLhE/HDy2WQ1fa2Zzx8L9UVt/kFx43ckK8kXmRrWPD7EWnPUKAqJzPq05ZsNyLhEvHitWihYD8HEWDOYvvMIYfqNEhDN9BoENYsWotjcPzl1zKKLxYXJ++asdmNdPo0TNORyReKqg4dMArx84mi4SCif4HscLASUrkiRVOo077hF0Ch7q8iotl9bWBUbsthm3GkKIxkmU4QaBDdQqo2uEjz/kieSq9w1zsx6bNXXkxMQ+sTxfKGs9llcb8ujxwzMzmAyGXyptOxKT5243wJuHTCFIVTGrT+PEtfmGXyhobg+I8dS0DsYRCzNAGtPBBlEAjYWiDoc7Z9Zsu5ZWfSi+Jmr9+p46Vn5511vBJVQvWnPKKvJRXfan6cIN7kLeOURgOUwJdo2BrbWzO7HEH1Z1JKwwcNdmNSE5CSRcQsRVWNqd27r+UX3Ehpzhg+EhfIhbWhqrHijdgxKqkREolhQolBXOlBLOkBTOlBHKkBaG2cjXmkQULLqVkXCyuzNu2f4+Bjbe2WaLtmOIZS464+F9ILblU3gwx2X3snfxxmGw8qoJBrR8/8VJsyoXy+vNVTRfL64u3u25V1d9L00od9ctZv4hLFY2NwdFeVg5+BGwRxMHDCIGVEqaxZVHQh9csv1RUdKG64VxV07lKuP2bWqubkS3vUfCzauBfTYcgTBwEyIbA2eAF1/euA+c3oEPgKQehFMBTDgm0zXGWg2wIHYJA2xhhUawwMCIRSUHgQgKC/GAgguKi4Dv34+lQfNEijwQb12i7/VF2+yJt94TZ7gpy2OJjt8XHfrPXsI0ew9a72ax1NVvtYrNil7XzbqM1B7S2+KnuDFLYGkDaGETZHyUXmUqJLZdLOYjKOCGVcFbfv3XZ2ivlM24/GX+vffLd9hk3u6fdY02508FlRL9A3ALEMtMx4wHr11O3R6RWmLonWKwJM5sXZDU1yGF25MR5CbMWZMxbXzZnbfHitcVLN1cu3F+/K7W8+sqa3x8odP0h3f5AlvVsKPuBOPsPqfbnot0vpLufYnueEHoeYLvv4TouS7adkeg8JdV1Gt9WjWIVinXlS7wpHHK/WCHliMeyK632v7FG3+4Y99tbMGRBKIV3RKh7/M2eXlzvGQWM6ApryiXWqJvdY2/0TL/YPeNCh8Vttv3ltn1Vb0o8H111vvto56PHWx++WvPw6brHL1c/61zx6uX6Ny/WPX++7tnTdU8fr3v8YN3DP9Y9+GPdwwfrH992vls5rLLKqbJyWHmNU1WNU221U20VwLGmwrG6wglQU+ZQm2dfmmWVla4WEWCdNHxn9aHbPGe5v2msz2vmixrg0aEfT1/+6haADlXO3XBoTwDMDzlX3gCriLZU1J7tRd3ZCh6+QgMtFXWnK2pPVtQ1FZXFh4Rv37h53arVG9auXbNixfL5C3atW18aFd0a4FOor1yN5juE4mtCAzcQqJXDNdg4nNnr1VredDq7PGDcNE85cjpWupQoU2ZicHTz1ta88tayhoZde+M0VHPxUmAtAR4F23IqrnLkiBaf4Nbi2vNljUeTc4Onzd1EooagUQVYGM0LHELz1chK1lpYnN66D+bcn4zNcXWa4m09pn672/n8ytbqQ8dSCyJ+Xe5mObpqk1trHlg/SiJ/mQu2qVScVKk8tsrS/PTWPa3lDYeTsgJGj/MkYbNw4hUEiRJVZuOv887HppwvqDzkHVK6anPFik1H9vuczyxuLW2q8Y12txrhgUJnYWCgL3oYLQDED8xZwIuACDWj+ZrR/I048WpNlYO/zm1NyT5fXJO5aus2unaAjlnN6k2tqVnnMnIPbtuaqqWWh5euIgytIkjlk2VzzW0Pbt13PrOotbSmpaAsa/ve7bqm+wjkVAK6AiPUgBWqo2CrHRxbPAJbC6vLvUJ2WQ6PGTPrVEBsa2lDa+3hw1EpniMm+ThNbHL1by2vOxqb4mc/0leWlAFNMCgHR49p8Q1pLW9sCo0/oG/hh8cX4iQaMcJgm6rHCFUqko9Mm3Y+LuVcSUN9YGL6iu05SzY0bHM9E5J4PruytbSxtfZIo2+4j6FZEA5XgBlaKYettbQE2tNaUn8ytSBw1CQPgmw6RrqUhKmysDy5dVdrTtG5rHxfxxHeeGwWRqIOLXoQDaY8gSaUQANKoB78J1ECNRiAYC1auIKMq3VyOOvt01pSeTIhK3ftztyFa6vW7j7uGX4+s6K1FOjK4TNpBaGjJ/rgcZkEZP2lhnHjW+NTW4HP1B46lpwTNGHGRhLNR0E5d+TEFu/Q1oqmhqBoDys7bwImHyvWhBGEE1SHFsigoJtXLW3NLzhXXnumvP5MOVz59WcrGjjbr7gLeJn/Tg3gsdi/+p3w99UHYQ+EMMJAijgxE/hgWSFRspgwUURcEVmMSJQsDvOIhCWExelDIdwc+M7BokMSykMRKImLyYkKDUWCaw8hiYrTxcUZ4kOZ4kPwP9w6lFK73Cfb7kCig2ucnWuMzf4oq73h1juCwH3OYbu//RZfi41epggjcrNc66m+1ge91ld8o5/01iD01iDpLaG4zWHkbcG0zWHy+yPovnHksAJ0bKNo2Ana/rOL1lwtnHvzydTbnZMgYhssH/Rb1ySIVXAXwme/nHnloXlMKW3Gdr0pu0ynHHCcGjh2auT4OUkTFmf9srjwl3nFc9fWr9l1cPPOhp1up3Z4nIiJ9X50S7Xzmlz7LZU3j0W7Hkh0PxZl/yHUdVu26zcC+7ZMz01se6v671XqT+rVus4odJ8Te3NQ8kUFlpUrxcoV6cwTZ2UKv8rFNtb8MvfyuZG326fefD3+DnviHWBB7PE3ES407kY3YOz1HsCoG2Ag6hl3tXvE9Z7xl7pHXWFPuIJs7S+1Db/0dkpLm3PzK5/Klwl5DzMSr9aFnW/xOH9z17X7m+493vDk2fqnz9c9he2jjU/vbX56Z8uz3ze9vL3mSbFtTalddaldVZl9ddGw+hLHhvJhDdUO9bV2dXXW1bXWcKi63LK42iIj3DJi8fxCutfZ2juvvjhI5WXgaeDv0QCPDv19L5K/qiWgQ2Vz1jft9oP5IWdKak+U1Z4qqz5dVnUatqU1PHyVBk6V1ZwsqzlUWJ4cHLF/644ta9dvWLNu3YpVwIU2LHOO8Q04lF94NtA3X1epCtyTgNJwvsrXyGJqTc1ObNt1trD8ZEpe4IgJnkRZGCVXYUQLqcSqcWNP+oedLak+FZeYNnZkrDy2BCPcKMNXB3G6SZLFJobHtuw8m1feUlpX5h2yx8xuBxYfgx5ahhFtAjqE4qsiiFca6B5btf5sWuHx8GRXu3F7NM1y5yw/nZh1trim2jfM1X7cHi2L0uVbzqYVn0rJj5oy21NWjkvGKgx0T65edzav5FBMctCIcR4EXCZWvAIlVIyTKNBWb16+4mxK9tmcMlgs6ER02tmMohZwvQtJDJk6f4M8MwCFysVI1oIYKESMgyh+2GlE8UOXG9B8tTjhUkW5hikTz8bFn8nKT1+6ahdVMYCmlDNq3AmfwLPF5S1xSUl2dnEkQhmT2qivWW1tVTRmcu36XafjM84WV57IyEvbsNPXbkyknmkmXaEUN7QOI1oL85rMLFpc3M9ml5Tu9dqhb+lrZFu3ec/ZrIKzRRWFu9x2Glh5Wzk17joAej4UGuNn4+RDJKbjpCqoxDo7mxP73M4WVdX6he/VMfbCgnlNogYNeuavRQmWkqRL9LWPbdx0Ni3vbHbFyYS849FZLcmFLRnlR+Nz6yOSz+SWHgyJCra29yPic/BDIX+Vof7x9ZvO5pUeS8jwdxzlhsenosVLCEPL4VysWXc2NbslNct7mJMHHpcGznJooUbgxu8A+wDQUj0aNCZUgZMo1lRpnDf3TGzC2YLylpS8U9Hpp+Ozz2aVn0gthNlEp7JKzqYVxE2d5YnHpuKkS6mkajvbswEhZ4srWvLLs7ft36ZpsAuLj6RS86xsTu5xP1tYXecd6mZu7UVA5yIOgYJwgmrQAqkw5WnF0rM5uWdKq0+W1p4sgdu/9h14j4KfVAN4zL+YDr3nti0hBKupipC4EH23M0REtjdRGKImiAmIAmV6BxG0sAhYivr+lRIS/HQk7v5tfY+zXFrz0sASG59MO48kG48Ec7dY8wPRDvujhrtE2O0KtdweYLXV13arL1iKHNZ7GK31pK7zx60PwK31VVjtpbzWi7HOj77Zn7IpQGmrv+qOIKWtEcydoeo+0YzILHJojfaulvkLb1RN/+3J5NsQz7pjyt23035rG3nwvLKzu7rDFuuJHg5TfO2nBFtNDRk3J3XywowJS7MmLs2csChlxqqc3T5nYCmy3b5nXNzPeXscqyuf/ey6dNc1oe4bJNYVesdt2fYrEqzLIm3XRd9eEX1aS/MaJTGXJuKsKVK7X6H9ILajTPJ1ydD2AslneaTHeeRXGUM7kkVbim0Wtp43u9859dariTdhodWOCddZY2+yRyP8p3vsVUAPbEdfYTtdYQ+/0j7qSqfjVfawK12O1zqHXXzj1Npu28q2udxpebnb4mK33iWW2qUOkwsd1i0vHU8/nHr03oq62wfyb0en3CyNuXnM5/It98v3XG4/2fb7s7V3a8yza6xyKm2zS4bnlozPLJqclTu9MHVOWczCyuCllX4rqjzX1u7ZXLVlf9WcA8Xq4Q3i7ofqbwy8DOvfM/zltcLTQH8N8OjQX0VS/r56gA6VzF7bsNPnRHL+yaLqo8VVx4srThSXn0C2lTx8rQaOFVUcKaooTckMcvPcvGb96qXLnRcsWrNoSaCrW2VG9smSstN+Xnm6ypVgCpCB8S5fLZq/HC9ZrK7WOG/hqcCwBjd/Xyt7dzwuAze0HC0Ikc2ytdSqFy856h98IiQsf/bMcLpcBlYUikMwhgqSVKGuduOSVaczik7kViRv3L1RVXcvFp+AHlqMEq4By4YMXxlWuECJWj158gmvgLq9nvtMbLdTlGPtRhzZ7XokODLVed1WLeM9DM2sibMglNlB76DgkePcSKRkjFQhVqJQiV4/ddpx/9Ca/T4+Fo4eeEIqWgzoUBVOPEcWk6GnW7Vo2XHvkNOxaacTs4/EpJW7B4VOX7RFVW8zChuBlgThq2ExVg4F4lo8oLM1YLBC81Wi+QvlZcptzU4e2H80MChhxqy9VGogWS7V2KRu3aaTGXmnEtKC7YcHUBRydXWbx487vGJl9aadtR5BRxMzTxWUH0vPL3YPyl6zq2TBilwr60w5bBlOohwnVaKudnTpyhO+ofkrNuxS199HV86ZPO24l9+RwHAIEbGBpu6haVg+f+mpoMiK7fvcDM2BjaRgJIoJMmW62oecV58Oic7bsGOHsqY3DujQ0Eq0cK20QKW0QAl6SB6ZkGtl0bx+y6ngWFi653Ri4bGorLK9AeFzVoXMWd7kH9rk7hVmbeMni88iDC0hiJepKjbOmHXKN7jBzcfbwtoNh0nBiBbjREtU6Q0zZ57yCW72DnI3t3HDYEGAcrRIDZq/FrkYEHBVhACxFAlWoUXziKgcA93axUtP+QQBITydmHsqPqcxICZh2YbAmYtKXTyPB0Wn/jLbh4SD8A/FsuhCHY1TG7ecDI2scfP1Gz11PZHsjkbFy+KytTSOLnE+GRxVvHHnfl1DTxwqG2gkGrkUK9ECyWRU3fLFpzOzTxZVwHPgWFHl8WIAPBB4z4GfVwO4/wod+vveeXx830OHkpvnhddaRFXYhxcOC8yy9E6zdIt3cot1OBBj7wruc+G2u4Nsd/jbbvdz2uozbJOn5UZPkw2exuvcjFbuM1y5V2/VPv3V+/XXHNBb666zzkNrk5/upmDVzSEM11DF4HTpuBrBuEa1PcfWzb18deQ91oTf22ccu6E138to2F7r0T5mE11NJx6wmujvNCN06pKsaUvypi7JmbI0d/KSrBnOBds9Tu8OvLTbu2W324VNbkf27C0tiF/06IxWzwXx7tYhPa1o9gXpzhuinVclWdek6rzQQWNMF6rR1uob+U1UfJJD6s6V6MqVeJMn/ToT15GCbksacjFHM/xQyJibrxx+65h4+/mYW+yxN99MuNY55jprzDX2uMvd4y71DL/aM+JK99jLXSOusWA75iJrxKWeURd6HFq7HM91DTvX5dDSY3+2w7al27qFbXOCbX202+pot/HRTu2jb1WPv9Q+/tys8YX+wae2TQ9G5B6ZVHVkYsXvm/Pu+ib+ttb92KqAU8uCjv+SeNIh/bBJ+jGNjDPK6ReZqdeYyTcVE28qxN+QTbqCj28lhrYKhV6S2nuh6SrPOsSjJD+LBt6jQ6euv6huecJFxamHJcfu5x+8mVl9IaHoeHByWWYuL5TC3/n8/2RbQIcKZq2u2eZ5JCH7aF75wYKywwWlhwtKYHskv/QoB5yUXkAiD5/RwOG80oN5JUeKK0qS031dXHev2+S6eVuUt19lRs7BwpJj+UXHvb2y9NQKUYI1KL5KDF8Fhr8QK5Ipi07VUY82N/MxNNohK+uBlkjCihZhBAvRwskEiWh1Roi5cYC1pbu6qhdeJgEzpAg85WQES4hSBdpatXMWH0/IOZRSGLVozQYFFQ8sLhXGxFjRcjAsyPCXoIWyiJJJyrQYUyNPfcOtJLIrjhBEo8caGfmZW+xWU9+EIx4gyIWqqkWYmfmZmO5i0N0wMoko8TzUkEyCTLKyYqiZpZueyU55mhcKlYoZWiIjVIYSKsAOScZJRdHpUUZmcaMnRE+Z4TV87BYdw1Vy1PUoGXf00AS0SD5asAzNX4mQH4T/VKAQlKH4KlB85WiBQrxYtqJ8nLlhgIWJi7KiC0YKAqOlqikXT599MDzhaEyqu93I/WR6nIFh05Klx+MSjmcWHM8sPp5dejyv/HhO+fGMkuM5lcdTC6qXOIcqkFNwEsC+cuRx6TraEeZWHpo6OwhEDyI+RJkZYWzgY2y8icbYiEJ7yMnHaGhGWVj4GBrvkqN4o2WS0EPzsUOz5AnxmhqhZhb7tPV2kcn+WKkMtCh0s0JGsAItXIYWKcSIJRClI1UVY+wcEqb+Gj19oZvd2K2apqupKuvpKq5GJu5GhvtoVB+MNMyYKsSKZuIl4xVpkaamXvr6O+VIXuihyRihApxgtqxUmoZKhJmlp5H5NhLFSwZULVaIFihFC4Cu+lCK5geUo/nBiliFEihGi6YQpCKZ1EhTk/gJk2Om/uo7ctJuY5t1dKXVFNo+XUNvM6v9SireaMkkWAYXL5Yui07S1QoyM3XVN9gkT92LQYdjJNJwEmly2FQt9QhLqwPaurtk5f2x0umYIWVowWoUfzFaKF4eW71s8fG0jGP5pYfgrs8r4d77RziPAh5+Tg3gMJif4kXyrxLie+hQXOPC4FqL6FqnxOppCeXTo4vHBWYO90tx9Ely8EqwdQP3uQjrPaFWu4KGbfeHOUW2m71tNnnabXC3W73XznmXpfNOa+edNs7ItCJz592my/aaLd+rsW6X4UZ3/U3BSvtiqJGpoomF4u6V2qvORc8826K3wM16mJvDCD/r8W4m49yNxx4YNi3o15Xls1dWzlxVOHtt2YwVxTNXlPyyOGvZ5vLd3qe2epzcsL929a66BfsOztlyZvPGyIK06efrrJ8cpXaekuk8jus8ItV5VPROGmWtGna42NCxkiJJSymvinHs4qEdBei2PKmObJGbxbSiumVrz9VOuf509M3uUTfbxl1un3S5Z9yVrvFXOkddY424zhp5tXvMpZ4xF3tGXup2vNztdLF79Dn28HNs6wss69ZO67Pd9me7rc52G5/pMTvDsj7BsjzGMj3dbni6Q+ckW+coW+9gt2FDt24tW7OmXbmhy7K6e3RmlVn5KXpxF734Nb70JaHklVThC6niF/IFrxUyniskv1BIfE2NeS0f+YoU8YwQ/kQ25DE+9BEq5AHG//6QwN8w+280X/s71jn9WYbbPDl+bg28R4cu3nr29HUnF49etP3++OWt3x5dvHrnxJkL5dX1hbxA2z/H+wPoUN6MlZVb3A/GZR7KLmnKLW7OLWrOLYTtoZxiLg7mFkM651DxQfiXh89qoCkbFFjckF1YlpieGxVfEJdUlZHdXFjSnFd4OCf/sIdnrI56EkowB8OfhRHIwghmoIXAdBBOkPSSRe8lyOzDDPVBi0WjRTKwwhlowVi0UCBB3EMO5SKL20PAeWGko1BiaTLCWTLCaXjJNA318tkLj8SkNCfmRC9YtUlByR2DisOIZWJEclHCuTLCmTLCqegh0TgJfxJmPwEPI2NvlHQgDu1HxO6Vxe3EoVzQUj44lD8R7SmH3UNC78RJeWPEY1EiGSjhFPSQKLyUOwm/E4/bg5HxkRkaixaD9GwZgXQZgQQZkTCspC8Jd4Asv5NCXS8ruwaPWYeW3I0W98GKxGKE0tECuWj+PuSg+LNl+LMQ8OWgBDMxQxLwkv5y2AMU4i4iylVGLAQrnaBIz5s4tTEg8mBUiqv9qJ2yCr5KKnlTp9V7BdaExtWEJx9Mzj2SXXwovbA6IqkqLLEqMDr2l5m7ZQlBGLEktFASTiyMKOMui9tHwu7DSnpjJPwI0qBVFxJmO1Z6H0bSBysZiJP2lkXtJaD2Y1EBaMk4GbEU1JB4rHgQUdpNFruTgHHBSgdihyaiRTNlBHNkBLNlhHLRQhko7omQdJPD76JSttKYG+UU1uNI69HoTRjUDhJuJxHvgkX7oKVi0eJpWNEkjGgYQdJbFrOHgNqDFvdFD4nFCqViBJKxohEEaW85/B4iwQWD9kNJxaBF02DeDkogC4IZoAXfh0Auij8X0ZhQAlo0FA9XCHYvRX47jb6BQl1LJKxHS21GS4LMu4iEnWiUJ2poJFokCSUQixHxx0vtJaK2E9DbUBKgh0i0WCJGFC6MMIK0mzx+NwG7F4PxR0vFISdUCE5HGko0VA5XtmTxkZSMw3Cz5xQ15xQeyimCe593v//MGsCheXToq1+l30OHEuqWhtc7FJ2bU3ZydWGTc17d/ISiqSG5kwIyx3ilOLkl2O+Ps98X6+ASabMr1GJ7kNm2QPOt/labfWzWu9usc7VZsw94kcNqF/tVLlYrXYALGa130dy6W3Otq+I6H8pmP+aWYKJ7DNYrGetVZLYk3F7TZp2V0z7LkftMxuzSHXHAcLTb9JWpizZVLdpWMn9r6YItZbPXFM1aXfjrmrwFG/PW7qlbs+eQ865y503NS3YWLdzRvHzD+SUbcze5xHq7r7lQPb3zoCmrDt/VJNRdh7kRJlm9ZMjxPYRH+aSOQpE3BSKsHKn2Qr2qiuWrTtdOunzf/nqnzbUuJ+A/V16PvNIO7nD219mjL3eNvtg1+lLXyEssp0tsh8vdtlfYFlfabS++Gd7SNuxMm03L22HHOx1Otlue/93yzDOrE2zTUy/NTz60OdxmdYRtcZhlcoit18zWbGKrNrPUGro1al+rVrNMK9od03P0y+8wizuUs9nM/G5aegctg6WQ3cNMY5OT35LjX1OjXlLCnsmGPcZFPZSJuY+JuIsL+Q3rfwfjc03CrxV14ETTdZ6z3M9NEf6fpPvcMqxtbW3Pnj3jLcP61U/uH1wA6FD29BVlmw40Rqc1ZRTWZxU0ZOXXZ+XBtimzgIvGrAJI56IR/uXhsxpoyCxoyMyvz8xvQJRZ0JBTUJeVV5uZ25Cd15SVU+PtHWhpHqBACKfhQxTwoQgIwQoEPxrJmyHnSSd50Ui+NGIgjRBMwwOC6Dg/Os6bTnRnUPaD6Yam4Eclh1BJoVRCmCI50tgoe+6i5uiEhoTMiHnL1zJUXCgUPwoxDOpXwIUp4KD+YAViAE3WmybvTqd6MKk+DIovXc6bLudBhxR5D5qcD03WlybrQZd1pRFd6UQvOjGIToig4QDBdKI3g3yAQXGjk6FIAJ0YSieE0/GhNKgcqdmPDgXJ+xjUXUyFnUzqHgblAEPem0YKUiCEUWG+Cj4CoMAFth9w4QqEEJCKLn9AkbJXkbKPJu+lRPPXVI+fOLXGN6w5MnmP/cgNcpT9TCUffUN3G6c9ThN8Zy8r8Axuyioq8QnbPX7mKnOnVab2i5U0V8nJ76WQQGNBdJIfXd6TIX+AKe/GlPNiQDdBPJIbg3SATvSkE31pBH8FvDcND3qGjvtRSSFUIsgZQsP7Q08hkU72YpD9GXIhdFIYnRhO44IQBqeDTgxQlPdUVNjPoO2hKexWUHBRoOyjyrkqyIIa3elkKAvdCUD6jg+BzEiFcEgO5PGhy4JKw6gYOClBNIIPXc6dQXZjUGAHZA6DQ6BSOoiB6wdsKA0TpgBFMCBAKA1OipwPnexGp7owaTtB23SyC5wyuDAUSG4Ksgdocl40WehFEA0XQIMLhuDGkHUFVcDpYMhBeiANH6CA9wWFKFIOMBWgHi8aNYAmH6ZAjKQSQ2hyHmrKuavXNKdkNGbn12bm1WfmNmXmNWbm8+73n1kDWB4d+vpX5PfQoaS6xZF1tulHxhedWFB1alnpoQW51QuSqxbHlc4Jz5/qnzXOO320R+potwTH/TG2LmApAve5MPudwfZb/W22+lqCsWijh926Azar95uv2me03lV7jQdjtbfMFm+xrX6im4JEtwTLbA2V3BY11DNTMiJXYluQ2Yhf5hjbehvauWnYrpi6NGjT3tKNLjUrtpU7b6ly3lS5eE3xglXF81YU/Oqcv3jzoaXbW+dvuTJ/e8WyzY1Lt9bN2VW9eEPDwjVnNm1sunqwoftyEut00qUTqaEnYt0uxMQ1+KUe9vM9GZJ7MPRFa2RXa+TzG0WBZ46NPvNq1JUXUy6/mnDuxajWtyMvdYy93Dbq4lunK13Wl7vsL3bZt7LsWlm2rV0O57pGn+ocf7xrxAm2Tcsbo9Y2w3OddidfLD7ot7Vx/IbGZZMO1uodeqN6gq19jG3U3GPQ1KPfyNat69Kp7tSu7NSq7NYqbVMv7jYqezosJUWr+I1S8UvlnE5abjs97ZVy2htq2mtq8mta0mtKwgv52KekyAfE8PuE0LuE4N+wgfew/vel/O6J+9+W8blG2nu2+frL/6fxNq+vP7UGeHTo6x/M/3QJoEPpvywr2rCvJjypNjW3Ki2nOi27Oi0LtrVpOVzUIIm9gH0evk4D6aBPrkqzalLTayIicjZvzHVeXLBiUZ7zonzYcV6S77wkz3lpHrJdnA+JKxbnr1iSu2JpDrJdnLd8Ue7yxTnLl2U7r8xevip3+co85+X5y5cWOC8rWL02f+vu2uikquiUwHnLNptYR0+alrNkcf7yJfnLkfpzly/MgxpWLM11Xp6zArAsZ+VSqBlS8pyX5Tovy1m+NHfZ0rzly3JXQP1LALkrl+avhMpBsKUFKyDdOdvZOXuFc+7K5UjBlUsKVi0tWLm0cAUCyJC/wjlnpXPmyhUZsF2xPJtTbT7IhmA5ghXLOFjSD9B95F8QI3vlssxVyzJXLsta5QzI27gVAjxApOwdw8bsMbdO/nVu9so1CUtW+89e6r9gdc6BgLrknJw9XqssRiwzcdg2auruMVN9Jk5PmDM3Zxn0F7q5DPqYvXJp1krQHrLPUePinBWLcp0X5S1fmA8KATgvzoXWnZcUIIpajCgKUqDvCKASAHKUi3znpfkrEHAqX569YnmWMwLYhxQAcu5WLgP95MB2xbI8RCegYTh3iDJzIZGTB/pbyAEczYGOc7aczMvzV36AZXAKkMtg5SJAwQrkIgF95jtDi8jpyFyxIhPOCwiANIdUAlVBN3PholoBvVuY67wQ/oUmQBWIHrhdQ66iJdnLoellUDbH2RlqK1i+tHA51OycuWp1ua9/XUp6VXpWRWpmdVpmbVpWbVr2113tvOfD36sBLBr9T79D/n3tfxcdOjgvotksot4yqtYqvs4qpW5kdv2C0kPri5pXZtcvSiybGZ43KSBjjHeqo3uinWusDZCifdG2iLEozHJ3sN3OQMdtviM2ew5f72a77oD56v2Gq/YarnLRXbtHc8Ne5Q1u1LVe5K3BVJdonFucmHemhH+xmFsac/YGtVnLVixbFxKbVpABb+aMQ8nZDQlplTGJhVEJ2eHx2f4R2S7eKat3pS/ekLl4bfbidaXLN1as3122YV/VdrfiHe4pSTFVj86d6rhY/fZy0aHLx1ecfTji6qsJZ1+aXevSudHpc+lRx5VGdkthx8WanONnxp1+PfLSm/G3uhwvdZheZJlcZJu1ttmcfzvsXJv1OZZdC8u2hWV+vsu4tcvsbJfJuTdG59rsjz2ffOjQ9Ka8+TXJG8p3u5eQg4sFAooxm8smT6wsMWy+o9X8Sq+BrVffpVPbqVnVpVbJVinvVq3sVC5mKRZ365Q/sksJU8l/Sc9qU8xkUzPa5NNf0VNfURKfExKeysY+ko19QIp+SIj4HRt2TybwrpT/HZT/bbTXzaEeV4W9rkh6XMLsa228wZs79FMzhP8r4T5Jh7q6um7f+e3O3d941qGf7dUBdChl6pL8dXsqQ+KrkrLKUzIrUjIqUtJhW5WcyUUlktiLSviXh6/RAEefGaA02JYnp1UkJlTHRtfERtXERXMQUxMXVxMXz0ECZz+uJj6uJiGhJiGxJjER2ek9lFQTl1ITl1oTn1ITn1wTl1gTHVcVHJnvGVQWllAWGu85a/F6u9HpW/fWREMRyAwVQm2xNfEAbuWcquKhZjiaiCCWg7jkmlioGcBJj+cC9qEVSEzjABpNQtJBKgAiAOBdPX+Wgia41XKlBST3FuytFsomIPJAH6HvsYDY6vi4ahAyEYSMrQqJyN/vE7xw9UoLe9fJ04u8/KCVqoiEIr+IrP1+BV6h1bHp6VtdV1mO3DN5bupenzy/8CK/8Kqw2JqYuJrYd91EmujrBXSwT4fxNbFxnJxcnXN0gmTmiP0Benv6riqkswDuOYrlbLl6fqc0OFOJSTWJyTUJoJkEpIlYTrbeykF7oApu37ngNg2JoNsPwFEaIhsU51QCXYtJRNB7yji1gXpBz0gi98xyMkOjHK0iQFK4veN0FrIBYrgX27vu9yYmVEfHVyWmwL1fmpxempRWnpxemZJemYxcujz8tBrAonh06Ktfqt9Dh1IbF0U1DwtrMg07aBFaZxVRZVlxdtGRy7sbWjZWnVhVcnhpds28tIo50YVT/DMcPVKs9ydZuQIvirfbHWm2K8QKzEQ7g4Zv83Hc4umwyd1ug5v9BtdhG/far9tltW6n5cptpiu3m67do7tqj8aaveBBp7HBU3Z3iPTeaEnvNIWEKs2iY7p1520PXx3bfGX08WszL/y2+s5j13vPgh48i3/wJPvW73kXrmWcvxx9/rL/2fOerec8Lp53u3LR6/pJv8enUzuuZHdcquq4Vn7zRNCpI+7Nh6Mzjha6nznrd6bxzPmjrHPH31w4yj5fcOdYzMELpXU380qvl2XdbAi8dHjb2ZbVp64sP3F97ek7O89c8Tx53PP4kdWHWn45fHPS0cuzD9csrg1wLpu2vYi6PxfnloXxzCB5pcp4pYq4J0t7JEq4J8r/WjTFovqSVi1Ls6pDq4alXMZSLunSKO3WKG1XLOxWyO9UKb1kF+6nnPFWIbOTkdJOT31LTnsjl/KKmPCUEPsHLvx3QtRTbNQjXOR9bOhtKf+bUgF3JH1vDnW/LuV+TdD9ooh7q9Selkaedej/inD83J39JB3q6OiITUyrrKnn0aGvfnL/4AJAhxInL8pZvassMLYiPr00EZDKRVlCWjkHpYl/AhJ5+CoNlLxTZlliWnFiSklSUllKckVqSnlqalkq0E4YdALhzOqHzMpUQEZFagZsK1P7RqUZlUCrIHMqfLzPgi1CU+NS8/3C090C4rbt3zxq8jKbkfG73csTMytSszmVZFamZVSkZVSmceuEhrh1QnHIwKkEdlKyK5NzKlNykR0kPbsyjVMcpIL05HwEKTmczP2Lc2pAROKgT1qkIcicW5GSW56aXQ7SpnGR/Q6wD3mgX6mVyamVSWmgBEQVnM5WxCRlH/D3nr9iteNY94XO+SFRiBhJmZVx6UWBkRkHfNNcfX3nOS8wsdv/65KC0FiO5DkVIDkiPEjI7TUXWQg4iuKIBIBs0ClEDxUp0G4aNMoBwvnfnQKkKlAgB6DJdKRrSB859SA7qZUpKZUpaRwVcfXGVQ5k5oCbjVOQWz9ypnrPGnJmOeCeEZAZEaziPbw7C9Bib7Y+AbjXCVfh0BHQDGfbm8Lt+7tTj5QFDXD/BW2nVQLDQUjOu1OGsHTOFcVJBDlLklJLklKKExCUJKS8exTwbvmfVwMYHh36+lfk99ChlEPOwQdNg5oNwppNk5rGHGzdcf23oKs3/M5f9j5x3v1gy+6qo2sKGudlVsxOKp4cmTcyMGuYd4r9gXhL1zjz/ZE2e8PtXEIddweP3BUwcofviC1ewzZ52G12t12/x2q9i81amFC022ztVse124ev2TZ67bYJqzaPXL/ddpWLxqYg7I4w3O5QWa9kXFgBOaNZraqFVnWGXn5CofwEpfqMQlOr6slro/94EspmHWGxS1ndKW+7dv7eZvCQxXz4ZPiL266dN+rYV1tYlxof1wXfLdl6u9LlUt2eupoZBUVW1w9u6rpT13bjXMel2mu1bumhBlWFdscatp6sdzlU41Fc6J6UscsvfMU+33newXPTUtaVFHgUVcfmn4j1LpqwL5XskyTmmyTolyDoHSN5IF5sX5KoW5y0Z5TUvkiiS6TY/lj+ZVnDRxaf1ynu0Eh9yHQro25PpmxPIW9Op27JIG7OlN2UQdnooTR/KXVdMmFtGml1Am51Cn5VEml5tOzSSMKSKNziCNzSCMzCKNy8WOzcSOm5QRILg8XnhqBnx6LWFEvtOYvbcx29/Wj9Nd4yrD83Rfh/ku5nd5aT5OOT+pkgyc8v+k//hoqJJU9bmrN2d2lQTHlceklCRklCWklCKqD0Hbj/fpDYd5S383kNFPdTJjLKBEaEkKI0QHFSWmkSfIkHZHDAoaO9KXDoHfroaG9KegknT1lSRnliemFEfPi2fVumzllg6bhy1KRYV++SRMjAqQ0B0hAnMweJaYB3Lb5rKzED2i2DbW+p3rIQCoKDzLLErFJOnnci9RUEgZEKkTqRajlAskHmzJLEDEQSRBiQAZG5P7gcu5xTtoQLTvGyhNTiyIR076CoXa4J7r4FUQlIbQnpJbEp0NO4A14uC5cvsRk+z9zeY8nq/NDo4gQgmRnFCenFiVxAVb18HnaQfeDzcElzJQHZEgCQglzPcGqKE7mAax4A1386UiEC7g7k4XIDyM/NAzvwbzJny60cKQWHOJk5iE9BwCn4LrFv5887i1vnu+Y+tfOuTqRmbh5EgFIEqaXx/cC5W/vfqn0y9+sFtyPv+t4n8Ludovjkovikorikotjkorg/URyXzMPPqQFYhlWQ9/tIAwICAp9hSd9Dh9IPLos+bB7cqB9Sb1h4cfbRW/tOXnO9etPn0nXPC1fdWi7uP3netenYrsr6taX1S7OqZsQXT4goGBeQ5eSXYe+VZOcWZ70/xtol0mp3hNXOMItNQfobfM23B4zb5GW/0dtws6/RGjfzFfvtlrmYOrvqr/TUXO3N3OBP2xAoeyCF5J6K9kiR8c2SDsiXiSzHFzeaVh2zaWpxPNw68vjFX1pvrLh13/X5iyw2+2w3u4XNrn3bFXb3+cy7bfL339CfPlj9+lpp1/mWzqM5r49sf3lr7p3bsw81TQkMxO7aKXmwZBX76tnuC+fZZ4vuNe338GTM3kq0dTbVmWeiNsOAOVmfPsWQOtGAOEZXbqwpbaqp+iwLg9lWY1dZT11HWbQXuyYQvTV66I4YwR0RorsiRXdHiewKF90XILUnaMi2YIGtgULLAzVmhC8bn5Sqs2Qv0cQRo2OF1rHC6NjgtGFrhdWxJGgZEjT0MJqmKE1rlIYlSsNCRsNCWt1cWs1MRs0EpWqCUjOUVjNAqRmhVA2klA1lVMxQyiawlbCeLbz/koTLRalt9fXXnvw/jbd5ff2pNfCz0yE2H1/Pz4QX0tKu//TP7cCBMznF5yvqLh85eeXUucunz3LQwsNfpYFLp1sA3Nr6dr6/8kunWt7hzLlDR49W1TUVlR0qrz53+NjlM2e5jf6FzX2/wIOuAbkCQfKLp84AoI8n6ptqc4tqcwvr8oorM3OzwqOj93tE7XXPCYtGZvxzDtXmFfVHXW4RD3+JBkCrf0k9vEp+kAbsbGz1eb+PNKCpqfmD6FB84+zAOpvgJuvgeuuQGouQStWISrXYKuPkOtviY9OOX9l68Y7vhWtBpy67FdTNLz26ILFiQmzFBK9sG/cs8z0JWrsSVDdH0zbHUtZGENZFEdZG4dZGUteGq64KVVgfQ1oXid8UTV4bJrU2RHJ3It4jnRpRahxT7pTfPKv6xIyzN3ZdvRt1/1nsgzexT7uinrd5v2gLff4m8smrgAev9t5/ufXe8w23Hq248sfMy4+GtT7Sa3lAP/0Q2/pwyK1npJevJrNeLX190+blYZPHLYw7T4VvvUFff6Z9/JZeag3h3O1RXa/Xdd5d+/bkpGdnLP1S8LP9VMdvVx62jjJsK9N6h6rBarrRChXTJWo6S5n0uVT6XFXGLB3VufqMuYrqC6l2a8mTXIlz/DAL/TCLfXBLvGQWHBBb7YHa6C253lN63X7JTS5iG/cL7ffTGzHSUEtXS1HbkKJrqu4wznHO8vHLN2oNn0jSMiRpG2A0TbCaZgCClglNz+TXpUuXrVw2zMnW0ETX1MJg5qxfNm9es2T5fB1jY7KaoYyykSQCY6E958R2nUFtqG28/OinHiDzhPt/0gCPDn0d3fpJ6NCp7KKzZTUXDx2/dKLl4knAGR5+mAZO/7U1XzgJFZ6+cPzU+SMngBQBF2o9cQpYBKRfOAnbf+WpvHAC6RSiKGBEJ88cr2uszi6oysqrzs4HlKdlFcWnFMYlwzy3qsxcSO87xM3AA08D/z8asLWx4bGhjzXw4+hQyuH5Ic1gHdIJbzCKqrbJaBxbcWrR4YvbT1/ff/KSy4Vb7vVHlx88uTSraYJ3llZgkc7maMKWRPKqGJxztMyqeJm1yahV8RIr4sRWxotvzsDuKiRvy8e7lMvuq5TfVym3v4LoWYXPb7FtvOLcejv47h95r9sPtnUdZ3WfYrFOXflt/fHrRkevGxy9pXXyN+1Td8gnbssdvo47fFPq4A3hxusAicYbwvXXBQ7eFD96T+zwXaHjv6GO3x565QGjvWtaT+dM1kvt9lvid8+hzlyhHDmvffAMvbFFqbpF9c7LCT1dC7pfTWc90my7gYnPHOq0FeW0U852M8liE9lsC8N0M9l2O9lxh8KYnUrjXbRG7FQ3WUnWWELSclZSX6KltkhVf5WCxTqKxWo58xVMq9VM29UEx3W4MRtkp26Tm+eCWXFAcqULysXTauQIfQNdDV1dzbETxqRkpZ+9fOHq7Zubdm7VM9TVN9LRNjLQMdLXMdLVM9JdtmLxnXs3Wi+cWbRolrGxzuatq0+dPnT0cIOXxz5rK2PIrKqnT9U0JqoZi29qFNl4SnRlQ/3lx/9P421eX39qDfzsdEiUj+9ng9A//RMVEQmcMi96+aZ096Cs4JiMkOiMkKj0kEge/kUagFMGyAyJzOCeuNB+23//qczgdCctOCI9OAK2aUgHo6GPsJMWHI6k8MDTwP+rBjAoFD/vN5AGfpB1KLNuYXyNVXLjyIIzM8svzcs9+UtsvUVgqZJ/mYJ/pbxbsYxLgdiuPJG9Bai9Beh9RdKupeg9xajthVJbCiU25ktsyBHbXCC1KU96Uw5mZZLEiiRJ5xSppYkSy1Mkl6eKOaeKbsyRdsnD+BZrFJ2ec+6ex72niU9eF77uaGrvONfJrn/6OvbOH/4Xbm84duWXo1c1j15RO3xFqfkSuekSvvkyrvEKtuYSrvoCprZVsr5VrqFVpfo8vbSFfOHWfHZHArt9DfutVvcT+h8X6Q2nVLJOaRadMCs9oVJwVPr+g6Vd7BR2V0B3+8Se+6o1JQybbYqqa1U0lipoLGboLlExXKZpuFxNfxldx1nByFnRbAXTZh3Taj3NarWS9RpV6w102/VUu/WK1htp5psY5jvlbbYxrbcrWm+j227BDdsuN36//Mg9OPsdGGVLNF2VpKpNMzbTHjbM0sNz7/XrF7ds3aCvr2VjbZaZnerp6WpspD9lyqSDhxqvXr1w5syxefNmWlqbHjxaW1mbvXbjnCnThxkYqegZqBsaGhgaGhkYGda2NOQ11/pmV9z4nWcd+qkZwv+VcD87Hfr6KZf//RKCAgJuE2cFLVmbuN8n2S880T8s0T80yT+Eh3+LBhL9Q5IDQpMA//Wzlgwd9AtOCghJDAxLAviHJMK///Ve8zrI08BnNICSlvnvv6X+6h5+z9yh5NpfYxvsEpodU46MCK7QC6lSC66mBlTL+NfI+NXI+NagfGoR+NbK+tZQvKrkPCpIbqUE1xLc/iLc/kLCvgL8rnzs9hzU5mypTVmSq1LE1qRKrkxEL4iQnhMqPTNIfJK34MxA6SmeQrP9hiwLk/YqZsQ0aWUeMy45bVfbOvPw5c3nb/vdfpL06E1WW0/Wm668Z69yHzxOuveH953ft9y8s7Tl+qyjl0YdP2vScEK/6IRWdgu16JTGjft72J3R7K45na8VWY/wjy7K1pxRyrioXnRKL6tFMeuY8e8P/bt7QtndK3o67HqekX5rZaYcsfavMlofpzJpH9VgiazhMiXLNVqWK9Us1jGsNjCsNzJsNjJsNynbblCx26Q4bJsCgu1Uxx1Up5204bvpDrupw3ZTnXZTR+ymjtpDGe0iP2qv/AhXsootXl4ZTVZG0VWxShqEnS6rWi8fXb9pqZaukoWVwdr1y+bOm24/zDIqOujQkeqMrKiDR0qA//wy06nlQn39wezC0uhjp8q27liurkk3NNQxMtI3MjJqPnG0qeV0fkPD74951qH/K8bxU3f2k3QIomxfuny15ez5o8dOnDt/vrm5ubi4+Ed0xdTU9K9+cv7H6wM6tHviDO9Fq2JcPOO9g2N9gmJ9AmN9AuK8fw6AJN+An0T4v0EMnwA4WbHeyLZXUd4B8Rz8LGfwr5ME6ZdPIKebyCX6n+zjf++s/cQ9Cozz/hj/shsHJS39H39F/YDufQ8dSjk4N6TOJKTOMLTOKLLeJLrRLLrBMqLOOrzeKrzeMqzBIrTBPLTRLLTRMLRJL6RRN7hBJ6heGwA7YY26oY3aIY3wr6Z/vYZfnYZHpeL+Uvk9JZjtBZKbcqQ3ZGI3ZMhuyJJfkYRdnYxdFiM5P0R4VYKMVznZpwzrVy3hWyXmWynpV44KqsKHVcrG1ilnHLIsOzPj2M1tFx/43H0a8eBF7L2XMY9exbx4k/7oTfr9pyF3769qe7u4/eXU9jdKHc9w7AfEh+fJtcdV0k+r5R41SD+uWdFi9+KVX8ebX9mvLTohzxPS43My9ccouad001rM449a+lVYLgtTHr9bdsQ2Wfud5OF7aMNdaI67yI67SE67CU67cSNdCKP3EkfvI43ZLwtbwNh9xHH7iRNcSZMOkKa4EX/xIEx1x071xmgNQ1NUpRXUpOka0kwN6S17Fpy6ULV87S+K6lgVTaKaDllLn7Zi3Zyjp2EJCdecwshjp8uWrZoyd9HYM6117j6bRo4zLiyNLSpLUFTGKqnKKqnKa2gxsoo9CqqjINLOvQd3f8SoklcnTwPfoIFP0qHyyrq0rPzElMzouOSjx47z6NAPeMJ/Y5VAhzZP+MV1gXP4Lrdod/8ID4AvIOpP+ER5/DOI9PABRHwluKWi3P8i/EN9H6TOuZ2NdOdsf6yo3lEe34a/+OLp7fKP7exfLPMgzyYv29+oAd8o94Hwb7uuZKR4dOir333fQ4cSmhcENliEHTQJadILbdALqzeKqDcPbzQLbzQNbzIJbzIKgxjcB/WDGwyC6w1DGowAoY3GgDBAvRGCBg4aEQBxCqw39KlW8aqmuZaSdhfg9hYR3ApwrrmY/fmYPblSewskd+UO2ZMv5pIvsa9I4kCplGuJxP7ioQdKJb1qJLyqxT2rRD0rhT0rhTyrBL2rxANrcUHN9ORjeqVnbGvOjzx/adKbR46dL7EdTzFdL4Z0P8Ww7ks/OU85edEu+7xF1hHTzAajlhv6L17adD1QYD2TaX8u2fUH5vWZIUeOM1OOmqcdM0s7ppl+SinltEb4Yb0ducrT/GjDd+GH75Ibf4A+0Y0yyYs41Rc73Rcz3QeAnuaDmgHwRc/yk5ntj5oTiJkfjF0Uhl0SgYVA2UsjZAxHAhGSAS7E0IQtavOeBScvVixbN5mhIamkjZ65wGnyLBvn9dMTMvzS80IPnSi6eK05JHLf2EkWDYfzElL9VqydUdecnZ4dqqiGUVRDMVVkmKqore4Mn8hRIXFLf7t/5RuGrbwiPA38CA3wnOW++rn8jxeAgKSrx0zcM29JyI59kQd8ww/4hrn5hLl5vw+vMLd/E8LdvCIO/AWAev5dHedJy9MATwOD08AHj7i+f/9ltzyPDn3DO/T76NCSoHrr4Cbj0IP6oU064U0G4U3GYU1mHJhwAP8CzzEMaTQIQWxEhmHNxgggvcEEYU0cRDSZRTSBHckwqB5idpsALwpuMIH94Ea9UCBIFVo+FRo+VRquxbQDpdQ9uYS9ObjdWTIwJWlPnuTuXMmd2RK783G78iV3FYjsLhLcWzJkf5nMgXK0e7HEzhJxl7KhB8pF91eLBmWJPT2q3fMYy3qG6XyB7bqPY18Se3qKev/3Fbeebb/91OXKb4v+uKHaeU+C9XxoxzN012NMxwWxjuP05hr1hCO6GaeMU45qJh5WSjqqHndUJ+4E9NpyT67hL/vlHdbhHDYRHLeiR7tgJrvhpnrgZ3oTZ/sR5gYgABY0LwgzNxA9N0DmV3+J2f5DZvmJzvYT13ME0xAKrEM0dRmauvTKTTOqmtPmO49laEiZ2Sum5AW4+q4xsKDomMgZWij4hWzNL42cOM1SWRO9asPMkqqkmqbM/JLoab86KaljFdXRSmpoJXX0RnfChgNyq3aTL18/+CPGtbw6eRr4Bg3w6NA3PJn/4SJAh+Y5Dd84a7bf1h2h+9xD93lw4B6yz+MrAUX+evQTiSvYzwnQ26fwcwr8bVJ9ppv/nUNfedl/7W3yLfl/qsv+49v8pxLva4TxDN33Mb7t1vjHSslIwVp6vN/XaeB76FBS09ywBjOgNyGw9BBQlyYgPEYfALH8ILzIFBDebBbeDFsEsHIrlzIh9iKwGjUYhTcbhzYDd4L84F9nEtJoHAEZDpuHHjQLbDAGwxGSs8kgsFrPt1zDvZi6Nx+3txC9Jx+1I1tqRxZAYnsmYOjOHPHduUO35UrsTBfZnC20NW/I7iLRzWVD3VPkAhaTblYod10jsW9Jtl1EvTiqUJUk45co7lUplnKEWdNoXRZOu1NL775DYd0X7bw6pO08/nS5ZkygYmqzVdxh09hDxpGN+lHNxlGNJvGHrOKaDGIa9eKPmvuUmy701xm+Xs/cWd1sDcVsrbz1ejm7zSTHrcQR24ljdqHH7saM34ObuBc/0RU32Q0zxQM1zUdaxwG4kAwA6BBiJlKXpsMOsu2DFOwz1GUAdPCpQyBDU5WhqcjQVWHGkQxDDSDNVJOGHUU1NJCirQFyW/woa93Il282f8OwlVeEp4EfoYH/CB2CKDXCwsKw/bpH7M+XG9amA6GmTp06ZcoUERGRAXskwM8/0d5yydRJrmvW+m3bGbB9DyBwW3+4BG77NLa7BPbig1J/3b9/NtHX1iB2PiPz5w9t3RPYH3+qgqOETwnznsag7+809m3C/5ylPuzjX3eKf6qaf07l/51SffO9wy34VaIOsq2vqnOwmfcGbv8YXyn/59saZO++Vmn9GpWW/BY6BO+CvgXAf843HXyn679EOURg5b5g+0sOGeBN/Q0v3u+hQ8lNc0PrwbwDBMYgDCw/4B3XaBzeDMSmH5qMwGQ0AJohJ6TD0T5w/oWyTYYImpFtWDNUzuFIUHMjGJRMwLkuuE4vuE43oEYroEbTr1rdp1LVt1LVq5zhXkKBCA27s6V25Uhuy5Hcmim+NUNsV6bEnhzJnfnSO9PQO5cxZxoT902UK92umLVZZft0hT175T2yGT4VtAN1ovvrxF39aTPtiGkz6ccOqB10V/OZQYjcYXOs1rm4ZkRiuVlcvWXUIUsgctEHzeKaTKMOakQ2qkc2aUeCqAdN/Wr116frjHJVNVpJtFxNt9ug6LCZMWI3c/ge8ohdsmNc5MbuhUlEsmNd5SZ5yk7zkjEYzWFBGiiGJgqIEE0NmUekoCqlABOKOKD1QkZBRZrKhTIHKtKQAgBeRFORpqsiYKih1A2ll/sOdfZDLfOUv3iLZx36EQN7Xp3fooH/CB2SlZUtLCyEJyYajf6GR+1PUkRHR2f79u0gjIuLy61bt2C+1rhx44YOHfqBePB2sbbQdrQ2nORgPc3Bfoat/WxruzlW9vOs7OdacuEw7zOwGjbvHeZaOXDRl/KZnc/nHOio4zyrL2Cu5TAu5lk6zv8OLLBy4mJ+P/S1PtfK8Yv4oqj/rgzzrUCfTqDV/wt86TL7d52796RFbo1eILfJu572v87hXH+mg73311+lIkvHuRa992zfzTvgzud03u+y/Mq73gmu6o8wyEfHgGU/TBz8/TKQJINqQlxkyDe8cWChnt9+++3evXuwhTfFN9QARQgEwpiv/A2eeg0fPhzE6/vBcuVcIZlMZv/09PT0bxD+e+hQUtP8kHqIl2AW0mAMCG0wDak3C0UiKPx1aDQN/QBgUPoYjSZBdfqBtXoeZUqeZUzXYopnJdO1hLovX+5AvrxLDnF3LnFLJmZfmuyeVMoqL7kFq4krd0rsikNvz5HckjPUPU/cNUvApWhIQBkusIC48YDcjEWSi1di3IMoeQ16B6+OOfvHwjO/L226PCv/8IjUBpvIKqPIWmTWE+Lp12gRWmcR3GgV1GQbAParg4YHinQX+lHH75R12CRrt5liu0PeYQdl+G6YaEQe4UIc4Soz0Rs9JxA/3RVvOV1Gx2mojqO4npOEvqOEgaOkvqOk3jApPQdpXQdpLTtJVStxNWtxdeuh6jYSGraSmraSGrZSsKNlJ6VtJ6lrL6VjL6nnIGngJGU0Uma0s+SvbiJzPYbO2oc+f6PxW8atvDI8DfwADfxH6BCZTIYH7qVLl+Li4hwcHL7haTuYItOnT4eGPs4JpCUoKEjq+1wgLCwsysvLs7KyuO+PGTNmtLa2nj59es6cOUOGvPf6hPeTnqmikYmymaGqhbaypaqijZKinaKiA1PRls60pjGs6Uw7htIwpnIvGMoOdCUbGtNagWlLY9rTlQDcf60VGJDflqYIGYYxlBwZKlwM4xRxoCv3ptCVh9GUIJsd5HyXh5OtFw4MZTuolqHsyFRxZKoOY6ra0ZXt6Sqw46SoxsVwRfX+6EvvPcqEDF8C5BkQjE+kczNzqv2gua/69wPJ+/4doaQxID6V/29OH6GoMZz5DVAfzvwE3j+Dg+7Ol07re+f9vYtkOHQBQW+iE1NtQHz5yvnSpTVicF1zUlT/EfgqTQ506arCTefIAHDvX+4+gmEAuA37Eplqjhxw1fgJvfVqG3QygvkJ9KprwBr+PIMD6urLJ4upOrwXfff1xyn9b/m+o19b8F0lDPXhCDQATr1Qd2JwoTYQVJ0YvW05MVUAnOceAid44iHnovdBCjtODBWkO5AfdjgQFew1m3zxpQPOAsB8zMzMwKji6enZRyrc3NzgpWBubq6lpcV1KBjkb9iwYf2ZyWD2weYzyMq5dAi+5QF1gZ+2tja3oKSkJDcFfhcuXPjn6JA5TPgJqefSIYiUAF5tfxXAic7kAwDvCgYD0fsAGgZNQ6gGmJUU0mAAPnUhzfrBTXrBDbqBNVr+VRr+tVr7iuieheTdBVK7imR2ZEvuSJXYniG2KVNia47E7nTBnakC27NF9xcNdSsRC26QCayVCanDBNYN9azkd68WDajHxTYyi06anr076/JD56ar89IOjg4rtwkpNw+pNoHAegF1hgGNJoGNxsH1IJuZf4Ola4XZxly9WeGUYTsx9luxjttxw3dhx7sTZoTIzouQneOPn3JAYvwe4YkugpNchCbuERq3S2g8YLfI2J2iI7aIOKwTtlklZL2S33YVv90aAfu1gsPWCTlu6MWIzUKjNguN3So8dqvQhO3CE3cKT9ohOmWX6C97hKbvHTJlp8TZa/U/YFjLq5KngW/RwCfpUEdHh7tPcG5Byf37969cufKTR5bj0iHul7Pr168nJibCKwSewoN8jg8yW0xMTEtLy5IlS4hEYv8iYNKBpvF4/CDr+SAb2H9+/fXXY8eOgfBcOqSgoCAjI8NgMMDkBRxvxIgR/d9JQIeUjMmqhhR1XbKmupyWEklbgahDIU6xty0ryG+qqwWkxsSMNjbUlycZyJPMGAr7Nm440tRUVVbaUFOzddnSVXNm5WdmFGZnFWRnnTh65OjB5ulODobyJCOyrJE8CXam2tvFh4XNHD7cUFbWgER00tXZ5uycEhtbnJs7Y8RwQ7K8oTwCIwBn33nWzHqo2Xm5obycpaLi9pWr8jIyYsNCR5sYG1PI70AxpvwJEwqlF1SKCYBCMeWCSuXCrB9MKdTPw4xC7YM5hdofvelUBbOB0b+hAfKYUxU+CQUF8wHxmSJ/2yEFBQsF2l8LcwXan/iwIzRz6qfwCS19SnvvpXNapH2EL5U1U1D4GAOeLAtEUe9O8fvVDljJD0pEZAOV9tfwAPvcTlG5MO0Dcr9wbyIyoPd2I5ONyWQjztaE/O5eo1BN4FZ6d2d97tqmKlh8Fr1l+2uM9t6J7qeoXoG5YpsPAu/u/b77EW5SCgfvPRa4/35Q4ftlB8j/YSUUCvcRYUp+DyZkKgJ5Sh+M5SmgT3jiGZHlkEclFxQEhu9gRJFDQJY1JCMPUniccmH8DkZyJJHBERh4zsM3shMnTty4cQNYxJ07d/rYC+xDCqTDUUNDw8G/d7h0aNKkSRKD+ME3Psj8tXQI3lafkefkyZP/AB1qnBNcYxpSaxZcYxJcaxxSZxxcaxBcY/xXAiocAIbBte8hqNooqAZgCAipM0JifyM8ColfF1JjGAYkDVhKnaF/pZ5rIdmrRNkjX/lAvtLeQtndOaRtydIb46Q3JuM2paK3pku7ZKK3ZaFgNaTdudK784YeKJPyqpL2qpDwrRQPqJT2K8SEFjMKTww7dmP++dtbm84vyWwaHVdtE1phFlhh4l1m7F1t7F1j5FtrFNhgHlBjHlBlGVDluCtTd0WU/NJw4lx//ITd0sPXSwxfKzV2M2bMJpkRa6WGrwbIOK6VslspYblUzGSBqPH8ISYLhpotkrRcOtRqGRfi1suHWjuLD1s1dNgq8eFroQaJ0RukRq2XGLdZavwWqYlbpKZsR/2yQ2bGLuzUrZhz13jWoW8ZuPPK/AgN/KesQ/2/dZ09e9bf3x8WNRq8rf+LL5XY2FhoAl5CqampTk5OfUabb6NDo0eP3sP5BQcHnzlzhis8lw7Bxz8fHx/47Ad5zp8/n5GRAS+vPvGgRzRDWYaBLEObwFTHKyrjFOkYRQray21fY33tMCujxfNmNDfWb1y1bOXCObs2rVs+b1ZdTbW/t4eJjkqAj0dZcZG1gaYaGacihzXVUklJiEuIjdRTpqhTcOoUrBoZo82Q27TaOTTAz1xHVUUWo0LC2JvoLZk3a8fm9eUlxZNGO6pS8BOc7HZtXG9vrKtBIY62tSjIyW6or9u8ZqUGlbR83q/5udnTJ47TV6ZrKsjq0OQHhC5d/gPo0eU5IH8NKHp0BPr9YMCgfAD9j1I+zjOoFCbVoD8YVIPPg0k1/KegSDX4EgwVqV+FASr8UxsKBkwOFD/GlyX5tKj9auPW31//H7VlqKjwAfrk+TNdScGwPzhF3qv2XRP6TGp/6DGpPwjQSq8AnB593AtEwl5Q9RUpvWBS9PrAIOty8e620qHL9+HdIchAAegxKNx+DdjrvsTPX7rvBEZOLnIVKSkYgVb7XXL6zHdyIgKT+2DApHCBZHgffYc4Ox+IRzZgAnrLfsPO+22R9ZkI9Bgc0Mn63IcPjayrIM+BnA4VIKtNJWlTSFpkkiaZpEEmqpMJ8ORUo2DhUalOxasp4D6GOhWHHKJANnii4tTJOA0KB2TYx8JWSHBQ9haYYwNP/r6X2t27dxsaGiIiIhobG2G/Lz0hIWHwBiIuHRo1atQXX3aQwc/P779Bh87frD95tegdCk9eKzh5Lf/E1X8EBSevFp64CgKAGO/jKvIvHAKcvlp8+mr2mSu5LVcKTl7KO3ox/fCFrIPn0hvOpDa2pDeeSa1vSWpoSag7ndJ4NrmhJb7pbMLRS2lHL6Ucv5J07Er80Svxx64mHb+ccvxCytEzSbdu1Tx5duLh8+PX79WfuVJy4lLRsUuFRy/nHb2ce/xy3skrBacuF5y+XHjySuHpG4Unb+Q1tCTlN4RnV0XmVMXkVsfkVEfn1sRkV0VllEWkl0VklkVykYEAEqMRVERlVEZlIojOqorKqo7KrYnOq43OB9RFF9TH5NfHFDbEFjUCYoobY4sbY0pgvz7m0dP7P2Jcy6uTp4Fv0MB/lg7BcxzeGcAlwMdAXV1dTExsMC+Az+fh0iGuDQo+zkVFRVGpVHgVfRsdcnd3/9hXgUuH4D0E3/+sra1pNFpaWhrYuzAYTH86RDEkUg2ICnoEmg6epomjq+OMLdQzslKSkuNoitgx4+2rqsv37t8xe86kdRuWr1u//PDhg/MXTFego1euWlRbV21lo6+sSlRRl12zdklDQ+3kqSMVVfBKqnhFFRxDCWNhpRMVFTpv4QwlZRJVAU2jYxlMAp2OmzRlVGlp8fhJ4P1BtLTVd161SE9f2draMCoy1NPzQFZm+qZNqzU0aPHx0ZWVFenpKdlZGVs3r9PVUdTUUNACaAJo70GLpqVF0wZoItDhQov+eehqMz4DPW3G56DD1Pse6CrqfQL6uoqfhJ6ivp7SjwTUP3h8qyT6Svof4+N+DZBNUV//m/Gu0W9QoL6Snp5if/TT0sdKGECBBrqKgM+d2e882u+sGehBW0qGelwoAww4+OiyAXmYeh9BV4fxAXR0GFzo6jD7o38ipx7GOwxQ7ccNDZCix9R/H3p6TIDun2Do6v0JPT0GN8OAVfUeQjK8d+44pd4V5Bb/WnCUptsLhq4uorFeLWnTdbS5DyIFbeRhRdVSp2qqUTTUyOqq8moq8mrK8ipK8kpKskwmkaGIYyrjFVUJSmpEJXWiohqBqUpgqOJhC4B/4ZCiCoGhDNlwisp4ZRUi8rBVJamoEpWgoBJeSGhQdAg+e4Gl5ciRI9zXREpKCjggwHcx2GZmZnITwWvD0dFx8J/8figdEhcXp1AosP3Ma1ROTu7b3Ci+Z+7QNwyMeEV4GuBp4P9NA/9lOtRHXWBOjpGR0V9Ih/poDLyWwKvtR9AhaAKqBRbn4eEB+x/QIbIhgWxAIOvjybo4sjaWoo0zdtDJzs+ITYwiq+FGTbavqil3ObCTpkmgaeDnLZ156EjzzPmT5ZRRy9csrK2vNnfQp2sRbUea5hVkB4b5KutT6NpEujaBpolXUMctXjk3IjrUfJgBVY0gp4ghK+OpqkSKCmHi9DElZcVjfxlO0yTRtEg0TVltE1UX113BYUHmNoYZmWnrN68xttTNK8gNCQs0tzVwXr24vKJsxFg7NV2auh4dgf4A0NCnAzT1GVxoGQwIppZBL7QNme9DUdvwfRgpan8COkaKn4aSjtFnYaykg0B5QOgaK+uaqPz80DNRGQiqeib9YKqq9xH0IaV/nvf34einoaJv+s34TLWfkqe3g7qmqr2nw1RFtz8GfZo+oasBFfiJRGMVvX7QNVbpj4/r1zdR7Q+Owv+sGbnGOOBchxx87opV1jHiACmCtItct0bK2kZKAG76n/X0VTjAjqKO8QDQNlbkQsdE6ZMwVdL5GCbKOv2gbaI8OChpm3wKX1ODsZJWLxS1jBBoGjG1jJiahkwNA4aGPkNDjw6AR5aajoKqNlVFi6KsSVHSICuqkxlqcjRVElUVHpLwEYrAeWYSadoEBS08VQuvoAU7BPiXBjuaeKoGjqqOg8cvPGkZ2kSmNomhRYR/qWpYwcHRIe4La+bMmdzXDUwi7XuFLV++nJsI01m/6r32Q+nQV0nytZl5dOj/bWzK6y9PA3+zBv7LdAhsOJcvXwZXNIjJ09/Z7GsfxH35+1uHrl69mpycrKys/IOsQ2DagpgQYH2CVsA97306xCevh0egi5fTxcnp4OR18Ar6skFRAfkleTRd+XEzR9U21Gzft5lpQFY0okyeO67xYP2aLSvoOnI792+trqs0cdRTMqJu3r2+rKpk5NRhVF0iVQcBRRtP15WNSohYtWk5Q1deXg1HUsbIquDkVfFyqvgJM8YUlxePnjacqkOi6copGdBHTRleWFxQWl6alpl68uSJisryVeudM7LSDnjuVdVjTJ09sbS8ZPLMcaoGdDVDBhfqRkwu1IwYXPSlaBgpAjSNvwpKmia90DBRAvT9239Hy0SJA2VA/7HXu3QYZr2fbqqs9ZXQNlP5V0DHTPXLMFfTGRDfWFZVx/zTMFPR+QygIDRqqvIlQJ4v9EvbTJULLS5MEWhz8e7QZ3aQ+j/EF6VS0Tb9JAbo0UDq7b2o3qtHWdv0z8uVew1/xChUtE3egaM9qEfLFIGmiTKAu8/B5y91JS3TAaBpqsSFlhkXygBtcxXuDheaZkqfABz6FmiYKg+IT9emomnGRW9z7xdXUjfhQhGghjyRmKqGTBUDpoo+Q1mPrqxLU9JRUNQGUJlaFIYmmaYuR1UjUdQJFE0CVZuAPDZ1iRQdAlkHj0CXAPvcRPhXXguAowBT0iEqAHRJsIV/5TWwgsKDtQ7Z2NiAaxyX+SQlJcGnN7C9wBacCLiJ4D5nZWU1+DfaD6VDEO8Bh8PB9jPywItMWlp68AL35eTRob95aMhrjqeB/zcN/GfpELjJhYeHW1paDt6R4IvPaC4dunnzJryNIFppnwPet1mH4PkOjnzwi46OhplO3Ncb11kO/OiAxQHRGjly5Llz57Kzs/uHhYDVlYD/AMjaOHltnJwWDt67cprYmUt+aT7UGJMYlZKZVFia7zDRZv3ONQHhvsOnOgRHBoBR6IDv/qraygN++1XMGMMm2VbUlO3x2KlkTCNrE7iQ08BOnTsxNTPZ3MmQqkmUVcGSlBA6JKuKk1PDT5gJdKho1DQnshYBSJR3oKeJnSFdk0zXoKgbqqRnpa3bsoauRZm1cFphcb6Hr1tMfHRMfKSBpZaKAR0YkaoBY0AgNIkzFvlKwAjmfRgrqr0PdWPFj6FhrPRl9I6T+gZMn9x5x8GQIeYn0I+hISNI5Z8RJjBKHgQGI/zH9Qym1Pfl0TJR6Y9B9WUw/f1Cns+c9K8+hDD5gZTAvcD6g8vzP04fTMo7AvDlC7uPJ3DZwoDQMFHkgCOMKYI+msT9l3uor+w7Cbml3oO6qdIX8KlbcuCCyuomHJhyd/7sr5qJUi84zwpVwLsnj4ohU9mAoaRPV9SjM3UVFHUVmDpUhjaVoUWFRxxNg0xVl6Ook8jqRLImAZ6B8ASWg+cwfJPSwclqY+XgaQz/anOBk9XEympg4LFM1sYDTaJwH7CaOJI6ZpB0CNbtgUmqfZ4I8IEMqBG8gw4dOtR/7hA40fHmDv2/jdt4/eVpgKeBv1wDA9Kh56dK84MC008+ePv06bN/V2Q5eHnAqyInJ8fOzu7bvkJ9hhTBqwjMTWvWrJGXl++f7dvoUF8NQHUWLVrEjabApUOKioqwgBIspgRE6Nq1a2PHjn0/shyfnBYWgSYHGr1Q0CENm2Dzy7xJU+aMNx9hBC9smzHmwF6UTejaVmpjp4+cMmfCmOkj1C2U5bUJ2tbqo6YN17RUkdPEywO08PCqVtCR9Qvx3bx7g4IWvPXxRCU0SREjp4wHRgR0SMNMefhkBxUThrwGXt9ac8wvI7VM1Zjw6VRbQUmPPnKSk/kwY6YOZ3+i47Q5kyfPHG/uYKQC31n1aCr6ADoH3P1+KQYMle8DfNP9AuC77zuoGTK/iL7Mn9rpz9w41i3FwWIghjYgbftsopK68V8KI2X1wWAwwhspqX+Az5X6i3qBtDi4Lvxl2aDFQZ/0QeVkDnjGP3WlfeW3g4G/NXzxOv9Mhr9EgD8rMWaqDYD3P3B88PmD+y/Caj4u2/uhRNUI2A5CePpDxYiJAAxBhgwE7x4+ykCE9GlMXQQMHQUgQvBxh66JECGaOllBnUxRlZVXJcqrEeABCM9M4D+yvcCSNNEkLYws97GshQUuRFRHA2TVMfKa8LmKYyzSxMtqYIlqmEE6y3Ejy8HnMHBzgG9w3EWH+jzAuSnwHQ3CBX3xQ15fBq51CCL0wAvliz+IRQSZ/wOR5Xp6unt62LDtBnB+nBRuIpLeb8tN+QZApWz2j0d3N7ubjeBHN8Vp5DPtfHC0/7/cUtyU/hhAZORU8H48DfwcGhiQDj2oyGxovXe7LCYiJC6/oOLgwTPnm5qbi4uLf4TMX/U0/9RznxtoGwKCQ+ABWP1g8K+Hr8oJ3tvgvfZxkcmTJ0MM7u9kX+AXUV1d3RdoG2xHEGIb3nYLFiz4IA4EWIf6EyH4BolAHSOrhpHTwMhr4OTUsSQ15E0sp4FDXtsa8EkSi1dBwZtYFo5CCvJixnH+BULFoUPcFBU0XklGVhVD1kAoEJ6BIiliZYEOKSN0iKyBjAOQOjXwZE0iVVOWrkVmaFOQD6gcABeC76mK4GHCgZIuAuBC7wC86CPo02EU0h/vWBOXOzH+Grwb8XzKQvX16UxVg16oGTAHBUNFtZ8CSmqG34xBduGD+gdZ6s9s6oaKH+NL2vvmTn1bwa/u1Hvy910zvZcEQtG5lP4Drv4+z2d8mfl/8dNAvwzf+RmCW1zV8GN8/Hmif54BPl5wyMkPxvvfXMAQhAD84hDQ4SMOQFGPBg8xLhdi9OdCavJUNXmKiqy8ChHchuXV4TGIlwVTD5iAtLBAhEgaaJImRpYDeDiTNDBgBSKqoeA5DJ+ruA9Y5BmLPJkHS4fgRQNmH/D0Bnc4iGIKsUb76BD4FEAKpOvp6Q3eNAQV/g3rDm3btg1ewfBTU1PjvithJQluCvxgMb2/P9B2O2thR5t+x1un7JwdY8aHjZvnFeB/oLFp0avnw9vbzF+xbNu6DTvaLFntJu0vDV+1Gb3oMn/bptv51vAly7St3ayrzbTzrdmbDtM3XcZv3+q/7TR602X2qs341Vu9ri6jri6Tt69NO7psXB5r4+5TqI8olCeK5EcM2u8M5h80+gNIUaA/YNIfMOQe06gPmfSHDMYjJvUxk/ZEifaQqfQ7mfyITH+iqPAHTfEhg/ZYkXGfQX8ABam0hwqQn/ZAkf6HAvUPpsIDCuMpY3K+4mmxoRekpa5LiN+QlvoYNyUkbktL35GRuYpB3cJgbkrJXJbB3JHG3JXBXMegb6NQFyUl7kpLQ8Hr7+OmtMQVGclb0tK3h6KuY8QExQ4Li7QKC1/+EKKXhoheERU6P0TwnJjgZTGRSyLCV4WFLggJnReCzEJXhYQuCgte4Re8ICB4UVj4kqjwhSHCrUOEL4oKQVWXPkBd3ZsfMar8QXUCkYa4VnANd3Z2/qAmvrPaBw8ewGKVr1+//s56/j+Lf5IOXfzjRVvbq1uXz5Tm54b6pWXXN/7MdAji1ZSUlMC8UiwW+1UM56fKDCtI7Nq1C0TavXs3fPwDpwggWh+vngR0CCE/CP/BAgXiAt6yJFU0wojUscBniKpoSEEyqONIaliiKganLEPk/MsFJBJU0B+loPDKMlAK3vdEJQyOJkNiYkmKOJISVk4VB4mcsmCMAg94AkVDVkFTDnGW00S+ocLoAbxKECDUiIJYjXQQ9LGjP3d0aYoDQQmc9X8M+tMwsFb9M/g6agcTGD7AZ5jhx5l/UMog2engJR+4QlV9xsf4EjH+QV3+VLWDVMUnsvVdhH9eFVz+//FXgD/TP/hw8Bf8+/Hnia9IefeZQ5+m/D7e/6KByP9+hg+/gHA7Al5qPxYcwvMONGA+CHofRL1fcIAL0TlGIRoYhTh2IQU1MocIAeTklUlyygQ5FTw4D8vCvEoNDBFoD7JFE9RQYAsCCgSAJyR8aSKooggqMkRVFOdZ3WvAh2cypAh8TSiFvjcUvB24BiLYAgv6tjcXeBz88pW/wXubc5dh7fu5urpyhYRVxfun//10iM2y72QLPHlIWbRgJU1pi7ruKmXaNi11l+kT55eVWnWxNbrZwqwu/vZuITZboJstymYL9nTx93TxdbFFu3oEIJHF5mN3D2H1CLB6II8EiyXIYkG6OJslxuoWaOvkZ3WL7XorLNDGJ9w5RLhDUojNz98jyN8jxN/DL9AjINgtJNAjLNAtIsQWFWALC3QJCHYJCnTyCbIFBFkC/N2igt2C/EgRASglzBYWZUN+AQTdwvw9wvzd/ENYAkLd/MJdEhYVUr8LCMB/LD5I5vsAbEE+liBfJz8fm5+vU5AfGvlNhO/qSPpdPUKHkAD82yHA1wZ5oKDAh+jhQ6TuFuLrEBR4JCEuwP+7AH8X/8cQgOqhAhYfX6cA0oEOfugJPwB23vIJvuUX7uQX6uLjZwkK9AgKgoCQs4tPoJtPuJufn/UBams/NA+9evUK5ks7c35r166FD9wwxOcY9L769/TpU5h3wK0KWDoMEWE5zQFrgU/PkPPx48efb4PNZsNiXFDVs2fP+nJCnYcPH4aRW1hYGNyb/WuAQ/n5+eBPBAKsX78epkXAjdCXAcQLDAyEpcO4KdBHGPXt27cPXGT7+MzLly8hkr63tzdk/mL/oYbKysrFixfDzPYvZu7q6gLn282bN3P1Az9Q9Zs3H7LT9vb2ioqKoqKitra2L9b5b88wIB1id3Z0dnR1Qf/hrN+//1vrudaGn9s6BAZ9+AQ1eLP+t71LfnQpePFw56HOmjULLFFSUlID9gjoEEkVyM8HQJNU0ECE5NSwwIuIKigkA8KXcCRVhPnglFFEVfg2CUQIAfLCBjqE5EFe7QDYxyuj8EooWVWE/BCYaJyCDBHoEMKIgGKBgQiyQQ1YOXWgQ0SKBgnoEIwY+jEiDh1CwKFDH6J3zDEAQXpnUPqqQ0o6MNd5cOjHsmCG9F8BmGn9PWAo634OKnowmfsD/GlYe5/OMSDz34XBMMmPhRlMqe/M87dpoH9D3y7zBxcPx6H0PfSd4v7pvUN57sX83uC+/0D/a/a/9+tDrwWYawdW0gOpuBypVzN9wnMPvcPXSPiXdJNr+Xn/EwzHlA0ThGjcZw54/AK4DnJcIoRwIXV5BbALqSJciKwsK69ElFUigKmcQ4fAHQ6DeMQBHVJH6BBBDb4ugUUI+TIFX6MIKsinJdgiH6rgyxTnAxYYi76ZDsG7APXu93O+6WChpD4JYacv4jbYr/qnf1tYo+8JpdDNduzoEbp2nT5/wQ4jw8W2lqPG2k0a5TjP3HQ9lb75l6nTfrtv+rxd+fajkc2HJleWOydlTDxxdcWdF/Mfvhrz4A/9hw8JLBa2hy3a0ynKZgki6BLt6RLr7hbp6ZHo7hna3S3GYsvseCUp0AYERlywW4CfLcLfAyRHRLBbmA8hNggXEABSBIwAgaBIt4gwS0ioW1i4W1SoS0CEBRmAoACDEkYIUo84Xw8wIj5gE0JsIWBTol1AkwQE2EOMq6XvCQrAbieUhuPvgw0Mi0+QxSfYIyDKEhBt4xe5OUxjfqNNQtzIe3JoNv+QLn4hFr8gm1+kGyEo74GN8BjhHpCOT/DFEGFh/psCfEBy2B+hjU+wk08AGA5wng7oBj9fO5A5pKv8nSKCLNgRBFaFcLE2AaF2fgHgVAjPAhIHHOkDfEyHgJMA39i6dWttbS0M7tetW7d69erbt2+DQQbYAizje/HiRWAL8O+tW7cePXoEHAD4EkyRAK7y/PlzcBGCgT53XA6J48aNg6W6IB490BIYVgGvgBE/jGzByAML38NMhLdv30KLkZGR8LkB3HNgxAsTIqBmOARUBBqC5oCxQFXQ4sd0CFqHUPhLliyBJcKAUO3du7c/U4K24NM2ECEQoKqqaseOHfAt4o8//ugTb/z48TCzo48OHT9+HEy+MC8dXGS5BAm+icO8D3t7e24Hnzx5AofA/gOVsFgsyAPNtbS0nDp16vfff4eO99EhaBpyQn6oBKgU5IHpGKAobin4AVUDnyaQHAQD8eAHHYc+vnjxAsxfoGdY6wX+hUQ4BcuWLYMaQIB/O+H5vPz/kVAKP5qo/FT1Ax0Cr7YPAWxHCQWMiKSCISihAEQVDOyTVLAEZXCBQ+G4KcCIVMFYBAQJA4lwCOFIHMA+TlEGrwiVYLmmIRwNRWRgCXQMx2UOGQRwyoLRCQcO9FR1koK6HE1dHhzrEWhQYMIxAo6xqD8YYDtCzEd9ZKl3h6kFIZvexwAk6h2tGnzOgZgYd7jDiRP1F0AJpkt9O2hK2l+CDl1Jh674HnrHbYgX4ntNf7oqTiV/KQZHPj9sdJCl3s/28Uj9C9T3r+3pF2vjqv17LoN+Zd/7HAAn+k8zKez3w58Dd+71/I/i4+8dYArm4uMPH32HPjz6j3Shz78XcfFFAsdR4QHFfWQpICwIoiYg3nEcu5AcwoWUgAuR5BSJsop4WSWcrDIWecwC50FYEAoMQXgVhPnABybuNybYch65MsCIkAc1x1yPADIof6N16Kd6B/39wnwPHWKzbXq6RFvO602fucXJZrmJudlo++HTxk6bOGm+neNOXTWvA0HhBRcOehScRMltJst7qhp6b0o6H3Tyafzpy3t8s2b9uiojc9XZq+pv2Fg2W4zNxnd102/cUKustAqNcHI5MHKHy4TM/GErnzApz2RkXkmJ9PCLgF2khx/4ypAuIaAGwIKEEaYCTEFIqGuI6Ouh0s9k1F8qmD9lGD5W1nzGJLxFCb4R4usSFWCBLQjYjBCwI0E27IsK9IgIs/mBI0m8wo28rj0rm/gbECtBwU5B0QGsQxy7UDeYY/j5OwX4nwnyH9/poHdMYW/t8IejtNuFhTtF+Nv4+cBGNKBlqRMMVPwCLH6hJ+Ii/IJ3gLpw6nsPgnwgFlh+gA5xqA7wLyA5Am38Aq8FBdv5+dr4+dvAcATtc5hPN4dNIdYkrlHqA9TWfjhABXIClhbgMEBaYCgPhheYWd3U1FRWVgYWjJ07d0KUeZjFDUQIzI9gbwHGAr6jMGSHoT8YMYA79Zk4gEJMmjQJBvrcNmAmAkzDhvE9RB8BuxNUtWLFClgrBdgOlFJVVQXLDwz6Z8yYARcb0BigIjB9bunSpZANfjU1NUAhPrAOcRkLGGTq6uq8vLzgKFi3+rrEpUO+vr7cFGBWurq60JfP0CFwcZoyZQpYhIC3QNegQug+ECToC0QY3r9//5YtW8CkA/PVoTbo8p49ezZs2AApQLqAxnDpEPAlUCDMs4DlMaEglIIMQDKhy5DCNbVx6RAkAuvrExhadHNzg6qAjkK7QM9glZoJEybAbENQVB/P/K+SIh4d+vsf7N/bItAhLuH5EIoIIyIC+UFYjQxBCU1UxgBgB3gOThHID4YIVAcIErzLEfLDoUMqkIikQzYsUwbHlCEpY8E0hKFK4xRQRDqGQEMTmRhIRGgSJzMJsRQRIMgSVU0Wvp72gkuKEF70J+hgO+rFO7LEoUy9BIlLk74fHxGtj6kXN2UAAvZNiYpa1I8xYOUD5VRQ1PoiaIraNGZ/aCn01f9+nZ+s6r3iH9T2lf+CMIpagC+Kzc3AzdyHQZb6zmwfNPoX/vsZwQa4DAa8Nr6UCCf3Hd6RHC5vf48tcPJ86tr+29O5/rEfAmJSI/jgkwQ3sRfv3YZ/u9icSHGceUF9QLgQ96n1jghRVOUQcIxCCBdS5HAhJoHExHOdh5HnKvAf8IjjcCFwRQbTOjxOuYwIOA/nkYvgz0ROOkzyxWDSAADkEUlEQVTO/DZnue99bfzLy38PHepmO3SzxU+e1B0/YesI2yUWFoY29qNGOM4aZrFLz8hTUdVXnrZ7yvoqn8Y3ysNC5HDuZOq+xeHHXVtfujT8oT82jigXLE/euXZf5uGbWbeezvcJGmVqNlZbbaWezkY9/U0aGjs11DxtbVMm583xn0NIDB8n81pSgAUcBvGOE+iW4meLAyOSaB/CeICff9TCo8gpP3zyIde557Y531i/7ur6Vde3rzoVuK4yYW1w0dxlJ221bhHxryRFkBrAaiTI1yMi1C0o3ibifHXu6amzCvab3uQD0xB/lwD43MH2PYAvWqewEAt4CeK+JvBUQCDT21HjPHXXsTHXZ5q9BGONKDAVIDHCHQLgOCfQiVQC/KcX7RyrEZuP77k4P8c6BLsfgh/x83stJvwMI/WIhL+orHROV7d5xvSmnS7lbl7FLvsKFy0uMDWsVGZcIOEfiom+5gcPQqG3gkLAzoAXcd3q/kRt7YcGB6BDMNYHqgPBgWF8D+5kwIJg6A9k4OjRo5AYEhLy66+/Pnz4EAboMHaH8f3cuXPB8gNWGiAeUVFRfZ51wATA/AJ2G3AeA54DQ3z4QUFwjQMKBNaSAwcOAJeAaGFgiYLJ29AE2FiADgHLAjGAgIHxBOoH6wrwEygLRz92lgOTC/A3c3NzaBoqh8zgYMYlDFw6BEYhEAAaBfoBxAYMU5+hQ8C+/Pz8Vq1aBdVCZ4HAQCmYNAF9gZrBaAMdASc3EAy6D2oBogLObGA3g0SQH+jQ1KlTgd0BF4KjoAqgNJAZDF9g8jp48CBsuUYeLh0CsUEkIDzg0QfNgcBgaIIflAI6FBoaCmQJtAoufGB5+6+yoL5+8ejQv+8t0Y8OofsYEVh18EwZhA4pwY40AKFDCDBwCEgOjgn06R1BUgbTEEKHYItwJA4gG5YhDTkR0xADhaEgdIhAw+C5dAhGAEoccqWMWJxgPjFZDVYklFVQlfuTEQE1QkIwwRZBLztS72NEn995jy/1Gpr6LE6f2PkLqNQ3kTGmJvVjDCjMgDmZmgpfBENT4X3AB+xefFTnwLV9VMMHFb77FxlhfwHvpB2g14MQZjClvjPPl/X5RYV/IsN3CvaF4u+umT9PLnLWOKeDS5DeOzW9F8Bf8QXhmy77j65wMqzGMxD6WYMHaKh/ZxGzTJ9l5mPD8o9L6ftq0/fJptc1DixC77gQhcuFwC7EBBBlGQQiA0diAh3CwKMVcS0GjzgVxASEU5IG8zvncYoAMQ0xZbBMaSx8mUJy9gExGfHo0De8dL+HDnX12Hf0iJ85YzFl0jZH2+mmBmbGRvNVNLYwmW50upuc/D4scdcQ9DrrRVmTV1WJD92Bxe+f6n1wz6WXaxNviBN3ownuRuNSIs61e1Y/Xr2/2src28F6m4nhOGsLJytzE10ddU1VJw2DgJG+i06M1n6iOsrj6BLJlxjBLmBBwkO6BJR+x/1ySDPI0+zyzPFPho95Y2TH1rHt1rV8aTvmmcOEJ+PmvJi98t6Mxa+WbulwPvB4waZrGxbnRcxfUW1vcJOGeikMtp6h7WLD/3A4len/2mFhrffIe3yiHTCTCPGw4xhfemcBIV54HCc6ATaYoASAggg8FxAJC7Y1PENa1jKqbq7Rc/CUg/qE+NsRFoRM+oGpP50woQh83aAeKA7ThxA6JPBCXECQ7xaSINDOJ9DBMQS94hN+Kyj40Mb8+MJFMV4H9qf6zq9NnfL62eLu9rld7cNZbw1ZbxzfvJ7U8XYWq8356avVtQ3bPDxCZk2NHWVSq6NxVpD/ihD/Q8R2JAisrQ3YEdQ/oLMcmHqAnADJWbhwoYuLC3i1gaWotLQU0oFdAPOB4TsYRoDSAFuAGTvAnYCuAIsAm0+f7QXGuEAhnJycwF9u/vz5QAnAegMOYGC9gSW8wFoC9AbsMGBrAjpUX18PLQJVACc0oENAMMBPDOoEUwzwASAVQDaAooBl6QM6BLUBC9q4cSMQBtgCGwF/OSBa/ekQeLuBAMAuoFFYKKzP5YzL1j5wlgO3NBAGckI6zKECKgImL7BxgeTAqYD+AbkCCgcsCKYYgWww4WflypWbNm0CPcDEJBBAR0cHZutBv7hToYDGQD2gOqgTRIU8/a1DXBYEPArqBy4EnnKgTK4pCcQGlYK9CLZgX+pvRPqv8qJP0iHgju4+wbkFJf+KQNvf8Hj9Fxfh58MzgfNwIdMHHEOawJQBwA4AjhIU0QDgNliGDADP+RcAO8COIAW2fYkIBaJLY+lQAxqjII0mS2GpKLwCGqFDDDSxX1miElZWBU9WIVJUSFQVWfiGSuVCFfGz78N7NKnPiPTRDk2N/I3os0cNeocO3OyfB4WuPijQ1Cn90Gt8+0j+T1b1fvH+Vb23P0hh3mX7U4EMdcqAGKjCH6r2QSnzK7s5mDr/2k71nhRETg1Y6AYB491Obwrnsun7yvAT7MAnj4Ex+LusrxecLyl/I95/EL17asmRVWQRixBChEgA+V4iRJSlE4h0PJGOBf9h+DxEYHLsP0q9AObD9TTmgvt0xTCkMfCMfZeIpCsCR+LRoW95934PHWJ3O3T3iJ0/azZr5mYr27nG5guNtf2VVHzlyK5EuX040j4SxQ1Pdhsit5upGkhXCieS9k/2bHC91jVpfS0G6ysl7+EccHqhzzGqegBa3k1NNcDBzn3U6OWW5tZ2Zja6mlpa2hYOE3zn5c9p3jKuzXrWby570mPH7oxWm1OmsjPfuGGm2X19m2e6lp2y6p1YxdeKSs9VGe3yau1qxq9HTHm5zfW1T/CDsPA/dno8WLrl0YLNbxdtezl5w8OZzie2L0zImbE/xTRrn/WFbcvf7PPv2Bpd4zH2NyH+DiATwnwdQnwwzwhxRAP/N37+dkGBdhEBoDdvwPIzZOgLiSH3lRU8k2ydzjBXXJ6St9r6npjkS1HhdmEhoDivRQVfQawFKC4ENiKoB+EoMFmpC6kNsf7w893k+LmBO9xbAaFOUf6OIUOur10XfvGy3qNnch1vCA+b0HdKyKw3kh2PxB9d026t25Qdtz8rLTg3PrQqY/vVpoWsJ7rdbQr3ztIvZOlcOjeuptbF0yNBgdLKJwSNtEF8CX7BjgGtQ0ByAgICwDwCQ3BuDDcYlIPFAxzAYMiem5sLjAhMJTCyB2Lg6OgIZhywewC3AfoElKZvsA58Ay4bYAgwygfewp02A4YUsMCAyQgqB6c7rnWIS4fAbsO1DgEdAtICoReAnMC0JWgUTDGQEyIlfECHoAkQLD4+HqSF2I9mZmZAeyCxPx2COUUgADQHg2quux1QHagTpicBVQOax83MteRAi2CcAQFADCBgYNUBBgV0CPqVl5cHbQEpgvqB+AEdAiYDZAkOgUMgzDaHFOgsTE9KTEwE+gcTosBOBdYtSIQ8UA9wJOg4N54E1zoEnBA0CV5w8AP9gDkOQj2DDQrYJvQXTHNcOvTBnKj/OzoEqnkXSuE+zE4Ddf/MkeW+5fn67y0zEB3CwXuXLo0HzgPMhy4FAJqEMB+IiICkSHPpEBfwtu5Ph7iMCLJhaFI4OtSAQlOlUVw6RO2lQ/D6B3Be9mBxQqJvQ8xZoEPwAZWijHiVcEiRPIcUIVBQlf8Qn2ZEgyROH2T7luGgGpn+l2BATjVgzQPk7DfU/rQwH1LEPso3OPm/gmG+R7oGZk0fc6FPj3cH1btPnoVvJKuDYS9fn2dwqn6vL4OXv1/l752s/lQZ6FC/fzn89p1L6j+/80ku9CmO9C59gC78rUQISBdnXhAX3KcK96nV6x2HRE0gIQAfOSYRsQvRCSSEDuG4dAg+GMHHpj/pkKI0linFdY3rR4ek4esSMCLkYYsQoV73OSBOPOvQN7x7v4cOdXeOYncLXrmiPH/BNivzABOzIDUlD0XFIBrDX47sRaEHkOR9ZKn+BAUfBtOfRAmQlNk2YXeJ75l2rMJ+CimSrBWDYQZKovbJUXzJ1GAyJVpZNd7EPMDeYaG9taOxgamO+rRpM303HR9W4TW3a8z8DhX7Tn6FTgHKC37MPSHMC6zqa6bJYx2r3w0dnlG1n2LJb3HybxRUHitqv3IYdnfp6vtbXR+6HHhwwP9FSOTzLV6/z9n8avyMR6Z2T6kGL0SpLH6xNkHRt0Oxr00t3671bnFd+BD81cBkAzQGpuMIIJEaIOACEqNAQPC5iMhlKr5anxY/WtNzqeHGLVa/5jlOO2Wy8tKURekjdq239F9lmzxJ96Ah7Y4s+o2QCJiJIKYD+Mu9BhvRe3RIkJ/vBp8AC5zy+AWfQ3w5Yf4Xv07LenhTi/VYhPUHpueJ5B+VUlfSsZ1vpdruyreUrS9LKqstPvH0wbPLFy8cbjpSnFJyuW7Hy9tiL1pJSLZHYuxXoq+fqS+aESEs+AiZTQTx6ATaBqRDfXOH+obdMHYPDw+HET+YKYDMjBo1Csw4MEAFgjRz5kxgLEBUwAIDtqP+U3c+mDvErQ1sJmAAAeLk4eEBTncw0wYMI7CiCdQJfAZm3XDpEOSE6UnQHMwaAmsJNMqNrvYBHQJWA9wDjoLRBqxDI0eOBDHAn60/HeqbO8TlPDCFCRgLZAbiBJQDeNQHdAhkAO4E9YDpBmgJjL2BDkEfwUoGwkBBICfAo+Li4oC/QR4wTEFfgEeBMyF37hCM2CGOAuQpKCjgetxBl2GGFRiRoJL+znIwmQpcE2ECEvwgM5iJwCgHdUJ+MKyBMQpCTUAoSOCfMOGKN3fo37EM6zc8Xv/FRfj5EPLDBV2aC4TwIGQG2ccoSAEQYgNvYjAN0YHnIO9mLgviECHOx0sOR4IMAMgJ2dAKUlga1CODIkui5KWwZBSOghiICHQ0AfL0NgpGJ/Cdw0HMWQi1xPmGiriUcD+pctgRB4jVqBe9tqM+I9JfssMZvnwtENe+vwYfkT2E/g1Y+YA5yQqqXAx4tDfxA2vbO575QSufrOGj4u/Z7r7qaD85+1r/jOQf927wav+cQj6rrr5G/8KdLwrzcb++WKQvQ/+ySCL3jCBXhVovgCb17SM7nKvla6/5fyr/p2+091T0j4jHnRfUB3hAIQ8r5AmGsCA5zkwhBBwHOYQL0fBEBTxBAUtQQJyH8XQ0fDMCOw/iDscBhiEFnsbI3EvOQxL24dMSGgBfpjiOyhwgpiEgSDw69A0v3++hQz1sBwiWfe26wvxFm81M4jV1gmnMXXSmP4Xmq0D3I8h6yFH9qPRgsAsxmcGy1GAsae+kLWWb429KY13JiuEM5QQVRhpFIZagHEijhlEVwuWU/DX1Iy0sPO1sZ1ta2lobuc5bsN/ttl5+0LRO9WFvJOVYItgOURRbEMvil+4QlOgSFOsUlX5FoDxW1nppOvqJPKNDjvKMTG3Tt2ubOvPZ6k33N29/vGjpi02ejydPe6as9lyK1M4PoeEkuoXwbaKYN0KYLiFsF1b9+diFh/dN+10YCAx4mwm+Bbc3CHQgwPdGiP+tgPARRVzEUvNVriOmBI4283AycrVirtc1ibGae3z4ktOTtCK0tNyNTMNHW0cMnxo9er/nmNQFJtdkxNgCwu0CfF0QnhuYFb8QEkVbgP+NmAA/33WIBSHE8bmD2T78AvfWrdrW9Ydc5z2B7seC3Y+HPKiQvhBLeftC4s3NoRerl7SUNfx2+url5rv3rj08f/paUkT25arIp1eGvrggez5Vtv03VPcDCfbDoekRG4n4uxBWAuYrAaGr+yjQNjAfMGjAuLwvBhqXLQDPgaAF4LQGU2JgB6wWQC2ABcFwHyxIUAosG0AP+peCoTxMKPogfDaUghTgGGBQgqqAukBVUBxMIhC2ASb/AGHooyjgaQY1ADuCmT9gaYGyYNL5YN0hYETApsDIA3WC5CAb8CuuzCAMpHwQ9hqkgvwQogD6Amynv6UFDDXAhaBRaAhahIJAXUBakAFKQTchBQLBAdWBGkAS4CcgKpi2IBEoEGSAf8G4xDWFQR4QFboGJi/IA4YmKNK3YhLUDCYjbhBt7g/yc+P1QVgI0Ab8C8JDPSAV6IoXWY4baPvHWodA3bwfTwM8DfA0wNMATwM8DfA0MKAGvifIL6vTht3Nd/e+3PLVm7Q0o2mK4VSaD03Rn0r3VVINpdL8VNWjlFSA9oRTGWGKqrFkqo/lpALT4TkUZhRTM56hGcJUj1NSz6SpxdLVIumqoRSlMKZ6grlFooPDPlPLaeNGhh/YPXX3U1nXvOEv8QYsfmwPP6pTROatCKlLSL5HmNAjQugZQuiRInSKUd/gme2Oi+7rmb9G4d9KoV4o0N6YWN3TUH3sOOmpnv0bMSxLULpLCNfOL9bNJwV0qEcMxx6CZglhO0VJb2ymFAU5/cYPE34E2YIiEDX7mZDAW2Hh60TppEUmc6LGafobK/noKfvr4fYoqe9TJ21TQW/H29U42Jc7Yg5QZL00maHmSqHGWuHmWlE2+inDN8dPy/9F777M0DeiAu0QAw+84hDHOf7XYrDqx3WIuSAk9IYmd3+40+lJ4w9nxc3ovI/t/EOK9Yi/8xH/i8PSJwOUO17Qu+4IPTxpURkVGOkV8Nu1e7cuXD/feKIyJufewYXsR6J/nKZdydRsvy/a/Ydg1z2+i4eWM2k3BcRfCQq8EuF/W1fbG/f5v+p/xevXv0gD/3wohX+Rsnii8jTA0wBPAzwN8DTA08C/SANdLJvuHonrNzWmTt/CpIdSmf7KKqHyCr5M5VBltUiGYpiicqSiUhRTPUpBJVpRNVpRMVheJYapkkJTjlDTTtTUTaRpxagYpqhqxClrp9KVE1Q1UmgqEZraMcOdkqztd00am376iM3O1yK/XrK+ZGfXJSjN5sd1CWA6RWXfimF70HgWhsqW0+wiM9lyjA6yahtd56XjjE5169dDpF4S8R0Y6lutMZ3Go17K4tvQJJYYjiWKYwlLtfFLdfGjusRRHShKpwz9zRCtU+tnz0gj30bWbhWEoHAdIvxvBEXPKci7brS3jXRi+uoTArTQvqp4f0WchwLBj4b31pB0I9Ii1Eh+ykR/dXk/NZIvQy5KnRKuxozWV/E3tE4aPzt+SvwSi3soNJiBugUg4hyHDonz8fNfRULQCd0PCb7V3nHt1bO0NzdU2+8KdN3l674rxPpd/M1xqapdpM5XM7ruD3l5Teh2/dja2Ii0kOS0gNiK+PjrtR6PLg7p+gNzo0Hndq5W530xFpS9J3zr5BwV5hU+kTZ+oVfg9Fdb9x9fyuZfdJvwROXRId41wNMATwM8DfA0wNMATwP/TQ2wO+3YbInC0okMFXe6cpCiYhRNOYSuHKakGUNTDdcxTmYoR2hqpCmrxytqRNBVohTVkqkqkUz1aDWdTEWNGA2dFH2jbFXNBA29ZKBDTM00hkaMulaiknqEuWX65Jmls0ev6+xS3NE2xP6+/pUta9tlDF7jlNlDiR2iWJaUbDeBxiIrd6vodanpsbQNO9TN2lTNOlWN3wyf/1rL+pUo+rWM0hvDYV2yKp1ytG66dgdJvQvPeCtJ6hTD9whh2ILoTmn5blW7zuFLzge6eMZZ/SY4BJZmfSPI1yUkcJVO8t4xUi/ETsFLjx5lgvNVIQapYgMVpf1pmGAmOoBOi9HGBihQgBGFKGGDGfJxWqRwZUqSDmzp0XqEKF39JLvJWZOjlts+EB8C8eNgtdRuATEIpTBE+LoC+fau7ZcePrrd3XXh7f3Z7a0iHbeEO2/yv/ldoPP2EPZ5YuYCfNujtS+fMTrvibbdlLheYXAmaUtD6OrzJZNfnsZ23RZ585h2NsX6TqYs677I25vCHXeEbp/QXDbRQ035Ikbmd1HR57U/xjoEjm3gNtYX8Pq/eVn/+F6BMx7MvwKXQggF0Re+/Mc3+4+1wKND/5jqeQ3zNMDTAE8DPA3wNMDTwI/VQLf9y7diO3fPwxEDFVSCmaqhMmA6UYymqwWr6UdgiG5Eip+KVriyZgxTDShQGl01iaocylAPY6gmKmlmKWulqWolGZhnaRqm6pjl6ZrlMTTjdXWLldWjtbSinEYXhweNZ7HRBx5jgysWdkxdyla275BW6hRCtwtjurG0bqoGW1kfImuzDGy6TYaz9W07dC3atXReW43uHD33uZTiS0unZxS9dmXtLlUDtppJl7JaD1O3S06ZjaH2iBO7hWDukEy7NK1Dw6Ft2fpHe9f/MUSoS1C4TYjvicTQmDkGDjHDVHy0VfxUUB5EUpgSPoBJDFOmJGhjQpjUGB2FKF1imAozXpccqUGJ1VFIMlRPt1BNMdXNtKHE6qnEGqnFmuimOszNmF5pyWiDRVWFhdiC/M8EpLQNmmprbr16fe5lZx37SVn7rWWvjwm9uTKEdVfk1V3JNzeHtF2WqPOQaLth0H5fvu2OSNstfvYNyceHSM+OEtsvi7KuC3XdEGh/qNySbvZHJabjrkDbLbGX1/jbm8VYRdqXi8fleG5zXxtz7fKjD049TMWBeSwQEhqmaXCH4LCF2TIQ3wxmswzmOoH8MOkFoiDAzJnPDOJhmlB+fn7fPJ/B1MzNA3ONIJw3RF2D6A4QU7tvNs7gaxhkTpj2A/OL4PeZJsCJFLoJy8VCf/t+EPzgL1kmCHo3e/ZsiCQBmv8eb9VB9vcfz/ZJOhQTnwaBtve5++3e59nYfPDHRZb7x1XAE4CnAZ4GeBrgaYCnAZ4G/pMa6GbZ/v5Aw8Z8D1khja4Rp6Dmu8r9aEj9rbjDj2KaHvvl31rnd9JmWqa6WaySTgxDLY6hEkdhhiooh9PV4mlqiUraySp6abpm+ZoG6bqmGfqWGXqWKZq6adpGabp6sSYWSRdv2rzpHpL6m9KhrbPbNM0gcFybCJYlQmBLkXuoWj0a5j1GDj2Wo1mWo1imTt0GVmzgRVqG7WbmneN+fT12+Vvr0Swyna2ozdI17NbS7VYzZ2mYsVQMWVR1ForaLU7sEJDuFJTuFqO+NBj2ct3e+zQaBDyACAoHGXK/hozSDjZnhBmitsvRQwzxPhq0cEP5cG3ZSHXZKDVqtJZChA4pQoMep0+P1VNMMWUmm+hk2psXjzMpHqef56iRbCYfp68SZ2GROmpf4Li7Q6VgtVTAA37x48dOsZ8ltR9a/jJ36u+Rdq/LaS8qxV4cIbGeSHQ9E+l6LNT1UqTzKYr1TLL7uQz7hQLrJY31XL7zJaa7Ddf1WrbrNYb9nNTxmvj6IbHjiRTrpTzrCbrrgWTbVfS9KPGHnuhr2/A3POQ7fj/8wSUHkQMgwLSKigqM6blxEcA0AbHmYC0dWGMH/gVuAHmAxsCWyxNgpA4xCSCsAmwh4hywCCgCDAqmvgMdgiAEEEsAonL3DzoHpYAyQRA2CJ8A+5AH2Bfk4UZogBSufQnq5K471Cck1BwcHAxhrCFINywIC/HfIFIcUDjIDK2DSNA6iA1R6aAsBCHgdgHMLHAULC2QDfZBYJANjnKzQRPQLggAR7lRsLmdgvyw/g/8IA/IAHHtoHew399WA+kQOhyCwkHUbIgVDgG4QR4InAA5uSIBLwIZoAkoCHqAnkIREBgygABcpXGpDigTKCIolht6G0SCZVinTZsG4b+hFKTAUcgPfYR9qARqhkogESoH3XKbgwzQNcgPh6BHIPO/6JHCsw79i04WT1SeBnga4GmApwGeBnga+AoNsDttzpwfjkW7UJjxTO3YncEtXuknXVOO+xacimq4nnvxVelddtFvXZsCLqibxlKVwmlKkUyVOAWlOKZ2suWEQptfcscurZiwpNFmQrGOeSxdM0bVNFXTJF1VN1ddM1FNy//uQwt2z5Dc39QOrvv1JUGHJYDqFkQDjekhKLKVDLsM7XvsJvQ4TmLZjWNZ2LGNrLp1bbpVLbtU1V/oG700G92JV+tAEbopqp3KWix9ox5tC5a+DcvAulPNqJ2k1CND6RbBdgmg2kXQr7GMV4t2PWSqdvLxvxLi994w3Cx+pFKQCd5biRqjrRyhZ5VnZ19iYVVmzkxUwgbK0WI0VZNMSZGayinGikkGqhnmuvnDbEonDcufPDr/l7EFUy2Kx6olWdCijbXS7O0zHUrGGrXx83XyC9+DtYGeH+8+N/WJq/QJE3JbKLq9Efe4mHwqUePlYwX2K2L3C/nuN7j2N/Ltrykdr6nsl8TuN+TuN3Jdr+S6XhDZb3Cdr2Q7X8h1vKK3v6R2tcmyXtE6n5HYXfLtbbTfA1WO8Q/JFxjiJSV6q7n+YzoEQathfVJnZ2cun4H40QsWLIAUoEMwvIZ1hyASNCyhA1GnYWkg4C1AaaZPnw4RooE5wMo/YMqAHxSHdO5yQBBWG4J0Q1RrGKP3NddHh2BAD6GroQmwhICBBQb0MNCHpYSgBoiFDSux9g8NB3VCbRA+DigE8IfCwkJY/xSi20HkQwj5DSGtYR/ivEFZ4FqwTBAwE5AQ4s7BYqlA84A+wYo1QBtgeVmoHJqbPHkyxOkG8w50CnoBxIbL8aAUrBEEa6HCD9aNBcmBnEDT8Fu/fj2QvQ8MX0B1gLpA1G9uB0FXlpaWoCLoCMTKg/WFYB9YHFQCrYMOQVEQXBvkgSDaYF8CxWZnZ4OQoFjgVBBcDvoIAb4NDQ25y9eC2JCZu6AtqB3IEijWwsIC1A4FgYw5ODhAd6A2CCMOpjMI6g3Fo6Oj/0XhuXl06CueqrysPA3wNMDTAE8DPA3wNPBv0gDLMbd4hiTKla4arqGXrm4Ww9SOlJVzl6XuUFDdpmHsYj01dGPoyZEL8+g6YRTlSCW1aKZKjDwjwtgxb/TG8shjL2POPYppeRx//Hl84/3dMaccZpWQVOJ1bHNVNXMJhIgLN/Q6WMI+9xWSY5a9xZu0C6I6hAhtEnJsshpLy6LTYnjP8CndwyayrUawjG06DC17NI1YVL0uLPUVBiYX4doFZTpE5Tpl6WyaZoeGSbe+SY+xPdvUvtPAqkNRpxuvyB5C6BKSeSmM79BxfLRr7R9DhrL5RC7KSs4PGacZYSvrp0OP1aeE0EcfmeBUZGufaTS+wWHulemamdowX0gh0oCSoE+N1VZONVBJM9TMsLLMHzusZOqY8tmTi36dUDHXMM1JPlJPNcZQK3uk9y6bu9ghsJzrfT7Rm2ePvLi59lDwou2zlz3OVOhoxLcVE35LQd2uk+68ieq8j2E9kGt/jmG/YHa9xbDfELvfEllv5Nhv5divCd0v8d2vSOw3zI6XFKBJPa+Y3c8V2M/lux7I/36E3FFidIgudIQqVEAa8vjQAHQIbEHckTqsHArDbljqB5bugTE6DPHB7ACBpOEHpAUSYZQPI3VgLFwaA+GhYeWf/nQI6Mq8efMgBUwoUEP/xTO5dAj8nmCJVdiB0N4wSQYIDCzqChwGWAe0DonQBHAVrtEGGAjIAKN8LkGCf4G0gGEEzDjAasBqxJ1pAysXQUNQFlJANqBbIABwErCWwGJBwLsgIDjQIVjwB+xRsFIQ0BhgPkB4gGCAJGAy4t5cwMpg5R/4AS0EqYA1ATMEggfrukJZSOx/D35Mh4BAQqNAfkAS8O6DtqASIDPgAgcEBtgLmH1gOSNYsAhIC8gGO+CjCNJC94ELgQUJaBgkQosQxRv4HtA82AcNAJEDfYK0sPQtBAGHJqAgqAWoIGgG1jICOgTygJ0KVNGfgv7kDw0eHfrJTxBPPJ4GeBrgaYCnAZ4GeBr4Zg047T2wkEjKUlWP1TJMo6pGK2i4yaq4EuguBMoeecYODGn7UOmNeLqrsl6CslaKolo0XTWKphqh75CqPTN1ZdTpFVE1a2Nr9uWeDa6/mnPht8ZHb5e6H9O2L1LVziFTE86ccWJ3S+5qE196y+nFgnVsrHa7gFTHUDxL1ZBtM7rLcXz36Cnd9qO7zBzYBg6dGkY9TKVuPIMtKcsWlm4TlmQJSbJFUCwsBF2gdFDVu1XMeoytuy2HdZo5dhnYsqjaLHH5dkHxzqGMN85u2UlTbgrwt/MJ1Y/TH5E4ihlhTA0ylwvStoxzsIywckoYMTp3uk3mGI1IY8MUe40kE+U0U2KkslKqATNJTznNWCvP1qFsvFPOqJF548Y3LrDKm2iS6aQQrsNMMFSLd5wXOvqcIRXC1j0WkdBQr53zy20y4fKOebEvc6Xay4m/Z8oXhv+SluibF7+tNMzhYgDpituQqx6SF8NkbmaKPT1C6vyd8vY34tt7MuzH5J5HpPbfCa8ekDru4d/epbz5Q+n5Pd1rB9VvFGDaz/8yWW61m8yYQyoar48f++Ckgi8W0CGYlgMsBWatwGgbFlcFZgJkgEuHYCgP5hEgOTCgByMMLNQD5gjuwqkwBAcDS386BOuTguUHSn186XDpUG1tLVAvGNn3zwAGHw0NDagWbErAXsBtr48OAW+ZOnVqHx0CzgC0BCgZJEJVUElNTY2pqSnwBCgLP29vb+gR8BAgY0BFRo8eDQwB2AXQIaBzwKaA2sEh4C3g0gZkCUxMffwBiBbIDz/gReCYB8SMS4Ggs8DWYIGgz9MhYDJQA3A2UAjQJ9AVcDagiydOnAAdwiKtQCChX6BeoG1AO2EpJOA5oPPIyEiQEOSBpVfBWATyQ4tg9uHytMuXL0+YMAGIGSgNrElch0CgQ7CmLZAlcOSDXsPsL8gJs56gRWjlm+/bv7kgjw79zQrnNcfTAE8DPA3wNMDTAE8Df5sGVowat5yuFK+qGa5lnEpRSiTIHhCX3CMmuVhMeqmY5BIJmW1y9P00lUB13ThV7US6KqwvFEdViWDqRJJU3dHEvSjMehx+JZGyk6q2V9PCa/TKOJfMC6Pm1jG14jBy4adPTOjuHuLydsjcm+Oerd/zWorZLoBqQym0Gziyxy1kTZzXNXZyt83wDnO7bnUjtoIGi8TslMR3C0mzhKU7BWRYQtI9QmKwKlE3htlBVOlmwiQiqx6L4d22I7tsnFiaRt1oejuf1Bv+oW+tZ932WgeBtp/xC6StsDWOdlIP0qX7GytH61rnTrXMHKOZYKYRZm2ZNto+ffiY4qnmWZZqmaa0VDVaiqFSsqlaipFuvqV5ofWsY5Ocr/y6/urC+WdmWNU6KSTqkqL1GWFmE1NGFI9Weckv8kZaWpD/rCCErxN4nbQ9rLNK4nGS5LmU6c/+uNnx8Oa9cw137p66VOJ1YZ9c6xrRo7OFDk4fcjOI0X7ZsqPFtP2s6r14wqlNkqd3i5zaKXk6hHr31PqHN2Nf3Gv67VzT1YQxbcfG2FmVEYQv2MjXnznydEA6FBERAfYHGGEDVQA+wDViAB0CQwdwGBjNA8NJSEiAsTssVwo0AwbuMCgHEwdYWvrTIZjhAy5qYL6Ao0A8+ru9cekQDNmBDIB7HjAT+IF9CdqFhqAeyABsAXhCfzYFNAA4Q5+zXE5ODrACcF3ro0NAbOzt7cHwAmWhIPAlaB389IDqgEMa8KJvoEPAMZKTk8FyBR0EdYF4oA3gfoOhQ9ApkBDoELQOvQNWOSAdgprBggT6ga6BVsHaBjynjw5Bd4DIgfKhRdAAEEXoMo8O/W3PL15DPA3wNMDTAE8DPA3wNMDTwHdp4MEDZ5rSZrD5KGqnKOlEU7TClJm7E6Nq/vj9FQxVr7Q+27kzhaG8g64azNSIUtSIJzMjlLWTNQzT6RrR8jRPWcpWHGEdkbAFQ9ghR3YlknyY2nGaNpEmTkUM7SQMNezyjZEsluj2B0P8amY+VLVr45N6y4fqgJhyJsO6x//aOXxKu9mwbg3TbhUjiBfXJavYJSHLFsV2C0qyBcXYQuLdQlKdwhI9QjgIltCFV26TZbKVNFnqxu2Gdmx9R7aiUQeG8koI1SUo3oZVezN95RO6/IOhYm4HxmuGWdMDtGl+6tqpZprJdtj9FIX9TFkPLaKPATXSTDnF1irP0SpjmEqaET1Zl56sRU/W0CuwmHdxllOhpVakLjGIwQjVMEuxVU0yI4Upa4Yb6SQ7hC63eC4u8UxciF+wVUC4U1DodkagT2eN2OM41KWigIc3ThRlrUvcM2LLbIOTVUn1kcOvbxZtWSdybIXIg2zttov27FM27ReH3QhjnpwgeGGS+OnVMmdLt56pz9+3fHRpxJrHD2+cLFj47LTugjn1fIIQx66t7qN1h7jWIaBDMHwHMwWEBwDTEJhHuHQILCfcaTAwBwYMQTC4B+MDBIgbM2bMgQMHwNChqKjYnw5du3YN5uRAheBgBvYNsGz0XUl9c4eAA8AEGG5YNrA7wUQa8CuDaUhgTgkICIDmgMNwIyLAD9gRWELAZOTp6blv3z6gRmBUAUNNHx0C/gOywTQkYAvQLrAgMKqAbMDZwOsP8oPXGTjU9bcOgamnuroa5th8YB0CDYAbG9jBYK4OCAksBX5QLZhf+ovEFexjZzmudQhmIoHeoIPg8gfzeYDVwPSnj61DUJyrQKBA69atg3ahI310CHoNkf2gQjB2QRfAVAUM7VN0CAxcwFShO/8d6xBQ26i4lIqqOmCNYDjjRZb7rucxrzBPAzwN8DTA0wBPAzwN/O0aePtm09QlCYoqEWr6KcbmWTh5r/SUM6y2rrY3HW9fdLQ/e/7s8dMVK7JICv4qOklqeqkM9UQ1vXQVnWQ1vWQpwlZDU4+VK/JWOCcZmu8cil4mR9tPg3jcBnEQdFtJM5dED7x/z7KDJbjtmURM2i9tGM0uPslOAQyLot5pbMO2HdljPKxH0YhNYPYQqJ1oSrekXI8QvlsA3SkIDAfFFpB+KzCUJSDVLYRiD8V3SxK7JAnd0pQOguIbstobBa0Okipbmt4hgm/jl3wpRXs7cf5jmsIdBdImvymKYcYUPw16lLF+qh3aHa8UoGsVN84+ZYR6hCEtWFs5xEA/zcY4x1Ij3lwuSVEhVU05UZ8SrUQKJsu4kLBeSgRvRbyXomKCmVKiCSVRmxKppZ3k4LF52B9Y6ccSfAICFwX52PwCv+cEBbaVy/weL3u2OuJo+d7s2G17d21XJKL91o+u9P31zhbxU+tEW72Yb1vnPj4zjt0ynX1m1PM0pTNTxY9NGVLvplGZuu/SmRpNqvzelWYXTuZezJ/27NyvWiqnBQVYQgIv6mqRsAH9f8ABwEEOZqEAAwFaAjwBuBAMR2FyPwxEwfULEvPy8sAdC+wwMOCGcTkM+sFRLZXz09PTg7LAqWACDAzxIeABWJYgP7jeARfqH34ArB9QimtjAT4Ddh4gCUCfoF3IBulAOSAyAZCHD8KjAU8AawmM+KFOsE1xg7BBZpg4xO0IGIWgZph4A8KDJFAbeJHBLCagbTBvBxqC+TkgPLj5QVuwD/514G4HogJDg6lEUH+fQkAMKHXw4EFoBYgfTEmCPgLf+zj0NpQCYgbycMuCrkBj3GxwCLQBpAj6AvWDQqCbUBWIDQKAtQcqhB1QCMwOAnsal39CQdAYFOR2HzLDUTBSgc4hlBzkB/khJ1ifoIPAIeEodBzOFDQBHYHucGcrQcG//Y7/xgY/6SyHaP/e/d/gj0eHvlG3vGI8DfA0wNMATwM8DfA08E9q4PHzlWTGelg1VV0vUkcv28Aw6s7dV8UVN6MzrtWdePj8+YvXT5+kxp1Q1w2nayQo66Qpaaeq6mVoGmRr6aWuXF4AsYhfP3/x4vHLe/ef7d9XjZfbI0Pz0NbL0TROoKtlaBu7vnxq3sYS3vRyyO6mcY+V9NsFhrSLkV+TtZ4pGZ9R1U+gKHtgKPvFcZlYhasSuHYxfIeIVLewxGsRcbaQdLegDItfmiUg3S4i+XYoqk2McEGMcAAjN36ImJmw8FgJGS8UuRLDPCxN+k0Y/Zyk/2ztrAfCEhf1FH/xG04L1ZULUlVPcbBNH6sTbbygbEf6ycK01rzd1S7jUqcqB+tpxtoaZ46kxKvRY1V1Ui1pMfrS3rLG3taLE9atK9g+OX4OI8hEMU5fL8+OmWhBDlNXijLd6Op4nYl/JcIvzHeJnx/o0BPvvTVvjmnfT0KfSph9KGfTsl9UiFgsg4DeOdu81t3qzj6J2zkzSzL22lpq0UloQ13F9Lj5D07OP/k/9s4Croqt+/uU7b3qvRbSfeju7u5uKcFWMCgllBKQ7i67u7AwERMsFBVFBelueNdh49y55wBi3Od/n/dhf/ZHhzmTe/bMrO/81lp7M/dzC5o7wZxpm5XkxTnmzv090Evm3oXQl8ckK84HUE3/OI2qfzpV7+XLxBTPP1kAJ8ChDjgBJB1wrgNA+skNTq3+v9kCU7FD/5vXfeqsp1pgqgWmWmCqBaZa4P//Frh2LXQBbTgTfw6XQAa/xOHo+LupaWW2zlki2gmKJqf3HHja3d575MA9AfE0Zt48Nv5Cdv5CLsG9guJHCXwJb6tqejr6etr7O9s7u7t6W9t7HZ2P0kIGA7HDQlJHWAUPCins6mhXGhic4dc/R+aj7Htbw6GZf7xesGzHH0z2fzCyzZ1NTUklzi/mZm5pKSJiOO/P/bOXNcxc1jMLBmmd3QujCY1EEPVMh3/nt85ekj2XdpOohNNSxtUKyuuWL1+6hJaKegblzLl6c/54TjO7fZHU02Djz1SU98RZdRJUueNE6RO4eAtlpffrBF3eXV7zJutSWtyF1PKqVwfKTrBnSInky0ofUmfbJ8iXL8Z7SIohQ8Tj4OY7b0qLLuVceHz6Xe3H258fWx53Fz6oylskx5TEy5wnuSpG+Tn/kq4506konlFT9NNQ9Smrv2ytOdN5W6YmZ8HdiD+vhzMFWy4t3Eoo3sH9OJSuar/x23dnjQ20Z86aM/v3+TPnzKKnW3ziRGzb64JKP9GKYJbjO0S3GCxZrkZ3Ld34WZ5M42X5uNA9lJRtlDR9lNTtl6+MOqH9TC8EsQKEEchmBjkPSCJqfmazU+v+r7XAFA79r13xqfOdaoGpFphqgakWmGqB/5UWuF56jE8mlYk3j1s0W1zm0HrvB1u27HF1WLnWY9vh8/elpXb3tA9l5VzmFU7gFNrPwb+XW2gvv9RhbqGD1tb5Dx69dXTJV5DK3rbrUc2n9oG+ruyMW0LSh/jFjvIIH2YEjNBwb+vg6x+Y5df7u2A9z1tnvS6aP1sWMa2ctwQIgYuFLys9vfz80Q/6ug+YhM9YWUdbWhbSLWuZsWBwAf/gPPqh2YuHZi/p/JNuYMaSa/MXHvMJvqJm8mju/PvsXK8joh7cuSsgzLdw+sxds5d2TPutbS5vVYBbDSX1dXUe5XgVjgRhzmQRiSJVy/0uNz/dc4lz1N2hZx5rohqg/PBjhXa+KW+erOwRVdYDwG7K6ueNhbKUDjw7LR+sah5q4p20PO980vtPH259uGdwxF4kX4ErR5whU9gqQemhCF3LHEpqyjfTqAcoqPtnznz+4X1LX9vtwfr8oVe+LU8tW285t902ay8xbisx6v94rqP7RWzsdnpG2rm/L5wxY7aaivS90iPdXeU9n49+KdavOcBYu2fJl31L6s8ytzxQ6Kk9oCTzhJKyl5K6k5Kq+TKZs9z/SqecOs9/XwtM4dC/75pMHdFUC0y1wFQLTLXAVAtMtcCvaIH9R3J//9Ofi7+QRzRHUDLFzfONsVWgsaGxgoLqgqVGbBzxjQ3DQcGnWdljCIJFPMJFolKn+KVOs/Nnb9h0RFgshWauES2XhqLRDu+wiuqGjlPnKqQ09xIkigjCaRw8uYWHdvX3/dE3PNu/c67QF45nHka9Mxb1LOX8RJC0nTu35HJxX2vnJw+fEnoRod9+321p9iIl50J81suFi3tZuPu4+brp/uxbxtSxjPPjPMa3kZGvcveU/7lIeOY8NRmpYgfP1nsva5+9TFpCXz97Wfe0P2sXcVTsdPpEQXXOhF86SW1ZDIF5tyj3PomMiv1nSi4rbVEWFhGztre2zPLYc+X0xjPeLAUywoUyAgcVVU/rG152UD+oH3s2WdJPUkhWxsbENflM8qHzB+ramzeVhQsf0GLNheGJxA1SVe6K0Tf/TklJ+Y6KcoBqWgfNtA+7I9/09X3o6a3o7bvX13VvuPVhX8f1zq7S/s6Knrbbvb0P+gee37x5cO1ah5Adm+pqS/v7nnQ1XOusuTbc8aC3/Upf06nhlgODbdeGel/cfvCBieU9Nc0gDWX/TIqeq7/CWe5X9JGpbUy1wDBF2vn3WH3xtqF/YBDVnt6+9o7O+obG9x9qnj9/ce16yclTp6YabKoFplpgqgWmWmCqBaZaYKoF/ltaYP+xdCWdg6w8sfzi6QThiKj8SjXtDDlNC2Ep23l/Rq31PNvaMrRh3Ukm5kgmznQ2Qg6Br4hH4igjZ4GlzZFp053+nMtEx7Jk7ZrtucffnLv84tylV/La+wSkivjE8hcvjM8tcu3vn9E1NGN7x29sLUz3fW27aP7op+cbFpC/P3vBQHtDz7tPTSa2RXMZl06fq8bIcMVmee2Tl1Wy+sMLGQcEpHpgGFYm5p4Fy2pE5doevCyPTbz/+7zfqaaLzP6taNbi5qt3Ot+/q5WQG5i9tI964ScWrmsx5oBDx62ExFNU6XbzsyWICBbJnfl848qd2wYhBlrGMjJmvEudWV98fO51bhNjFq/0IX32ffJaZ3WNLthq5BucenWDxZZedaWUsKawQ6jFwVtHWvt74l9kqRw2ZckSZsuV1M5QuynJ0DyXkpKqmoqyl5qql5KqiZ/3ZkNDY1/Xi4HOB93dD/o6bvZ33unrfjjY/Wiw/fJg873+jtLBbiCfssGuR4NdD4e67n96f7634e5Q97O+rvv93RVd7c/621/29nzeuOnZzNmNFDRDVFQDVBTdly//Ame5/5Z+OHWc//IWoNi9r3TMGrXn9q6CkpCs4sDUM76xh71Cs4v2H/6Xn8yYh9fb9ul5+dO69v7/w4Nvelf++MXn7iH8IfTUPbpb+a6x5tWl0k/t/8ix9Te/fHj/XTNp5pZ/ZF//vo32ttVU3rpX8+Hp9crX3f2/IF7z33eKU0c01QJTLTDVAlMt8I0WuFVevIDBk527iJv3ADtzzlrfUzuiHqrbP1TVK9nie/tLY1dZWbWJ6QEWjnha9qRlbClMnJlcYvsWsyQF7nhINXPV9KWcjOxsAgKyvEaJJ2+8yc2+r6F5UFxqHwfvITqGXYUHLAYGaPoGZ/l2zabunHt+j1MXDd0ALXe/otYrOvqBD3W9HZ1fNm99vYB+68zZ6dNmP3Fy6q1vaQjL7ZjzRx9Bvvn3P7tY2bunL65X1hr81N3wovqyqPTZeUtPTvutwsa2vaams+xFNSN790LCIM3MOhmZjFzVamqqQ+aC0smqrLECbKnChvvsyt4/bfnSdeB8YeylKM+c9cX3rtY2fNx4fCVXGjcMxsp1VFr1iLbWSWvuLJXrNQ8v3bxqs9t+ReGa6H0RX4g5IrqOlR/XPGHOXSDJmSaqmqF2RYqpeToFNdX7aTSDED5ESTFIQdO4eEl5WuzB5pdxXXX7BjrKBzrKhjofDXQ96u+43t90bbDxwmDbhf6mE52fDrd/ONZde3Gos7S38+FQ99OhjhdDPeVD3c8b614kJVRxMELoUyslxQAlVT8lTf/lK3+ziqa68lQL/B+2AMWn5v4x64eGnje17c/f1T98/v7G/ecnzl87dpw40Ow/Uwbb6l+cKdy9xXPtqq2Buafv1xEz+/2a8qXioJfzhtMv237N5n5oKyUprtZbDn38G5HVXfL0TD/05Gi8xKpTb4eHm+4nRfqmleBSErZcSPALTzr/4YezFLaX+Rmbpd5r/KFD/i9aqePVhQNHztzv6O59dfnQnoJ7TSPt3PjyVKKF/+kTQUYxabUd/6NM+F90FacOdaoFplpgqgX+iRaIS8qnZYti58xnYcnj5EpYyhIhI58pKp+rrJnq4V7gs+GokVq+mGA8l0DafKYkWq5MBo4CFoF9THyJRUdfKGnmz5q3nplrPa90uL7VuXf1bZu3nJGQypGQ2kfHnq2oFnu/3LJvYNrAwFzfnpkUfdOjSk1b5xB6/2QekFPvkpStTcrqGBxseVR+38HmxO9/lupp1N240dMz8MErvO+3P/qVNNplZbslRboWMb6XUW6teNnT1//mSsmTtetfbgppfPikv6W7ZnvIl9+X9c+n76GZ+dpNb9M+gffUVAeM+SSTVOjieXmyZNX2Gd3+8KC9c6C9tfP958+fGpva63tf17xWLTKiz+HnzBRgyGdm2C8jsFeJL1Ui6W5SR1tPY33bp7rajrbO7taejs6utNIcmQsmvHslOVNEZTJVL8kwdsO4Q5TvKKl6aKZ1UU9rpKJqVRUsfnXS9m3KrI+n2To+xvT1PB7oKx/oeTLUWzrUVjLYemmg6Uxf47Ge+hN9TZcG2+70tz/s7QcWetTXXjHQde/9s9M6BlcXLfxIRdlJST1ESdlFQzVESfFrMsv9E31mapv/gy1A8aSmb8z6sLr7XlXbzWdfiu9Xnyp5Vnj82pFj/xAODVXfzXI1NPUIyTh5paTk4mEfdwsrt7Cb79p/ySf9IQh+7OzqG/y//AjR39vZAYfwt/4FOBR98FLVhRSZhLuQ4r3mmJWWgEMeGqK5r+3DqSh7Kf2VRx7XD/zwgQ8NdHd09P74+v8tt8NQb92zoynBzo6O3qH596s7UDs3vryYYZ925VLQtj0Hm7p/SVf6b2mQqeOcaoGpFphqgakWGG2BoqJ0RroEA31fSbHNXEyxbDzxTIxxPNyx9Byx85fG/LbE/0+6MDrWUHa+KE7hbFrWNEaOPGbePdyihzX1M4Mjy8wcT/AJ7HP3v/HiVXtJyTs1tQI+iT0CIoeWsefIKq6qeME11Dejv3/u9t7ZVP00+tWSHYLKXbMW9XNJDqmbfKBnrdkS0H7uRuuN0pabt9quljbmHf1stqHxt8Xd8+l6GAW6BMS7YYSi32jbp8/+wib0atW21qxLTSdONh0/35CU9UHZsHXu0v4FzH2zfmud9seVeAvDw0trKGn2GBJEk5X+3MWzNEWAKYNHPd8o6EpI6o2chJLs4Eu7N53wZg+XoItk40jg21ZocOmUa/YJW4siacEieZY0YeNcA6+z24IvhAfdSAm5Gu96fLNQngpXgQxzjhBHloRUtvopafrm2dRUVG8oYRhW6n4YIIieofzemcD+G7SNadNrMmd/LKdvacgZ6n0+OPB0oOcVuMkNdJUPAyC13x3sKBtor+hrq+zveNjb+nyw43l//5O2Uo/283RBXkdnzHxNSdNFMa0DNktJNUhJPXD5Mql9AwPXvH37FgbGQQWmIXE2DM4DQ/d8s0PDYDiwGAwS880lf3gBGGMHxuR58+YNdoQwZhEM7AMD0jQ3N//wZqdW/De0AMWD6v4x6703Pbcr26+V158vfX/s6vO8o9cP/0M41PMuykTeJbq4vgc1yFB79U0/R+NN2TdbiN/0B7ub3l47khkStD026+jTL70jyzSUxu8uuvPi/rmCyJ2BYSl7y2uRnNT77lpeWJDf15J45WVD89ubhamFFXVtb69k7QzEfiJORMYcunbleEbhmQ8tI/se7Hh56VDWoetNXX+7nQZ6m54U74kOCdqxK+no3bfoCABZ3pSdT9zlHxgcnnXs5odWGIuq/9OTC3F/24OfX/yhChDZiqPSCyqI41r9VTqrr1a8/9z+/sm+p/WwOxwO9dRfTdkgr+5w8OkXohXfX1uSmXjg3qevq/ZWXohLPPuqu/3zyb1pfiEHqjr+OtqB3ppTu/1S95z8DP53na/2RMWWVI8Kbf1Nr0/nxO70C45OP/zgPYnkNNhW83BfYVFpdTPscai3rfx8UWrh2ZrWnu6WF8dzM65XNaGHVm9rzbkDey88/tzbWZmzbUdq4bXRhh9pvoaXlzOi/bJL3gwPDzS9vpkXjbVFeNHpRy39w4NdX+6czosK8QuJSj335PPg0MhWW97mp8defvG1eRpfJMaE3/tEToG9da9v70+N3h64I+1AcVVDF3GJ/u6n1w5mHylu6CJuqb+99vLB2KLz99p6h7ubPjw7X/n54+17r173/P/PhH/rW1N/TLXAVAtMtcBUC6AWKH/rTeBc87bk6MurySUH8g6m5+xLzC+Iy8mMTEoLS03wS4v3ji0Ij76QG3dtX+qh+KTdPhlWRkmL6Lb9zhz7O20Mq0CenOY+c/uTVtbnpOQKRcULOaX2c4ukM/HnxyV7t3csHhic3dc3w7dnLlXPNNrmJc83GfRQLexfzDEsptgjJNL+55L6OX/U0LHVswl8Xsz6hWp6F3EI0tnd0xcMUMztoZnVO++PNqo5g9Rz+immtVDQfKGe85FqduPMBe1zF/b/QTe4hK1zzqJuylkdf3LvPm8uVTznPRVVgQEzR6woa6zwn/EE+mi2JbGsSyIZfg9dMDN64fRdS6fvppu5/Q+xEM6UfXbNjxK+PMvqriyouBW6pkCTP5GTLnbZb2l0s7JoF+cw/ZHNwphGYMjgo8viZyoUXVYgyLNbqFBiXsMsmhkUb6ipe6mo+2ZQvo8LzR8oFeg8OqNn78xP2bN7n86oreDsbMzv7XjV31sx2PlsoOv+UPutweYn/W33B9vLh9tedHSXDbY86+2u6Ph8qraIr23PzHeXtK0MLlJTNlJTtU2j6qSm6aOm6iEfdwhG7bx16xYkzk5MTIR/YQRSIA1UvtmfAZxg9KHGxn/QIwaNLnrjxo0zZ84kJCTA2KMwaCzsEcZRra+v/+YRTi3wb24Biluve8as1x/V5p99kXX8SfqJiqILFZkHrxw6+o+oQwPP9oiJSBU9/8umHxro+fLp3fsvrf1Dw20fHu7e6rpqR9KB46eK4jxt7TeceNoyMPw6R1qYoO8amnLw1LG94ZtNtbQ2XHzfMzTccTvGgt9w7X4YcZdYrr2sbf94O8VWw+b4i5aGl7fPnz11MCfCSlHC2Tv5yKlTxVcfPr6abWfmmFf6AQL6+hueRa13WJNwqRm2hJX+5iMhDiZOAVmHTp3cn7DBRM+36CEIEA339/mFJxw6cerE4fywNdb6LuEPa9tbap5fIe43e4MAt7BXKnHyysNPbT1nw4S0rY/XTNQRRnDINv1Dc01Jnp+JllXSpcrRFhnqepRhLeee9Wkk5nCwtWy7ilzg5brBL+VblmsuXMy85djbr9GIg5+KQ3gXL9Bw3Fz+BfSRy46CkiPS01BPdfFWK6NVO3KOnzqeH7nJ0MD95NtR+hw5qIHPD/c729rl3vnQP9hTcSLS1tw15cLT9v7Bvrb3OVvt1+86T0S2oYEP9wpWOq88XF4/2Fhssmgxp6JtQelntPfBzprDwfbcixYYJZQALL67mmxupBuYWgQZOE6duniv4kNH6/OcTWYrticfOnXiQHKQsZplalkDsaFrblppSUSc/9o8b84riHHnP/k7Dg12PLuQ7ObiEZt3+OSRPaEbbOz80l8AQPe0nIp1N1ob/roJjq7n8YFgJYbF9kF5tT/sYfhvvlmnjm2qBaZaYKoFplrgO1tgYDCAj2D46erBL2V5XS/OdLy+0PqquLXyQmvl4dbK/U2PD7Q8PNp4d0/T7awv12Pqroc13E75cH3fg5OHUwKjlhuGCHFHcfDGswklsXAWMbEWsHPlsfMeYCZkMIuE7T1qMtA7v3eIanBgdmD3LKo+ypn907OLtFoWsHXMXdBFyzbIq9gvptMnINrJRNdBx9S1aFHPIqbeP9m657O2z/2ze8nCdtrFzYwMdQvmtdItbuTjblJTajfW+CjLV8fD28Qu0sclMbiAsZdqdgfl7581NaRf80tengbqUKba4sVR/EsjORhS+Jak8S5N5l+WJsSbKqKborA5z3LvQfezx1beOLH21c2dX54k1N6Obr6f3HY/9f3dmNKLfsUl3gVX1/ifsDAsVJDfryC6T070oBLhgDzrHvmlqdyckZwnhOd30VBOp/hITTX427y327YcbixT6D85vSGOpiNr9se06e33p9VV0DS+EOv8HAWZEvq6Hg103h5oujPYdLOv/Vpve+lA182+rptDrfc7G/bVHFCtT57VnEPVe2HWq5N2ZpoXZtLUQx4FaupOGpq28cYdgqGEjh8/Dv+iS/306dOKigqQZa5fv37t2jVgHiAlEILu3btXWVkJiAI0cvfu3draWhIc6unpefDgAYxHdPDgQdBz+vr6Xr58eeTIkcLCwvv378OfsAugL/jz5MmTsBGkL4HJUlRUdPXqVeAc2ALaKWwBVgSdCh1SU1PTsWPHurtHPzfDkVRVVQEpwVpXrlwpKCi4dOkS7OLQoUNHjx6tqamBg4Stwa/w0+XLl2EahKbv7MhTi/+zLUBx+Vn3GPXWS2/PLLX1eWZrsux2nE848ihp7+WDR/4RHGq8EsAnInnq9djneS3FyWJV5vO2EZmk80uuj6VL2Lm6/tc5MqKKsXc70Uq9NXG2QraRN9tGcEjYJRP/ceArDo0ayK3VV7daaofue4bWHWh8FrvCdnXylc7+/k8P9q12cN1z728xPh1P0rREbY5WjXb65vKjQaH7XsPG4L752pu7P13z1JBzKXj69Ryq8uRElYoqsFM6Nzkc4hDWdHW2lBWR3Zh2rbn3r1tl4OMZG3n9POIhD3y8FCxhsKMSJKoRHFLR0ZEzCHmClJWuqgRLcWlpCVIcGmy6uN1MZcOeL6PY1FKWuW1X8VucAxmGQ9XvHxQ6WTjGXXg96qo42FVxPHz5Sp8b7zsH+7suxK928dn3HqSYxmJrFmYFdYt1Qfs+EN3TBmsfH/M0lxBlY7PAcMh25Yln9dhp9H1+ePTwuXej1+zLaS95qcBi4l+TwaGelopbZy8+fDOi2w1+KsuyMVq+9/7nQRwOdby9uE5LQUZGcAqH/tlnxtTWp1pgqgWmWuC/qQVcDEyk3hVnfrqT3/XsaMeLc20vi9ueX2h7eqbj6fnm+8cbS/c33M36dGX3pythb4u3vb2y89PtjI7yc20VF9tenf3y7OKj4tOF8XvXOcRZGiWZ68Y7GscK8iZwC247d15iqO+37iGqgYGZ/j1zKPtm0/TOMn5GeG+m2Ee9oGv20qHFhD469jrGpS3q0h/W2DSl+DXviWwt2vU5cmXNdsvu0yGN54O7zwd+SXTuuRjS9zK2vzpu8F1W/7uD7RVZDdtWNC/h6JuxoJdyQetvrBdC9Re3zFc4P+czJdU5GSa27VyLEwhM6YKEdBGeZEmfg253Lu5qeJDV9Dj9S3lKTcmuN5cCaooDPh/bVHtk+fvTq95fC2y4n9T8MLPtUU7Hs4K26kMN1YcPXd6ue8JI4qS2yBFNwjE52jQe4WD2m4Q/mmdCKoWPM6ka3EyPfSo2ajs7feDs7+2HqOoTZn6OoP58fE7zk+l19+dWP/7jw4sVja8vDnXdHmq5M9R6vbf5al9ryWB7SW9DdvvbFR8vsr7eNa0lelZ7Dk19ym9NebOeHXZQVrhCQVVLQfmFmqrjyuWxuxEJDgHSAFoAQpw+ffrVq1fgDgcMg1iopKSkq6sLfn348CEgCgkOwQIXLlwAxQmkG6AXkJhAz3nx4gWsAtsE9zYALZgDshL89Pz584aGBlgM6AV28eTJE1CB2tvbQQiCaWAn+Be4CMCGHIcAmWCz1dXVwGmATLBHmICDhLUAw86fPw8sV1xcDLuDOY8ePSotLQW3wP+me+h/4FgpzjzuJK2P6iMDCh2iH+4tbTx441Phpac+XlFyehvTMwv/iQZpvhYMOHTy7zgE3DyCzi0ptowcoipG5iPF1ERVVtV1++Ga7tc5sqIqezD8GL6TbKtlm/+297txaHios3zvJnX7kGcNTXdytnusTXzW+LfMj5WHTUSlEl9+RYehwb7Ojs6+gYHutpYGuMNQ+fL6sKeG+MZDX9M1/CAO8eoHXbp6JnqdrbZ96M13ON+6odZj/lqWESXNXe/3rjF1SyohHuIIDq1LKoywUdl6pLJ3aOD9pTB1w23p8WtJcajzWYyRokvOQ+zyDfR0dHSD9vbXDKI6pMIpo66jIcOzaW9FK06r63h73dt5xe4TT1ubH++00468+I74Y2Oxg4CYX0LySo+NRx7X9ve0nIvd4LJq+2YjdfuE67WPDq9RlWTn5FHUNnR0XXkbCT+DfS1vbuWF+61xsbK2NlMXYRL1PEU8yREcElXWRxfZXE+ZkW5p/sP2irOZa0ZmLHeNe9o+1Nf26f75opCta6ytrU105QksNtm3aga+4tDLmreFXvrroo5GbbWawqF/4j6d2uZUC0y1wFQL/De2wNCQ+tFTaueyE6tv5jSUHml5eqr5xd6m8qMNjw40PtrzqTT9873UugdpX67F1ZwLeX8x5HNJbOvD/LbHRU0Pcxuf7mt9dbbjzZXO19faXl6ve37hQ+nez6WH1GRCHW3d6+rZBgeoB4anDw5OD+6cTdU3nWJwFmP7wgMx+l0LmbvmLez5g/4TO0tdWmDX6yuDdaW9Taf6vxwb/Hy878OJ/rf7W++HtF5f21gaXPPyaPWz0y9v5b1/uKe56mh/9fGO6pSBu+EfDaX6qecOUtLXicmuuCL8e/90tXN/Vk+jeMpKr7iNfUEaD3uWCFuayPYT7vVP9rY8P1T/9GDb48NtDwub76V/uBXzoXjX65PBl3I37410Tw5wit5q77vOzHe1cewW+30JW19c29f0/OSxkkCdAjXRw+rce2T+SOMx9mKrXDanY+5caprnMsKvS3Z7volc2JJD01Mwr+f0tO6jM3pzpn3Moukoo2l6NPNT6ey7x2Yk+fI9uedRV5nf/O7459eFj69vvXtOpbaUvvHGrE95s99ETauNmfY55c9XK+d8SGFvq9xZVfkuIuotPV35rJkwDOvYYb3j4RDQCPJJA64A2ADGAOoACAFBBiCE3Fnu9u3bUVFRGRkZ6enp8fHxwDwQ6gNYAlLP48ePAUiAdgBOQBoC5vnw4QNIQydOnABigV3AjmDjgFgg5gAgwRyQjwCu4Ev4BDgEBAUsBFsoKysDRQvsWJCMzp49C4cHulBSUlJmZib4AYIABRFH/4130//Hx0xxsaKTtN6pcFx9dPfFz6fvNx67/Wn/laq8M0/i8jKzUgr+kYaoPqMuLJn64K9k04M9zQ+vn7l0/21Xf2uaC8HIf88DYPzRUvWxrqVvkBSHbsQZazsUVfd9Pw6BlV53c42acejJG/GeJgGHKkaCUP4qVSccRKUSMBwCfaavv3+wsyrT1UBUTM1itBipCLIIbT7+tXf/IA6hVArddY/i1xhpukZV4sCs8UG+g97KQ2dyLW22nng+on6N4NDG7Fsvzu6yMN1W8rw0wsku8Nij29kbSXGopzLJRNkt7zEOf+BuxVPfiDpkaRh5+PyxaGcVY7+zr4hBRKOlv/Fy3Grb7Rl3jwQaWcW/RCcJOCQolXT12eHAVSujTn54ft7T0rbgxs1EB237hJK+jrqbe4K1TWzSz915VfW2eeQjSPuzPGtVw5izjz81tnd11Z7fpiDh9RcObcq7MXqFr2RJCnLkP+7vbK57OzILJOj2tg8HQlZae+y68uwjfNepLs2yVfkLh/Q9vDMC1hmsyvrQVJPhbzOFQ//IfTq10akWmGqBqRb4L2yBoWGVpnqhlMhVH6/nNNzOanpY+OXe3ub7UAtaHmXXlabUleW/LM45khWQGb0uM2LtnpitNw7E1JQW1j/ObXlY0Pz0RNubs22VF1oqLjdWHGm4H1tz44Agv+vtUrXBofl9A5TDQ9N6+md7d82h7qOgHoBwm5mGleJvLNXaZy7unjO/SU914PXJrtrTQ5+OD9Sc6f9wcvDDob7q3I6PRXevxOwOW2GqKzdz+kwKqpmUFNOoqSi1lEU/PkwfKPcfvLXlo5XCAPWi9sXc+6MNmNvoqIaoFM7Oq6GhqqGgCXFiXZAisCRDUD5J6vatqLaHexofFwC/fSrNunIwJCJwlY2pBoGVccaMGVRUFDNoqObPmUH48w/upYt56ZfxLFr8++xZ0ygpDiRt//Is3+2wNls2z59JQswJfClaTI2U1LWz5ympnzlb/Kq//lzDedtKL/aP/vM/xf/WkTun9fj07kOzWs5QNt6jabhDVX15ye1TAp+ehlY/Sq98HPnxedqDCzKPj/zWdHfOpzOz3u2Y25Y0qzX5j1dr5lSnqPRV7e/tuTPYC+MRVTW218ckvKqoGHuUkUniEJAJwAywDYgzoOeQ4xBQExAUuLTBr4A3ACqAQ4BAMAdUIHBvA/4BRoJfQdsBDQewB+YDusCWYQ5QFmzzl+AQwirYI4hLcBiwWaQyTZV/TwtQXH3eRVrLX29wztpy8P2FR02nSj8fvv6m8NyTxIJ/DIf667M8VCw27f+aUXqwsfL8RkuD7Qfvtw8MXosz1bIPufd5JNBlaKC97WNdExjXRGc5hQjwjhsp/W8jjIWXJ93r/H5nuZHNtl0PNxM3MHIwXnnhDT6ihvhjz4sibVGjQ5Wj81vL9/v65lW21J7eZqW6JuMjjFPb2Pjl5TlfPW2fY5jC9VM4BOfT/OZSkImU6eajNV9Vmt7WqviNqhp6assDMt8h7eYrDrXWPY/fZGG9wtbAK7qitmUMHBpuvR5irbSyqHa037Xey9gQeOoVjof+ih3qbf+YtkbPaHXco89YsvPBpvsFRkZ21hbCa/ZWjqasRjhU2th0P9/GZKPfVnOTbafqm18mjeDQaOzQ353lqk65ior4Phu9ZDV71spJ4NShiWOHeuoe73Cz25p+q424+/73N5MsJf/CIW4hISGtTSef1Q+3TeHQv+fZMnUkUy0w1QJTLfB/3wL9g0q9ffPuXFe/sze+9k5B7d3k+ruptffSPt1Jqb8ZVv/wwLYN7rJCvEv+/JOKZjolJcWcmdPZmek1FMWv7E1rLN/XfD+z48nBz88Ptzw92fmgoOFW5vGsPeYG2j19LH2D0weHqYaH5vQOzvDumkXTQ0M9AKPpzPyj57f006YfGeW6p/3+xVB2qCJ36M2e3pqcobcFg2/39XxIG/hcsMVdl4NrGTUNFTU1JeyVinrmDKrpMD1zxozL+zb3vIobKA78KM3ROHN+pZOe3Qu5GX0zIOJG6dxvnyipuyipntHO0twpMCeaST5T7s7lsMabqZ/uJ907EeVgpslAv4iKgmoWFdXvv8/Q5uMLVFbPMTQ9ZWxWam5138bqsdvyYxY2kgws7hZqT67E1VQkbDigyxDHNj+ezXY1y8s/53RRzSnlpH/98nV/b2VP7/W+1oMDj3d/OWjyKoTzus788x68heusC7zt7+WoNt3988vNP5+cmP/5icXL62lld4I+vHB4cH5ezeWZjXd/r9nz+yv/3z/FLCi1pXwTo9JbHTnUcrG/p6S7935/15PBvmddnW8GBki+P4/2lkniEBAFOLyB3gIJ6GBNYIzs7Ozk5GSYAwX0GZgDcg140EH4EHjTgSAD/x44cACChUAjgl8Bh2ACdJvDhw+DmAN6EWSNQ8FFIOkAKQE4/RIcgu2ATATElZeXB0oUiib6v783po4A1wIUt151kdcLJy8bueV4Z17fkXJpZ97d3DOP0/ZkZv9D6tDwcMfnO7vXmVu4bQwMj9wVHmhvY7Ml5ez7VmJf6WwoT/dysFy+ISg8cnd40Mp1q/NvVvcQUykIcaiYB0bEx+3escZO32x9+khmsh9Rh4j2dfUJPQKfVcR1lOf676X/7h5fS0t3v7Do6NCtLna2aTeIeRc63xYHOFs5e4ZGRIVtWu3qmXyyqRvji5/EoZH9Nz32MZKxDthTiRI7DHQ/LPKTYNaLOfViNNHDVxzq7e95eS5OT0gt9MiTrt7esXAIvA6fp26wtnHfHhUVGbzB1cQ59PHfThWXSgFOra48zkPX3C2w6GhF08BgV0Pl2bzNpmLcdEv43UKyzz2qJSLJKA5Bozfd2GXNJ25xurp/uGMiHBr4UOLtoKdvt2VH+A6f9U5GckwijvuJYYmTiR3qbbyVt9PKwGi1z87wYF9nGy1eDpuUK+8GuompFGjZ1aNOPO2C5p/Coamn21QLTLXAVAtMtQC+BQa1h4ZoOtuX3T2r9fhEUN31nM/XEj9ei/lyLenL7UQ9GSEqqplU06hnA41QUFESyYSGgooGlJpFS37PjFxZfy+3sbSg/m76p7KkL9eTq64XKMkYffgi3j9E0zc0d3Bg2mA/Rd/gNO+umdTd0yiHKWmGZlIP0DC1LT6y37mLTbJWiLXnVHT/u8y+10kdbxKG3qSUXw5jZaKlnDZjGuVM+nnzVZnZkrQ17rqvqN/kHamrqyjJO1QZ3l+2uXW7XvVCui9mq53eGFH20FANUlECDp3/rYaCqpeKopmK4jjXXK11rHOC6dcU6ny8GVZzNSYxwIWbjXb2bzOBq4wJ3NetncutHB7YLr9tY3PV1uqS6/Ice2tfU4PwdXYVp6Par8TU3tp168I25TSF33Yxmboxly+bAWdQN2d21/3LPf0PB7vvDTXeGKw7P1h/fLA+f+BjdHmhv9KiY7Mp2yhpOmkoX/8++6a63MmAdZtPFFiX30gtvxizL9Y4Zct2P5dERcH9bDMesTPck2dKueS3ru9deFdtdn/jicGWqyAQ9fTcHuy83QcDFg38bBY40Hwg+AcSHkx1+akW+MkWoLj3pmvMevnyvW1xZ3yjj2/LKMk/+yjn4PG9ew795M7GX30I0kY/vnnh4N49RUfPllZ8GBEBUBnqaf38+Mb5A3uLjpy68rSmaeQXorOcYsat1w+uHNm/99CZ6++a0Qr9dRWXj5a8xN8ZnXXPr567Ug1pnkdKX/vn0svnH1U1/y2XduvtjWK6WQ/H1m0H+9vfPb527MDe/YdPl74iplhDpafh7dXThwv2Hjp/90XD33Jzt706dew0JDv7WmoeHz1/pXpCR9HOd1fOHbn2Cn/kn58WHztdXFU/klF6uO/txSQzrRUHnjaMbrW7qfT6uTuVdTCiUk/Lh5ult980dg0NDdZV3jl3rbQJpJ2eT9eOnviamnx4oP1T2aUT+wv2HTt/520jybNjqKvhzfWrVyu/jAzaM9Rf//ZBfrABL5vn3Y6+ntbqWxczA+1lONQ90g6cuP1qxIdvZOPP6olucN2fHh6/8oKo1PW3PLt2/upTUKEG2z8/K756s7r5b+Pp9tRXXjxyYN/B47eeva+pOH3sREUrrNVZd+Xc8cc1X5unrebU8UOvyMAUsibA5YZucOLi7cq3VTeKrz5+1zI40Pu+4sbhi3c+tY50gL7OF2VXrj549fdM6dh1mJqYaoGpFphqgakW+F9rAdWhwVmDQ9Oa6zgvF+o9Oxr7+XJ8/eXoTyWR147umj5zBsW0mb/Nmm/IS/CWkQ5VUveWU9IgcM+eM5OKcrqRplTtlaSG68kf7yY33sqovbrHd/W6/QfUh4bn9Q9O6xucNTxE3Qc4NERUh77i0AyqQWrKAUquBobHeV7NUlJ17vrdD4P6nyZ1VgXUlYbZ6irMnT5zJsVMmWXMe81sql3X17paNjg6XdO3dpaQvHZk21DZ9t5s6xph+i+mtn6PTed3/0Y1RE0Bg5cO0ihdAHWIcpCSsoOConPWjAs8C8ycGGh96Vdm6r2+HFZbHH21wK8w2CPae3mav8vhgBUnd6w8tWvV6dg1J5NXX9u79cnp7V9KwuqvBlVf9ftYvK3kkrdKsgzHFgZPfbryJbMHKWZ0UU6rFuXoeXmgv72sr/3uQNPVgbbivvYLfc0ne1oOB3kd/m3mB8AxShrgpn4q4oH0zaF5z8VSZqR7RUvu9KIFT6mpP1JSwcitHVBpKLopqRp4CNc/l93sbTnS13pmsPXKcOet/s57g10Pej6fHej+9mhC43VWUFfAlx40HPBA+1/r0FPn+0+0AMWj6u4x6/03HXcrm2+U114qfXvyWnnB0SuHj534J47gh7ZJGjv0QxshrjTY39ve9Kksb7Pm6iKi6PPvLSM4pOdx6MXPfk2Z5Cm+K94kJ0DEoZHl229Fmwq75Yylnk1ye1OLTbXAVAtMtcBUC0y1wH+6BYaGlYcGZw8O/jE4NLOni+lsIX9xhter09GfisPfnk3hZFzC9gdtgYXJu1Wun53cmhxWNLo6Nq31OO3gMmfGHE97o8YbKZ9Kdr8s2fnyZHR6+KrTxdK9PfOG+6mGhymGB6lBd+obmjaCQ7Ope4jqEPXwdCpAlyEKmiEa9gbmgsuur2yMGrcY9F0K6i8Nu3kwQFiIm5J6BueiRQ9Xrnrv6PLC2qHYQj9MR32Li+KL8+t7i9d2x5i/1SHc9dZ3fq4ys38eFXDHMBURh4ZolC7+9hn+p6TopaAYABahonk9a1aO0CJrqyUqWxh27DG4cHxF+RnPT+e3vD+38d1Zr3cnNr85teHNqY1VJ71eH/d6cWzjuws+Ly75XT+2ITpFT8Vj6Wa9pbfo5rTSUHVTU/ZRT+unoKznYu66mdHXUTrQW9rb/qCn9V5/x/Xh5jtDHSXRYaXzf2uhpumiouqmouqhJI6m2jOdopuCspOCsm3BvJeCrA+nU7VRUXVRUvZSATXBAEs0A9SUVU+vvh7oPN/XWtrTVjzUcm2w7UFX153e2rND3T9lz0AMNOhCU15n/+k76v/T/VFU1HSPWR9Xd9yvar79rPbK/bdnSsr3HL9y5P9DHBpoqLwa42Nvab/p2LOfui3/+e4xhUP/fBtP7WGqBaZaYKoFplrg/7cWUB8YoBwYnDbQP2NgcGZ/39IbF4TzE1ae3e397kDg4YSVurL86ySlrzjafHRf1b5y40c394v2lqsVpT0dLSrPxtVdiakujj2b6Lc33ehRuUD34O/D3dMG+mZBcu3hAZr+Acqh4Vl9xNih2TAMK+AQ1TD8S0E9REU5NH3WMPWirnkrX6kcXS9fZSXRv9+t4aR7hreuphinBCPdFnWleCOtVGu9yDVSt/fYd1xaOZCn175V9o7Msl1hrDKfeWf0z6YCvhqaRjNEOYJY1AqX5n4iwhFlLyXFEBVFLyUMlTq9j5ry1TzKQ+xznCRnK9jTWngKrImWy83SPbrP+NRJ66snbK4ft71xzL74oO2hfIuoGPUtG4Q36DPs4KR5vGB6KyXNANW0PhB6qCg7ZtL0UFLVUlN2x24faisZ6Hgw3PlsuPluf+v1gZbLfW3X16y+O31mA8207unUQzQ0gzB8EAVNG/W0Xmrqfgqqzw6O2yO26wkSLtBQd02HAwTfPsrBmZTD0ygarhx7091/caD9dl/njcHWJ/1N97vbb756cqO1cWyXnP/fOuDU+fw3tADF05ruMeuT6o4HVc13ntVevf/2bEn53n8XDvU2v33zrvXnvUWH+rpaaqqr0JCv/+4y1NfR9OH957be/5CG1ddR+7aqtgtc8YhlsKvxw5tPzf+hff+7r8TU0U21wFQLTLXAVAv817TAoMoQiDkDcyAF3PDQvKHBaf19c2s/cZ6/ILfeRSrDz+lwmPduTw8HFXVlHm41XoIqF7ejlnrhzk2PswPv5QSdiPZM22p5/7JcczMtYE//8OyhIepeUITAU66fcmiIcnh4ev/gDJ+/cIiGYpgCnOWAXmb0U88cpJrWP33Rlz8cDtBmrGR8vlnpS4Tixwi1d2EaLyKF38QINycoD+yS6tom2bhO6JYh89at81Vu0M7rmE4xNJtmkGbO4CzKgRlUw1TUgEPD1IqXfsNwCGijlYaylwbUIxBipnVRT2uaNu3BrGnH/pyTs2BWDsvcw9KLC2T/yOWenyM4L19qwV7heYfp5pT9OfPFrFlvps9snTYNgGZwOvUgFU07zbQ+Suq+GbN7qGl6qGieLVpYdvVM+5eH/V1Ph9uv93df6uu8/+BWpaTIKyrKNirKTkoYcZa6m4ZygIqyj4a6d+7sahOd9KIUoY1rnekZr1BRtlDR9NNMB4broaTpoKTs5CbcevqibrjnyVDHjb6ep+3tpS+eVDhb3715g+gvP1WmWuDf0AIUN151j1mvvei4XNF8/n7t8Ztv918szzhw5dDRf4+z3L+h6aaOYaoFplpgqgWmWmCqBaZa4F/eAkrDwwAtI3UIEsFRQ4VQouHhP3r7WG6VsB/aw5Ubq1gYa1WU5JwRsS5ig1uct2tqsHVmlHnaboODB4Uam5gGB0ECmtYNiROGIF4I1qUgVtgacbMQOzSSSqGHBnOWoximmgkizvAMmsEZM/qnUQ1Nnz4464+OmTIlCzZGLNrvw3ljLfedlby3VhFKXOjPr1gav57WPmquYMWMWQOzKIYBqCB3AggwNBA1RAky0BAFJcQjDVEqnP+9lop6kJKiH6QhKuoeaqohmunD02aOyERU/dSUPSDZgFgDlWZ6D8XsekAdqmldlDN7aWb0U03rRhAzg3KAhqoTcuBNmzFIBUtOg/TgA1QzAG7g316qaU0zfl/2x00/r2vXrpTUfrjXXPv40cMXxgZPqClqqWZ9oaYepKEEf7kuyMjNzXTDWmf/1o1rC3IYV7s4T6esgu1R0xClIQpw76OA4CI4tFYq6s9cXO/273127/7DM8eqtmx6IsD3gpqm8cqVqexq//J753/o8CiMrFxHqhuuEucYWroYWDjpmy/XM3XQN7XTNbY2NbdavWbtunXrPT09N23atHnz5i1kBWZ+byHZxrp16+zs7KysrL4O6fPt/y1HCqxCUmC8TlRsvhbbrwV2gRV7e3sHXHF0dFw+UpycnFxcXNavX7/1/7yQN/TInH/uuLAd4q8m/igm3jWs5eHhAS3/7YuHWwJdR/KrSXIdsYsIE+giwhXEX0R0BVesWLFmzRrXkeLm5gbXcZxWnKglvX+o/HPXZYItT3B2+J++9/b83uXRvrDj/KH2+46VfP4Ly3ecHm7R7+pUk+wM4y32S57tYz4ufuzcsbV++GqT7/e72vM/s/B/8j793vuaZPkJ7vEfvkbYij/ZSXCrb/H23uTtvdHbW8nbm9fbm2PrVpYtWxi3bKbfvHmZl9eyjRto16+jXbuaYeUKFhcnbnMzgpYmt7y0AD8Pt4iQgKICv74en42FgKM9m9NyBjc3Jg93htUrl61bBysu3bhxsZfXIqgbN0FduHbTYu2NiwkbF7F6LWT0XLjM88/FngsXe/65cOOfizb8uWTdoiVrFi/zoKVfsZjBdRm3Db20HpOiHIOqFIO6xDJlyUVy8gvF9Ok4bZYwOS1kcFtE57Fw6aqFS9YsXLx+4aINxErczvqFS9f8wW21yILrD0eWBS7081csWbBy4fzVf85b+8e8VfPnrVywwOOP+Sv+XOC66E8X2j+XL1vksGypOcNCS4aFNgxL7BmXODAsdqRb5LiM+Kvbkj9WLPrDfeH8VX/MX7Ngwdr589fNn7d2PkwsXDV/4YqFtDx/mvDTGSiKGppoW5npOyspODPSLaddunLJ0hVLlq5esth96ZIVy2htRfg09DUUjPT4tTXZeAgqDPTOtLRuSxa5//HHyvnzV82fv2bevDXz569esGDlH3+4srE7Skq5CvC7LKN1ZKRbzcS01sBwvYvzRg8PzzVrvNav37Rx4yYvr81gXYKF6eUFlVhgeswymT6M3VP4WxjNHHP1n3xy/szq5EdIbuPhb42fv9HwW4Atw5+TvPXGex6OefqTuUzYMuNda0QcWMGbGZM55oCAgJSUlLSvJTU1Ff6EAjnZYUjchIQEGKIX/qXY4hM0UoNxNWizT+Bm78AtPsTq7RfkH7Bzx87wiF3RiUkp+fmFB48cKzh0KnnPibiCE1F5J6LyT8QVnkzZe7Lo6JmTp8/CmL4wKhZked/7tcD0ZMr+kQKGLGSLhxztECE3+QLLYwWG6cQKpJmHEa+wAsNvQYGU9qhA1nkoMLAxFMheT1Jg2KwnT56EhoaePn0aBieGhPGTLLDwLyyQOGXc8gt383VTE+2O7Lfx9g85+wE/7ty5A4MykTcszIG2xQos0zBSIGMmFBgBDYYCqK2thZT/kKcf0vPDWNEwGjSMPA0FhheAYQEgk8yrkYJGboXh0qA8HynPnj2DkddgAIHc3Fzo3zDIABQ48J07d6LDh5T/WBnzZL/rWk+yS/zwYqiFv+uikJ8m/pTRNHRpVGBs7EkWGLd7goI2grYJ20fHgFoShvFGBdKhkpdLP11g1Ij/rkJ+xiTNgrUYTIzXc0huvcn3EPLOMEH3IPkJ6zYkEyRdCPsVrY51BuzO+uEu8cMXGtoca2S0d3zD/sxz9IdvbWxFknuc5A7FN/UEt+rEt+d4v8LLevIF2wi607EbHN3jWPNCU//wZUIr/vQjATZw4dKl85cunbt06fjFiwcuXiy4eDH5woVd588HnDvnfeaM58mTa48eXbV/3+qCvNUZqWvid6+L2LkxyG+Tj9dmrzXe69x9V6/wW+Put8bDb/0a3y1e3tv8toTs2LQ7ekNK8tqc7FVFhR779684fNj1yFGXg8ec9x9zKjjulHbUaffR5cFHlnsfcVx/2HHFYQfng47O+xydCh1dch3d0xxXxy3fsGv55uDlPr6O27wcA9c5BK+y3+luBxVGCwlcb7d9i53PdvtNoQ7rYx1Xpzq6Zzu67HF03uvotN9h+UEHl732q3Ls16fYbdltGxRoE+VpleRmkeZkkWlnkWNpnmltkWprkWhvGeNiHeFhE7zezn+TnfdWh82+Dhu2O27c5ujp7+jl67B1q/02L7ug9Xahq2yiVlgnLrdKs7WEdXMtLfItLPIsrHItbLIt7JMtXaKs1++w9fWzD97suGudU6K7c4abc6aLU6azU9YK19TVKxM3rN291SsiwGdnaOD28GD/ndsDAnyDfTaHrl8TtcIl3s421coqw8I8y9Q0x9Q019w8x8Iix8oqx9Y2x8Eh28kpx8MjZ+3aXC+vvO3bCyIj96Sk7MvO3pefv7+oaP/evfuKiorAisj/e4HRgUgKLENSYEW0LpqAEYdQITFBwThF89FiWMGWn2ACs2zRxMSrjLcAyUawwyPfJsyBX8E2huGSDh06BOMjQYGRkY7+0oI2CP+igvYyZoFjgAJGPkmBw0MFWfJQyNt8guYiuRDj/Ym/mqhN4DCw48SOn+REcnJyAHvguYAsQGT5wKMPhtyF1WE7cO4A3hTScupjVFk1aahyajJy6nKKGirqevoGpu4r12zYGmC6Jkh9dYRzWOG2nHO79l/ddeB6xIHru/Zf255zzjW8SGtdpM2miJCouIiICD8/v+/6qgfLQ5GQkAAKwoxjZCJPXL58Gf0dLGlUwJhG5fNIQYY1uW0N5jUMUQwWNjKykZ39+mtBIxYDB8N4XmBbQ4HxsyZZ0PL/syU8PByUGWhwIBngGZKC8AYjHLgEqPFRwyO8AbABpAEcffz4MfDM/fv3AZLv3bt39+7d27dv37x5E8ZWg4GooVy9ehVGSYOCvUfhxQyDSUOnh/4NnR5uAHhhb9y4EQZow5eskYKfA/cMKiSXG57J6LqTPJ0n+HOS/WSSi8HxYMc28QT5CaLTJClolDooGd9T0v9esG8tMIF+QRvDWhW1JGoleI2Rv7qwl9YkH4VjLjaZF9i/bRnyE8E3Dv6Vj+9j5L0F/4RBrY3vHiQdfpJ9Ay4f1j0m6DnYMuN1JJiPv8XwtxXqD6iMZ9BM0CV+7GpidhLsEfaLGhY16S95UE/yXh5vMXQM0EroMuGvAr6pJ7hfSW5P/J/4WxU/DV9Jv7eg1bHbHA4YPRixS4m3QX/mSv3MM6GoqKCoKL+oKLeoKKWwMLqwcGdhoVdBgUt+vmlurk5mpmpqqlx8nHR4qOw2P1nPdXJujkpWJmq6aloqsnoyIgaivEZC3CZCPCZCfKZiQiZy0obqqvqG+jr2tmqrPBS3bpEJDJAICxONiRGKSxDYncgfmcQfksy3JZHXPZHHKoFHJ55bIY5bJJYgEEUQCOEWCOQW8iZIrCPIORNULQnaegQDVS4zaU4rUQ5bQTZ7PhZ7fhYbYVYrCVZzeVYDbXZNcw4lJ06ZtZzi3lyCOwj84QS+SALPboJgBJdkAKfCJg4tD3YLC1ZXVaaNwgybeRl8OOj9mem3sjKs52JaycfsJMpqJcduoM6poc+lbMwtb8EtacsjZcMjbc0tY8mtaELQ1OPS1+A0V2S3l2JdKcCykcC0lZ1hGzNDED19AD3TNnpWP3qOjfSCzgwKZox62sxWCiwuoqzredh8uDl8uTl9uAm+osKeCjKrtFWdTfRs7M3NPBz0Vy3XdbI2sjIy19eyV5J1ExFYx8a6hZHBd9ky/6VLty9Zsp2WdhtML1vmR0/vy8Tkw8LizcPjLSLiIyPjo63tZ2293cMjcOPGwM2bA3x8tvv5+YNWAe5HSB0CdyRU4CWOlQ0jBT8HpmEZbBU0gYlLeKUFSUNIiMAWI1l+8pLUJAUNvLhBonXg1Xi0GHZsmB8W2NK+vr7+/v7btwN3Ekvgry5os2MW2ClWtuEKHA++IBseChwqFHL9ChHBmDrYeHodubiELiWSs2AvsDs4IqxZxjx+WAY+jgPzwDMWHq3wBANpKCkpCWbGxMRER0fDQwz6D4W4lNJIVSavEtIqkjIqcgoahsaWTmt9zD0jnEML8i/eL6usefSqpvT5u9vlb24+eQ31Vvkb+PPhqw/3Kj8UXHzgEl60fFuif0T8jh074XDRoaOjn6CgdhQTE4OBgYFDkEQABT+BTeN/whYG8kHLYwWJDEhhwIsMiIIwBALyQSCECQ5IdoDV4fgxHPr/j4jysrOLMtIPpCQdSko4mJy4LzWlIDMD3sk/aR+EhYWBOgQ4BC2MaBMKtDkJfFY8f11868Xes09zTj4rPFs5UT1TWThSC85URueXlpSUXLt2DUAIsRACIfR5Evv0CxNwI6EvmjANj5UxcYiEiNJzCjbm3VQuaJIp6HDPf7gr/1R23ug3qu/CIbyx9ZN2EmauTYaIxjvHX0JEY9pbyDzC4xDeDsZbSz9m+07GKvoxq+v/cK2JcQgRwmSgiOQ+Je8h4xHRmJCMn4k3wcebP7GZjn4lJyLsPvo/wSH05fifIKKfvM3JcQg13TexEwOkH8AhuHN/GIfQxYUORvLJ47s+tI95D07mlv/WMngc2o3DIbOcbN20NLXERPmoSNmAbfJeGxTdnJQtTdR11LQUJPXEBYwECabcbOaczJYczFYcLNZcHNYCfBbiomYK8kZ6uro21uor3RU3eRGJaFeEyO4Ywah4gchEhEN8ozgUx60Qwy0aTRAMIwgFEIS3EsTXcsku51Ix4dRS5zBQYDcVZ7PmY7XjZnHgZF7OxricndGRwGjPy2gjxGQmy2Kgyappyq60nENqHZeIH0EomMAfSuCNIgiGc0lux+GQGtNGEQYvPobNXAxbWeg3cDK68zPbi7KYybLpqnEqG3IB/EjY8og68gi48gq68Ao58wg78UjYc8tZcqsYE3R0ucxU2B2k2DwEWTZwE4loOyP9dgYmf3pWXzqODXSCjvQKxvR6anRWUnQufPQb2Bh82Jl9ONm8ubm2SImt1VByMdO3drQwXemg77lCw8tdw93ewNbU3EDTQUnWXVhgPSuLNwO9HyAQsNDixUBE25YsgWm/pUuBkXzo6b3Z2X0EBHwlJX01NPytrLa7u/+FQ2DigrkIr2+EQAh7EP+AXQEFQirWjhSYQAXNJ6EjBEiokBMIYiES1sL+HHOC3HMPvwWSVdDCJBQ0JoPhgQpPgBjgwQJgRWM4hEz/X01DgRhlTUxEk8Ghf5qISHAIkGxiIoLjiYuLAykJKAhkIphGFLRr1y4wVsEFDB6e0J0oxCQVsSouqUSso4CkJCGlLKugYWrpoOO0yWlHVu6Z29ceVRaXPT9548mRa48OXnmw/3LZ/uKRerkM/jx87eGJG08ulT2HxfLO3vHYVejiGxmxKxKOFRHhhDREZF8ooqKigENI0iEp5DPRHPQvIBC4XYELFni+4d3hYA5oTbAMiRaECUF4t6uXIwU5X0GBteDg4aFPjgeTefn9JFT8o6vvTUs9E77zxpb1Zatdyl2sny63qFhu8dDVtnS1y6VtW4/E7s4f66wneUjQw+AJBfwJbYs0HwScWIE5N0qfFZyquHL/47O3Ta8+NL+sbqqoavhm7ezuj8y9CywE+g8UYCEEQpj3C+b3AnOgyx0fKTATviiQm4aYnYf9FJl7TLagnb9wGKpA4ZBiYatH/qPEvEM/wEK/nIgmg0PY12XsjCYwfH+tRkRCRHhrieT78Q8IAt+yfv5yivg/hJzv3fU3oWhMIiJ58pAIRCSdZAKBCEkQk+ke40mLE1vqeIkJOwykEWFaK56ISGh54iv+vU2NLY9pRGjXJDfpJJ9v4y02mZfCBMtgm/1hjejHiOh7oQj7AgIkBlcZERH+HifxU/qxi/XNW37CBUhxqKBg04g6ZJadpZuSoh4XqxgWKue9WXGVm5K1uaq+hqaSjK44v6EAlwk3qwUbgxUznQ0zvS0TvR0Lkz0Huy0vt7WIsKWSopEB0ohWKnpvlQoJEYuMFt4VK7grQQDh0IoEXktQh2K5FaK5RSMJwju5RLy5RNdxSTpzyJtxqGuw60qzGYmwWvCy2HIwO7AxLWdmdGakd2aid2ald2ZncORmsBEGImIGItKwYJd345Tw5BLxJxA1ol0EoVAuyW1/w6ENogwbBRg8uRm82BhWEZgchVlMpdm0lTmUdbikzAkidjxCy3n5XXh5PPh43fn43PkE3PlEXHglHXjlrHlUTbj1dTgtFTmcxdlWC7Bs4mLyZ2bwZ2T2Y2D1oeNYTyfosEzBaJmeCq2VBK0LN+0G5mW+7EzeBPYtfNyb5KRW6mk42JuZedgbrHfV3rpGdcsqtVWO+ramFnrqyxWkVwryb2Rh9qWn2waiEMKhxYu3jdS/iIiV1YePz1dCwg9wyNJy+4oVgRs2BIE65OsbAJ/7wVaEVzaCDUQFGBEh/kE4hBERsBCJWISHE9gOwhKSoGjADHLpaQIimjwOYcLUmJEz5KoURkTfxCHM7v/lOIQ2OBmBCHgMg6KJBaLv1YgmH2iE14iAdiYmIjgM4B94YgAI7d69OzIyEvzXwEyFGIqgoCA4a2CkVatW/YVDeBBCSpGcoqaxlbOuR8DOnFOnbj7ef6k098zNtOPXkw5fiT9QHLf/Yuz+i3EHiuMPXkk4dCXx8NWkw1eTj15LP1ECi8HCZ24+jig8Z+8buyMiGtpuTIGIJDIMDhrUIXCWIzpZjfhZIVWHODHicYX9ife/Ag0HIRAKDRqvQMgK0iuQCoSRDxZzAmEnJAWWhws/eRw6tDf19tmwE8WeuRc8DpzbUH4t8fHVhEdXEh5djn9YHF12LqD0rP/Z/YF5uT8rv/zwazsvJ2dfSvLlQN/nyy1eW+hUmWi+MVZ/Y6RWZahKrAYqVfrKrw1VXphq3fNwPBERUvDVUfC79ojUIeBPDCxRa6Py/PmL89cr9l94Wf257VFl/Ynrbw4Vvzp+rerZm4ayZ3V3K2rvVnwuvvfhwt3qC3eqz91+d/rm29M33p4qeQPLNLX1JO67f+369SsjuhAGQuQBNuAgB70LwyGYngwOheScFCgcFioaNj09bHNuWHr/sFDhoGJBi2f+7ZS8/eAU8r1c9JMWErY69vH4m1A0wWmOpxF9j8dcxuQ1IkREmAWMuUj9L3jNTez6TGKdYwuTtMwPCER4kxp1lW+6zJFQDTnkkChFEyxP3pHwGhEmJpAT0ZhK0T9BRPimxoiI5C77rmcdfuGfv9nH1IjIG3y8G/Y/g0MgKCFBGMMh/D2O+vDPE9Gvx6F8l7w8s8xM3aRE9ahIxaAAec+1ik52KkbaauryWtIiegKchgRmEzYGC+Zl1oy0tvRL7emXOjAsA2ZxYGNx4OaykxQ3V1MxNDbUXu6o6rlRNjBQIixCJDxaMDxeICSJbzOGQzHcClHcYhEE4QAuUU9OcTdOaSt2JR02TRlWAwFmU25mK3ZGW2YGB0YGJwZ6Fzo6V3p6NwZ6NyZ6Vzb65byMtsLM5nIs+npsqrYcMmu4xLcQRAKILnOjOOTFoeXObm7O6qzGBDi0XoBhPTfDOg4GV14mSzEWHTk2JTUOGX0uEUsCnwMPjxMvtysvwYOP24OPZyUf30o+wRV8Yi58Ust5Fa15tIwIpuqcdnLsK0RZN/Aw+7Iy+DEy+yIcWkbEIUMiDllL0LqO4JAPB9NWHs7NQnwbleVWmOrauNoYrXfR2eyh4b9OxWcNEYdsTC111VzkpVYL8nkCDtERcYjoKbd4cQCRiBZtW7TIf/FivyVLfGlpfVhZfXl5R3HIwgJwKAjDIfjWD25Q4BKFaSl4ZzmkDiEiwnQhxEJosTH93xAL4d20kOU9nrwzsRMd3mofb0kSACPJ34BXhEgYgASW0K94degfcpbD+Oq7vOZIcAj+xPvLkXvNwQJAI+ClBgWYBCkl0DjACLGxsYAroNXAn3AMADAwB5Yfk5FQe2Iuc+gwYCNjHjwcRlRUFDxdYY8QygEUBCcLCwN1Q8+BXgTz3d3dMWe5v/zlJKRUwE1OSlbV1NrZdO2O8LzTe8/fSjx4cVfROeCi7Un7dobHRfv4Ra/fGO3pFRIQ4hdXEJB+LDjn9I7cM1B35p0JzT8LCyccuLj33K3oPefcg5N2RkTDAZEQEc6LkHhiSP+C2CFIhADQAt5syL1qzFL9jhj2A/EnEDcEmRIgZcIkC0QWgRdc+UhBoSkjBSZHC5qPCtAXtBq8jchtUPJXZkF+9u1zEfVVqZZvjSkesIqU6qAMhV2tNXVVVz4+P1T9IOptWdjdE15n9+88uS/sxN6w43tCjxWGHM7fcTA3+GBO0IHsoP3ZQXuyd+Vmp3/T6p38AtihguBzImLnA3eHKgudN2Zab0w135hoIBwaJaIRHKrSV6rSU3yto/DSWL3Ec/XelOTvtQ8Ah+DZBBcRGhNCgLACSQ6gXLn1ZN/5F+8+twHhpB15gur5O+8Ghob6BwZ7+we7+vo7e/s7evvaunsb27s/NXbUNLS/+9L6sqaprrXz4eu652/fl1dW3XtcDnFB46UEAByCLoci6mAxmJ7YcQj9CjgEupDm0eGnjcNtvcOHXg3bnRsW2TMsWDhkWPBhW8GVjPw9k48gwpb8eTsJH+HwzUv/A0T0q+KIMIMMWWzo4zFmLU0QMfLzcUQ/9hH6165FAjZ4nsGfIH6nJGbfDxAReQDMJDUihMfoSk1sSWOBYXhFcUwumpiIUGfAxxH954OIUPw03iMRCyL6JXFEP3mz4z98YAre5IlogktJHkH0vZ5y+OUxjQjTgbFYQST0/TwRkUe6T5qRxlCH8gGHcs0z0vUS4jUiwpW2+Sqs9VCys1DVVVFXktQW59fjZTXiZDRlpbck4tBSwCEHuqXL6ZY6M9A5MTE4sbMuFxa0lpcz1dHSt7HSWLtGYZu/VEioaGiUUFicwA4Mh+J5dHdzK0Zyi4VziWzjFFvLIenAIWvMpqLKoi3KZMjFaMoO2hO9HT2dIx2dM7DQMroVdHTudHQe9PQeQEScjMv5mGzFmY012LQsOBRWcEl5EURBIArlFg4hSPpzKuBwaL0ow1oBxjU8jKtH1jKRYFFTYJPT4BDX5xKwIHDbcxOW8xBceAkreLnd+Xg9+PhX8Qt58Imu4JNw4ZOz51U34zbUIVgpcbhIsq3lZ/FmZ/RhYvYh4hD7ur9wCKlD65mXeXOxbOEneIoJrgdPOStDy5WOeuAj571GddsGZV8iDhnamFhrq7rJSa4R4PUaxaGl25YQQWiUhRYt8vs7DvmJi/upq/tbWAQgHNqyJdDfPxB8wcC0BSJChjJJnA8WRITJQRgCYXYzeYozfLAGkiwwQxzbPkKUMTGGPMnbN7NNjicAoJPCFyycBJMH0MYxqxgLHMKb+/+QOjSxRgSwMWYc0eQ1IvBPQ2Hh4L8DD14smgZubQgFf/DgAdjnsAx87IagcdAqwJCbQDJCTYQFEY1HRLAAUBC8xXbs2AFyEAAbbBO4GtMYQ0JCIP8w4NBfUUMIhFDVN7Q0X7VtY8yelEOXdmYd80k+5BV/wCs4IdXM/LiswEUlzqsaHNf1uC4b8R101Aj2D1oXXbAx/oBn4iGvkbo58aB30sHgjCMpBy5sSdi/bkdiaFj43/rHaEzVSK/A6ZiSkpIANuCwBmnDsKwGmMMV3vMKrG3wggN2gpxy+GxyE0yjJSHxQnlFOUTn4wtchpFCTET26NEjlJEMcAs6B1gKXz+r/2VnkpukewtSn14NanqXVv426vrrHWWvdrV+OtRSc6CqNPbjvYRXK5TL7WXqrhzqbP3Y2fKh5Utl46dHHyrSn9+MfHRx89uy7W/L/N+W+r267V1ybGNh5i5Si5b0wz44ukzsCEP8FXeQubnZWceCfB9YGTw3UX8FIPR3HKpCAtHfcei1jvwrPaW7K+wPxMd+FxFBz4MnFFws1JLwL1ZK7z3af/bJwxcgClWF5ZaGfq03H3/sGxhs6+wD/aepvbujp6+5o6els6elq7e5s6epo7uho6uurbO2tfNTS8fH5o4PTe3XS+/DSxefbQmfQIkEh+AGmDwOGZ8armohouzA0PDnjuHcZ8M6x4eFi4YkCnvMC96G553BAoomj0Y/aSThP2B/E4fGlAW+6Rb1kxoRZmyRxxFhRISlVfiH4oh+Ldv8wNZIQlOwqzZxrPnERDReHNHEXnMkcuJ4QWVgy8L1QqGlKPEoSUHzsSylGOUifv5JIvrJOCJkc0/+MuFhdZJBRJO810gYb8ybneQROrHXHP4WHjOIaILvF9/UiCamIHS5J0NKWFoFvA5M0tW/6wL9ulCiCXEoTiM8VGmbj8KaFco2ZqrayuqKEtrifPqAQ0ArbPSWLHSgDtkxLHWgX7qcfqkz4zJnZgZnNhYnIX5bORkzbQ0DK0vN1asU/P2kdgIORY6DQ2Hg58YptppD0o5d1oBVRYlFW5jJiIPBjJXempHOjo7OcRmd87JRHPKgo19JT7+SiWEFB5MzL7O9GIupOpu2OYeiG5fURoKo30Q4tJqHcRUnoyMfk5E4i6oCm6w6h5g+J785gduOm9uRh9uZl9uNlwec5Tz4BFbxC3vwi7nzS7ryyzvwqZvzGAAOKZPikDcRhwTsQR2i1VWhtZSgdeamXcdCt4WLdZMAzwZx4dVaKsttjM1WL9fe7KHqs0Zl23plUIdWOhpYm1hpq7rKSq4W4AV1yIeOzp+WFrzjQBEiuskBCC1e7At1yRIfWlpvcJYDdQjDIXf3oI0bg7ZuDfL3D4K4GLC5R4joL2jBcxGmn5AADJ4ryEMzUNg9PtwfSy2NR5SJY92R3IEvY8aAYPsiyTQwpvMYsubJt4nmoANG28EnDPgP4NCYvnOTwSFMI8KUIqyVAHWAhSCrG1iJ6KQAUWCx4OBgmIZfwbCHhG/gwIUkaHAyAjFnYiL6ZloFWAA2Ah5xcPBIEcI0RqQ0wjHAsDqjOCQhrYyBEEwoKuvYrfA0806K3XPaK6bAPSzHJSTHITjT233dKSW+O5qsj6w4nrpyvVjN/XI996PVAjGb3Nbt9l0ZFWwflGgXlGEfmG63LdHGJ8xhe8D6iOTdBSdstqXvjE6CQxnF36/JFUZR6Gvvhv8Bh8DbDVQFkBHAdQ28rVAwD/bvV4er50A1KLl2b0/P5wsXGsrKesbhIlim5cWLT2fPdjc3o1XAvw4ylUGaMqyUQoHMZffuwfyyMiIowX+QAABoGF4MI59PxzAXv4YKE19YpWeCq+/vflcW/qY0DGpVaWjV3ZBXd3a+eRDx6WHQ6zDD5wHaX+5kdjTeaP5YXFWWeupyduSJwyHHDr1+cPDV/QOV9w+8uFdYcc3nwYXNp4p8sjKSSPcHzglfk3eR/jS2/wrxqDAoSkzZdd1E45GeYgX4whmrVwERIXUIpCE9pde6ClCrdBSrdJWrdJVg4rWWwitNeaiVWgo3VrnuSU2ZPBFBR4dLCVdqpEVRk4606f37l66VFZ55fuPRx+Csu15x17Fa+aG5vrk7/+SLkPR7+89Vgr9cXNHDsud1R69WJex7VHj2xZUHH7JOVBy8XHnmztuK6kbAofNXS8BoIEkUi7zjULwQ9HuUFBKyzMGd9k2vIWgupA5hOISNQPahfTi8jKgawa9iBb2uBRXR+Sfy8kdjDyYDRf95HCJxlPqP4RB5ojmsH+LN3zFd5n5eI/p582vy5jW5yAPHjzoD3CzQ/qjNUcdDEefAgWPGmpM7cX3TUw6vaZDIGmMa8fj+j1nYKG4E5dhBAaZYAUcF5L0AP8GLBAqQEiyMeUlN0iLHUxPWGhg/TJxlDu95NZ5L4ZjtOYH+hoUPYZxJkmLuuxBozIUn/6hES+IfDuT+cujpPqbs9r2J5rAwIYxy8fSLzZw8EWH9geQexyea+8lbctKKEH7BiXAoMV5jV7hSgJ/CupXK9paqeuoaKjI6UoKGAhwm3MwWHAzWbHS2zMscmGmXM9I6MS5zYWFwYWNyJrAvFxO2VpI30dfRs7PVWLdWYds2ydCwMdQhHXJ1yIhNRYWoDhlxMZizMdgw0TnQ0TmBNERHlIaILMRAv4qRYRULgxuByUmAxVaK1ViLXdOSU96dQFSHthFxSGgMdYhx3Vd1yImPyVSMRUOOTUGVQ1qXU8SUS8CGm9+Bh9+Jl8+NV2AFn6A7n/DKERZy45dx5ley49My5THWItgocrhJsK3nY/FmG1WHAIfWEnFIzmCZtjKtmTitI/eyVSx0ngTW9YI8qyVE3LVU7KyNjFc5anquUN6yUsl3rdLmlarudnpWxhZaqk6ykh4CvOtYmDfR0W2lpd0K8LN4sffixVtH6haoS5ZsoaXdwsq6lZfX5ysOQSoFPA4FgUAESsiYRITEHLx9jCktJPm68ICBByFkhaM55KNdYXNI8AljEnL3sPHm4LMOoGkSTsBQh2RJ/Aaxn0iSp/1f4RBeIJogrQL+TPEQCOABDjuQHBh8r+D7NbyVIKQc3jJI5IHnNjhrwQMZ7H9wMgLRBjQJeMhMHFOEJSaAHSGBCDEb5jgHHQOaC15tMAFf6lHiDTwRwa/Ozs4UoxQkQ0wih1VTCwdZe5+QrKOrwjNt/BLNfBJN/FKMNseE2ZjfMeSscOJ6tZnn3Q6+91H8H2L4HobIrg30ijmxPPqkyZZsG7coV+sdzvoBVnLbdA1CzM03bV+5M21n5lH99RGQyWFUExoVGpEMOprdA2UFkZaWgbGAQKYBPQHaBfO2QoPJoH9hJrAj0oUg0Oh9QUExE9MNGZm6Cxd6RmbiCzBS04MHpYaGF2lpn2/fDnkakEZUWfkSEpTBVUHlFhRI4Xz7NoyWgxgJJoBTof+CHfD39wQM4TT67eyvpFrp6eXFgZ+eJn54GPHhQcT7++HVZcT69l7om9IdVbe3v77l/+qm/8sbvpU3vV9e3/rpeXzIg+dMh3qEC6qHh/pRHepv6voU0/Y+8s6pjVlpu//6Pkfymhr9MxX3BW/MTKoo9zHEb2Sn5GRo5ntFO2mWaco+BiIyUKkEOYjoJqf6xsH0Q7DPp+TomvidbwKcK9crVq6Teb1etmqDzJuN0m83Sr/3kn7ro3gh0Scvl2jSTaYA4sMTCi7WSIsSmxRr1XOX7x679vbY1SqPiMvOIRehuoRchOkvzV2fGjp3pt3zjb91p/yznc959RXHjlx+vTHyOp9JQfzeh8u3nV+imMaknC5jUXjyZhXg0IGjx+Fegg8JJAWl40c4hFLjfxOHMKeUkJwTY+IQcFH3wPC9uuFNJcNS+4gBRaqFTevzS1PzD0w+/fYvJCJkbX+zTN5r7gfSKpB/hCYRiPB2M2YtkURd/xNpFX7S/PouHCLBGIQlcF2Q6oJuYSwxMeZNRE59WDtgFETO2CRGM0nEC7nLHHknQf0BrgW63HCEYA0D7QD2oDQ78CEDXkLwLxRwp4YCft7wE7xIEBcBOMHjB/Odm8DRDp9ykLwnYJ9psLQKE4SWYUoOaiWSlsHijsi9s8jJZ4LsFGN6qU2YbGLcH/HK/ARfYbD7F/9QxWZiF2s8/7eJ5VyS2xP/hsDGH0RDEGIF/oTrC10CLTBJKCKJIyK/wX/ea+77iWisVArE2CHzrCy9lCSN6EilHYGKXhtUXB3UzfS0tJX15cVNRHksBDisuVnsOCFYiMGJjd6Zhd6FjcGFk8WJm2O5IK+9rJSFlrqhmYm2i5OqFzF2SCxil3DEbsGIBIGdyWPFDgVyiW7klHDlkLFkV9Zm1ZZmNuZjsuBitGNlWM5I78JAv4KB3oOBYSUj40pmxpWsTB6czC4CrA7ibBaK7PqGHGoOXDJrCOJbCcKBBP4IIKKvqRT+ih1i3IBih9gZVnAzWYuw6EuzqiuxK2pxShtxiVlyi0JmOQdeEWdeURc+MTd+CXcBaVcBOWcBRUcBdWt+PUMeC3UuR1l2DxFWT25mXxYGH0YmbwaWLXRsq+l4behk9Og0FOmMxehseOjcWBnWENhWCfCsEBd2VleystA3cLNVW+OksMFVwctdfoOrkou1trmBiaaKraykswC/ByvLOgaGDXR0G2lpPZcu3bh06QaoS5asH5nYuGzZRlbWTXx8WyQkvDU0/Cwtt0FmOU9Pojq0bRuEthNxCAlEiFgw9WaCMJLMzOTM9GQwiHeGhJ6/eHbfnryzZ49EhIeBsBKfnHLnZnFcTDReacGHuOARCNNkSCAHjyV4hQRN+23f7hQYrLwzXCQ0iic8BqpIWJTSznDHwGDfr0tjIIE2hWYjRlq9ejUMNw9j0JuNFDSUPAw0DzoGeTDMrwUhOF8AAzgM8s1OEEQ0JhSRYyFeiyOJI4IxiMCMR1/ikFICjyxQPuCpChOghcD7COKIAIfgQTQxDpGk3kaHgc81B/0H/oQNAkhjOTlQrkKkFMEBEHEIT0FoWlFZ29p1g+nW+LXhmYYbd6mv2aW6freKZ4KRu3+hlcJTF0KVP++HeP7PeQJfDgo0HOM7EGKydrfPkbL1++44pl813Hlcc3WBhkWymnKUsraPo6LrdoMNEWtCM6z8U4Kj0GljXpeAQ6M0hA4RsoPIyclBLjiwoQFIQLABVYGIRsh3bbQ8ApEBlhmVhiAN3cGDZezsN6mpbzAyvktO7mltxXCImKTu+PHbPDw3qKlLlyx5t2sXwiEooEGhTM1QIFMZFPBcBECCAW0QIMEEpFyASwi2wuiwtcSBa1FBX0uJBS4nsSQnPbsS0l57s7/rVX/Xy5H6or/reR+xPuvrfNrXWd7X8aS341FXS9m7R8mfX8R/eRVX9zLm84uoz88jPj4Nqynf+eFx8PtHAR8ebbtxbE1a0i7i1mFHI/vGKoyei/2FjgR3LIlJcDzYISUR32egNwIRrSrYyVnkIZPokG2udE9L9rGuwnMIEFpu9mlfwcuXn04+7sso6S+803+rsvNT9cO6K6saTsi0npHuuiDTd1lm4JrMwHWZumLj/YWTDSKCbgedG6gV2hM1KVZOXbh54vq71MNPjDcDPZ8y3XrKbOtp36RbLR09CId84m6tj7im5XFCb82J7cm3tVYeO3zldU1j2/3KuvN33x26/OpSWfWbL63vm9oL9h0AW4p8LDIULwTOcvCMQ+OC/RIcQkrR0NDw3drhFZeGJfcRlSLVguat+TfS8vf/JwUiTAr4Jg6RCESYgTWeHfeTEUTI7Yrcaw750kDBgoj+/0irgFnbKEcZXBcEQtACaLhrQAiMIpDIDI1ALhNh1h6W62y8IXHwTllYBA5mTI8ZRISHIjwOwcWC5wM8QSDTDnrxgLsC9ppHiVxhDvgYwE+IiwCK4OkDTzsSARBd8THdq/BQhGQivGKG9QcsL9mYXpR4VsSAEx+GhK2OWd7kQVz4JHJ4TYbcqxDDRXIOGZNA8OCBXwCv2Y+p7eCbgly7g18x2iRvXgxCSNAUvyP8gWF3JVwmxMBwKeHVBlcfFUS8aHT20XfaCBF902sOu8Soe+Pv8V+VVuH7g4jGyyxnnp2tl5aqkRCnFBGu6O+jum61hqONtqm+gZayqbyYtYSAnTD3cj4OZx5WF242Fx42V14OFyEeR3EhYCFrLXVjMxNdJ0e1dWsU/HwlQ0NEo6KFImMFIxL5R3EokdeCNLMcp+g6TilndkVTNk01ViNJFkthZnseRmd2Rjc2Rg9WplUsTKvYmFdysXjwsLoJsjlIcVgqcxjocWrYcCp4ECQ2E4S3EwR3EjPLCYZ9TbTtzm5hzuoCqRREGD35GbwIDJvYGNZwMbkIsFiLsxrLsuuocqrqcSmacstb8sjZ8so68skt55dz4ldwEVReLqhuJ6BlJaBvzGeuxe0oz7lCjG0dP8tmTiZ/JnpfBqat9MxedKwedNyWdBI69MoKDLriDKa8DHYcTC48HE7AhGLCNioKJobaOnZmyi7Wcm52sh6OMm52crZmaia6ehrKptBQQgIOHBwuLMxujIwr6OkhMArqimXL3Ghpoa6gpfWgo1vJxraWj89TQmKLhoYvHofAWQ7hENiveBbCHOTwyRLwCQn27cvduyc3MCi45Prl4/tzwQK5e/fi7ugo6M33blxOTdhN7udGYqAjKCLHITy9kMgOCBh8AgKlQ3aJZRZuL75+uPzZ7fc1d2s+Hnv2IuBKiWT2HvHQSFhgvOzVHiMFAlogMTIYGGj0UkAjc3NzME0BivArTh6EwMSHVGlQACTGWwu2jFJ4w7NxBaT2Iys/j0OYRoQ1Pkae8BUbQoPgUQPPDXjRwHMY9A94NMHxQNoDkD3g4QMPdsgRAMf1zYxzGBEhTY8ch2C/oDWRp2JHc+ASE53lpGTVRquMqtRI1dY1VXfYtCoix2xTlJJHiPSKUImV0WKrYmztV163F3q1iedDDH/dXoHGcwJNV/lar/Gt37wyfE/g5YqgUw827rltn3RJz/+QpnOmmlGCuoz7GgnnINiIqVfk2qh8B+9IeLkCDiEgGvGU+4pDXzPKKygoQEQQkAkY0EiwAWEBcREqMP3kSTnkkUMxQkRnud7eljNnXgkIPJg27RYt7esdOxDxwPyavXtvsbLemzbtJRtbQ0ZGz8haWNIFou/WpYsQs4WyNkOyshEyQsN7Xoepypcv4abaHR0dGxMbA+8L4iuDmO5iJONFHPiREF1JiO8QYn1+LaK/u2qo58JQzxlcPT3Uc3qo+9Rg94nBrmMDHUcGOk71tF5vqjnX8O5k/dtjdW8O173e97my8NPLvI/Ps2qepr1/HHft8IaU+LDRHRD3FEvc5WiF6dE6ehh/HQlxyZE6elgJifApNzU+I1WjYDNLkStroau9n/FJLRkgoqcmGh+PHTr/sH1VbpdhTKdOZKduVKdpXGfQke7PNVW9DzwHrssN3lAYvKkwdEth6LbCwG3l84dCJyMNwTLQm6FTAr2ONupX5oT/j58tARyK2fNAffURjbVHtdcf19lwPG7fo47uPoRD5p5nN+4qAShSWH5YyenQrtyy2pbOG09qtNcclbbdK2dT5OZ7pmoEhzJBlykoGG/sZMAh6GNodGTAoQlih/CGyATqEOY4BxP13cMHKodNTw0LFA2LFvaZF7wLKTifOznfuf+8RkQORf8xx7mJ44h+Joz+mx+Mv0vk+YGFMRZC6ALdHjoSxhjI0ASEwNQVDCSQyQir4B2KsJFwsFts4gAwJPJgXXeCGxOjJmyDmHIFryI4TmAhlGkHXiEovBgL8kTe6vCqhhcJ6EVwX6NvQ0jywlvY5HFHeEkbj08YEZEIhiRxRKhxSLQyWAZOGUE76lpoywgysSYlkeywC4SR4QSqKcnGyWGAXIgnWYbki8CYwj0GM2PGX2FIg3HmmM2LOapNxmUOAyoM1NHIG9A/oQPAv3BxMShCH/wwpeibUERCRIhU8YiLJVf43qyS33R6HOc5QD7uEDHRdkGBWW6ObmaGRmqKcmyMYsgOFZ8t6mtWai+3NTAzMNNStlaWtpcVdRLndxXldRPlhX9dxAWc5CTsVeStdDRMLUz1nJerAwt5b5UODhKPjBTeHSsQHc8P4w4BDm1J4l2RyEPEIWzcoXAuoQAu4a1c4ms45B051IzZ9dTYzORY7cRYnPmY3XhYPLhZVnGxruJhcxdkdxFld5TlsFTnMjTk0rQhKK0gSHlyC2/jFtzJDWnl/hp3aCSVAsIhGHdoEx/DFk4GHxZ6T3bGVTxMLoLMdhKsFgocBhqc2gYETRMedUs+VXsBNagOguqOQtq2gvrmAsaGfJbaPA5KXO4S7MBCmwhMPmyM2xnofekZNtMzbaBncaPnMmcQ1WKUk2dWl2DRF2A152a35eO2ERawlBA1V5Iz1FHXNDNQsjaVtTWTcbCQtDWTNjdU1NfSUAedTdpEVMSCl9uGk9OOnc2elcWBmdmeidGOgcGWnt6Gjhg2Ba6Cy9nZ3fn510pIeGloeFta+mHqEBY7hLEQ8o7D59rGjFp8Uuw9e7L37C24c/fq0X35aNiiO3cuAM0/vH89Oy0ZSUyo4BMak8/BPO7w3nHk/ld4VLAODmGLSamorQPboK2392Vj84vGppaenqHh4Wf1DTxJmZbBIWOiBRwV6EJwp4ALGSABHLOJiQngkJOTk5qaGthLurq6oFrAc3jyIISWNDIygixTcLMDUI25LhwPwgDQYcAStrOzG2+xSSaaw7Jvj6cRISKCQ4IACnD+gqAg9PQDZzmYABUIBssBIoKf4KaG9FdogBYQkb7JQlj2C8xrjiTaCl1laGSSNIBY/4FjJuKQtKw6qhgXGZnYSNt5O4dk6ayLkHLdKegcwu0SSVgets7C/JiteLqLarC7Wchqo4LtCvf2ilTsl1Ja73v2UfydylggomNla3JLzCNOa60r1DCONOa09hZw2gkb0VkX7hqWrbUmfEQ3gO5IJKLR2LivqeVBGgKiVVZWhuRvMJgMsqSRYoOc2RAaASZB6gnQdvCp5Ijeb48ffzQ3f7pgwZ158566uTXfu/dq27bbtLRPfvvtvYpKx+XL4EdHkn3u1etX0OhARLA7GMpzpBDR6CrseWRMG1DutmzeAq8KICJ4W4wUmCDW6Ojd0btH6+4Y+La2+ysOYSx0dgSNgIUAhI4Pdh4e6DjY37a/v7Wor6WgrzmvtzGrpz69+0tyd21856fozppdHe9D26uDOj5E3T0LYVshI1sdqdFQo0cqcZo4b2TfxGPAHQYcE64QF4uNi09MSg7K2C2ev5a50IWxyJWQ4+TnpnFRSeRlkHfpi3an9C6gIP3oTr0oIg4BFKmHd0ac7Gr7WDJYZjJUqjR0T2WoTGUY6n3lx+c8J49D0L2AXdHQqNC8WDly6grgUFhumbTzAXm3g4ruh5U9jh6+/Kq3f+D1h5Z1ode8okqqalrDs8qk7Q74Jd56/bGlqaPnTW1L0fkXUUX3t8Rd3xJ/vaa5/X1TW2pGJrxlUXQQeQEcgg4GTxYoE2eW+zsOjR07hGchTCZq7B7OezZseHJYsGhYrLDPoeAF+M79J2WiSbrM/R/iEInZh7eAJ06r8PNBRD9AON+1CvLggh6IF4XAgkQjG6Dx3QAz4BGMWIL4GNm9G7EESriHDzrHbwpz3cRkCpLoEbzvGT6KHRM9SJyvSDAAwyEkDYH4Ay88eH/ACwOlnUXvDHjHgGUA8+E9B69qWAxOCp0CllkBGdnwJ/J5wOvmo7L5iPMVSWpmjMbJFR58KBGehVAjw4qwR7Q75OiFIBM1KQaZY6p2eC9BvGsoiSKKEAudFNoRSSHPNkG+DH4O+fLkfmgTIBbesQ1JN5hXwmRwiERfQmcE2wEWgpcZco+EK4s8JBEXwUsEoBeWwYgIHfDEMhFGRPgOSe4JiXdWHHOaJFrsl+NQXp5udrZGZqZSaorC7mjl0BBVf1/NDWv13JYb25hZmOja6qgtV5NzUZFxVZZ1VpFbrq5kr6dlaWZkYm+t6+6mvnGDgp+f1I5g8V27RGNjheISBHYn8kcl/Q2HtOO55eO4RWIIAlEEgVAugSAuYR9OqXUcCs4cGpYc+voc5mrs9rIcTlKcrpJcK8QJrlKE5fIEW1WCuS5B35yg4cgtv5pbyotbZBu3QCg3fwQ3XySBdzdBMIJLAoZh/YpDroBDwgybeRl8OOi3gbDDwrCJg3EdgWmlIIuLBLudApAVwUyXx9iY38BS0MBSyNBSyMhS2MxE0FqX316N10WBsFKCYwM/6xZOZh9WRj9mhu30dD50DF70jGvomZ0ZuEyZhTTZpBU4lKW5tER5jIT4zUUEzcVFTaUlTZTk9TVVtQx0VEz0FUz1Zc0MpEz0pYx05XU1VDRUtJQUdKWlDMVETYWFzAQEzHh5zbm5zTk5TdnYjFlZjZiZTRkYzOnpLTk4HPn53SUk1mtobLG09HV3D0DOcgiHwEwH0xmePwiEUDZkyAO25mvBcoJhEwV793yoeV/58sW1Mwfg8QW2/q37pR+q370of7A3NwVthzwpNjZAEHlauZFH4Ba81EASvYNxgtTOiHWnzoHnyOmqt4SMAtHcfeJ5+znS849WVg0NDfkXXxfbGTGmyIOkErgRIM0a2LRwb4JXFARdA6JArAEYumDxAi/BMpPEITgLCwsLOG59fX3YIFjLY+IQuOGBcAQ3PgytCfbMBDg0caI5EqfB8QYjwmtEMI2aAuW5hquMZEAEnGgLKNYIOdrBW2mSOES8Wl9Tb6PVMY0INgItA2+x8ToA7NTV1ZVCVl4TqgxUOQ1UzSwcBSy9xZyCJJ0CWMx9Fhr7/WYaNNc4gMvKj3t1okjgMb3YSw6Z12wST5tt2mngsdYkZPuT97kP3qSWPI84/XBT0S3b2As6Ww9oyWyyn6vvvdDYl9ncR8IpQMIlWMplBxY+RPwKiVIojhwg6vEwkpaamjpcoXPnzyMzGkk313BcBIwEIT2QXJukEKWily/rPDxeLFxYtnDhfV7eMlra8t9++2ho2HX/PvAS+SoweBHkJYOOCAUZ7rDP4kvFl4GKioth74BD0IhRCIfg81kkTEZF7oK3CPoLgyPixNMrYX3dr0Z0oRFFqOfiQM+dwa4TA52gCB3ub9/f37a3r6Wwtzm3tzGzpyGt+0tSV21c56fdAELtRBAKbnu7vbXKu+3tztunNyXE7ETMg4gIPjWjikQqxEJfd0+kNOKhEQu80YgvNeIRRsLKsfEJiRszwvgLVjIWOkNl2OMilmSXriP29uC+gjv9el9BCFhIN5KIQ9q7OuxTup6/fjP0fM3wA5XhB2rDD1RHJpSrLrtOEofAZoLuDjc2NigqNnHweDHg0I7Mu8J2e8Ud90s4HRB3PFjy8OPA4FDNl46sw09h3KG27r6EvY/dgy+Xv2kcSSvXc7P8o0vQxRU7i32TbhZdeAE49K6+OTktHVAHucORF7im0K/Q2xRwCG6PCZz4sZ/GS6VAjkPYnIqG4bVXiY5zQoUD3vklk8EhkiD4n9GL/jki+i7HuR+II8JiDEioAP/9+JsS0DcX+C7CmfzCiIXwDnJgL4L5iIJwwLIEBAIQQpl5QF2BBzHMgTsTzFBERGCnYl5zeGkIWe149QMvwiCTFNmmGGoiuELtif4lyayA3baon2PufEBu8MiA40S6EDzrkCM1Nho6vF3gxoFXBZwCcpmDWxsMZUQ4eGZAZIJUacznCtnuyJjGCwiIRsb0msNuH7zfIFLe0GFj1jwcCfr6A20Oe4GfMEdEEuc6xFEkss94og3CD8QzGHGNuCiPFoz60NmhP/ELkEyjBfCg+Dcva+RqjSv4A8AOA7UtymyBmhc1LP5zw8QaER5cYQtIF0IsBNAOBfongiJ8tBh2qJOPI8K7RI4ZHPXNxx3+gUByS37zfv+6wBjqUGEhUR3Kz9fNy1XPyVHMzJRPTlKMjVEOD1cN2Ka12VN/tbuJs4OFjbmtqcFyY10nY10HEz07cyMrOytjVyedtavVtmyC5NrSoTD66i6RmBihhASBhCT+mCTAIT68OkTEoXhukTgC/24CkAxfOJdAMJeoD5fUBi4Fd04NBy5gHgtdHhstXnt1PkdVAXsNfkt9PmNTXl1bXjVXHvl1POLe3CIB3AIh3LyRBJ7okQpwBTgUMDIMqzubhTmLqyqTpzDDVl4Gf3b6QEa67YxARPRb2Bg8CUxrBVlXSLA7y3M5qvLa6ghaGotaGYtYGYlYGwjbaws4K/N6yBDWiHJsFGDdysXsx8IINBXAQBe4bJkPHf1GOsaV9MyOjBwmbAKanJJKPAry/OrSwgaS4mbSkmaQWE9B3kxV2VBLXVcPUuzpqhjqKhjpyhrqyOhrK+hpqWhraKhDrj5FfQU5Y1kZEylJE3FxUxEREwEBQx4efS4uPTY2A2ZmA0ZGY05OGwEBV0nJtRoamywtfdzdt4/g0GiibTBlvb19wD5Ege8AQcj1C7mWrSQrMDM3P+PwgUIIurh370Z6QhSscuP2pYQYMI123bx2LmxHIDZIERZJj01gYSTY4EVubqtiYhK3bvXfsMFrzOh8PN7whUSl3HvYMzAQfLOUZlei29nileevTotM9L56s6u/v+DxU+7QKBKNBWEGhkNg5QI4wad/uPtQxDUqYNPb29sDJ3wTh6BJQOEBFoK3DBgncGoT4BDEJoE3GogNyIwBHHK0to7avDnd2KTIwQEmdpCFEqHj/+FccxMEEaFGIEkyjs/19zX59KSwaEwigpnQkcZzuoMXH5wauAtSyClqQ5UlVi1ZBaiaFlbLeS18psm7TZN1oVZeTaO9hcYocI5V2J/BlxkSynQLn2058y7j3pfjz5sOVdRLbsuX99npmrI963Lk4Tvhe25siTvn6FVkohdqusRuA6wIq8NGpsm5TJN3FXfCcGg05zvx/MBdbkSygnG0oGpqatV8/AjeTWDCnj9/DoEKqDZILLpcfPnY0WNPK56Csxx5aW9r666vbwoJeUtH9+qPP97Q0tY5O3fX1HS0wy9jFEhtAXnJQEb4Gw/hpAwiDnltAjEIgIQoD42NQ9FRIyLN08uhfd2VozgE3nE9FwZ6SgGEBtoP9Hec6Ou4OKoINaT1fEnqrovv+ry782Nkx4ewjuodAEJtb3xbX29pqfRsfe136/i6xBikDhF95CDfE1aJnnIjRAS7jByVqsbCIeKhjuLQ2vRQnnx3hgInVGn3uKgF6FWePJZ1vV97F1EUQiwEFVhIa1eHVWLX45fVQy83jlAQsNAoDr0pXj5JHAKbD+wnEPTQoEBYgcu6/+hFwCG/lNvsJgV0unlLtPMUPU48rGzoGxyqb+569qYRNKJ3n1tfVDc9e9f4qamzob27vr371M03ZptPS1nvFTLIXb3rMuBQeVU1KF+TxCHkOPcP4VBT93DsAyIOCRQOrS0omyQO/SoiIol8mCCaiOT0v+kv9104RB5lgZmbJJEV+Dgi7OPxxBEjk7aBxlhw8oQz+SVJ3OSQZAH2LlircCuiUd6g/8MTFn0VQ9+9kMsZvO1gMTBkMRyCnjAeDmEOThh4kNjNmD6AeYthOIQnIpLofLgEKICEBIfgYYxiODEcgrsGPtQhdQhsZRQ+hNQh/CEhaQhvr6OIqYlxCEER6paYRx/ewwqL9oEFoLlgj0h8Q1kfgM3Qtx/4E/AAE4hQe6KCaXfkOIRpHVgjY8CAcAjPOSQoglQafEEIhNEgSsqHT803JhEh2CDZFKYsYeGpWNtiOAQ7QjiEF4gmuGHxkhfWhmhodoRD0DOh4GUi5DuHdjR5rzmS40EPGTz94qfx3p7Y0wnvZYck4h8ioolwKD9fPS9PMSdHLjNTIS1NMTFBMSpSdWew1jY/vc2exmtXWaxwsXNdDtXazcnc3dV43RqdzV5q2/zlg4OkwsPEd0cLx8YKxscLJCUJJCbzxybzRSX/HYcSRnGILxZUHS6eKC7eCC6BHTAMEZfkFgLQjpo7n56joJGtsKmVqKW5uJmVmL6DsIYbv/JqPlkvXnE/HqKDXBiRhbh3E7hjiHV8HKLfxk4XxECsAYz020EmYmPcQmDZIMC2VoxrpSzfClVhJx1JZy1xZ00xF3URd0WB1ZLcG4TYN/GweHMybWNhDGSkD6KnC6Ij4pA3Hf0GOgZ3BiYHJg4TDgEtbkllAQUlUQ1FKUNFeTMlRXMVZUt1NUstDTNdbWN9XX1DPW0DXTUDXUUDXXkDXSVDPVVDPQ09HR0YmklLw1hdzURZ2VRR0UxW1lRC3FBYWI+PT4eLS5eNTY+JyYCLy1JQ0ElSco2GhheGQ9i4QyM4RPxAA88i0H8QCMFAmTA4DCpgvELB/oRP+1lZSdlZybBQ0I7gkpKL0RGhN2+eCwrYvmr16uz87Evnjvl6b4XtgNhCUpDghAZ1hQKTLi4e6Rl5jc1tn+sa/LftXLduIxzPmFFDCBJ4QqIyHjzp7h8IKLkzKyo59FZZXvnzoBt3z71+0/WxZu+DR1yh0d/EIcASlGwNuOirB8oQ3C9wYBOwEIr/gWJqagpOaOBI9QM4VH3zxiEhlhoOujZBwW4Jife83BcVZHZ7bsDv91fhELwQxwzZwqAI82lEE1jawEnB0IhAhBERSjQHBdZFSSmQgkRe4EyJw7AqKOsQq5KO/AgXQTWzdBSy9qVRWk0FOKS6jkbPF6iG1j31z5DrdIllavkV649Xxd/8fORZ8+7iStVt0Q/uZYXlJ9mE7NT299by32Dss8LD28ra03W+XSiNRQSNnh9shErOlUZpldwK4gv1KwUSTxWdISYQARSBryT0CRBtEBGBqgCsAoQCUHTm9GkIFIGHI1x1SKXQMlaBrHSQSqHB1LRuyZJ6DY3uly9hzphLwkzQIqHzIXXoqz5EhKFRv7lLl0C1BIUB2AOicUY1GSCQSPiuNuIuN+KoNoossTEVgENdL4d6IEzowkB3CbBQf09Ff/vhfgCh9rN9Tdm9DRk9X1K66xK6P8d0fYzq/BDeUR3S/i6g/Y1f6+utra+8Wl6ub36+uuWl581jK5NiQ1F8ErxjE+KIqRQS4R0MnwVHIpYAimDHo+rQ33zkRj36RvzogJzgI2KST3qEYP5K+gInVOkKnBbn2MWdTr36pMs8DhBoVBdC0pB6eMfmoq4vNQ8HKxxAEfqKQzChXH5u5eRxCOwn+NSBsmBjwwHBdOGB04BD66NL5iln0urksxjt9Yi48eELjDM0ePD8K0uvc7ZbLyz3vwjS0Nqwq57R14PS7oRk3ks88CjzWMX+iy+P36gqq6wDHHr86m1KWjr4laLoIPICVxSepOhVihznfjkO9Q0S0ypsLhkW20tkIe2C2tj8Y/8nODQZjWjM0x8PivDeRBMnsMJ+HXO0E0wTwIKIMHsIywqAec2NGVfwL/Saw+MQtDyiC7CG4UZE9iXShZAPABbZCc9isDsRDqH40QnUIUzKwKgDfZ5HOISZp0gjGlMdGjOtAnKbxKtD8LwAOxje9HCcmLMcer/CLYM8GRDIwanBCSL7GC8NoePBwwCiAjwOoeMcM2AG04hIiAgf8APLYEFZwGPIjkdlMjiEiUtYq+I5k8QHDHNOI9G7MLZB4gwJEeFxCM9CWKZyRIYkbnXjqU9oSTwOjacO/RgOwdbgxYU5ywHoQoF+i+EQ1rAoVOy7cIjkQpPkHkR/oguBPWTwE5jOiTSi8bJEfusTybg4VFCgCziUn6+YlycLRJSVJZeRATKRcmysWuQuzZ079Lf5mWzdbLXZE6r5Zi/jLZv0tvmp7whSjAiXio4Sj4kRTUgQSkwUgJqUxJ+YzIfh0ObE0dgh7REcEo7j4ovj4o3l4o7h4o7m4t1F4A8jCAdzS/rzK2wWUlsvpr1aUs9DxtBNDv5VXyuu4CUk5cMvGsAnGMLDt4sYLAQURIgjcEONJeIQ/1jqkDcP/XZ2umCGZcH0dFABbAKYGPzZmL252TYLcm2U5F+nIL5KXWaVqtRqJYnVCqLrpQS8BAneBDY/NqbtzIxBjPQ7YUU6uqBlywCHttLRr6djWMHAZM/MYcIpoMUjqSKkqCKhqSpnpKpiASCkqWGtrWWro2Olp2tuoG9iqG9AJCI9VWAhI30VYwM1UyNNE0MdI0MDIwMTfT0TbS1TTQ0zFWVTOTkjCQk9YWEdXl4dDg5dZmY9Li4LQcHlkpKrNTQ8LS29kTpEjkNgxWI4hPgHyIe8QOAHBD8GBvjDzytWuEdEhifGx6anJXhu3AhrrVm7Lic3PSQokFxZQqITAiSAIsAhW9vlOfn7q97Xofq0sjo0PGb9es8JcEhs5y7/S1cHh4YKKl4sjM+wOHbW7exlzvSChKK9Ne6O+yPChEN2jRc7hJzl4HM/MSa5vh7sXjCABwdhY0Mw0As8e8EEnQCH4BFtY2MDT0gIN4Ll4Qv+d+PQwEDPoT11vAwtixa1ubkNffw4fOBAu5L4ARszotsirkwyiAg5vE2QZW4CIvolGhF5ojnk+ADHj34iL/DKBnmNQklFD6qiiq6isu4IF2kbGtsoOvjO0tpMJe9GreFJY7htuvF2+k2HFwQUL9p9RzDjse3+l9vOv0u8U++QftE/wav74/72t5kfH0e8uuVVec2y+pLMx8M828Mc57vE0tjspjEKgI1QKayYqb3FxCsSHrj4E8ZUMCxDiIGBAYRYgQF9GkdE0EUgDcXhkQARcIsCXIGgq+ZxSmdLS72z8xd6+npT047Xr8dbDOaDNxdseVQNGgkcQgUlVoAJyAPo5ekVHxcPrybkC0JMajDiszaSTGEkiwL6UpiY8ORSCGSQG+y+2NH19Gb1o6zHb068+njrQ3VBxbuIWw/Db5aF37gXVnJ357XbwVduBhbf2H7x2rYLV/zOF/ucubD97Om8azmvH29qrHBrerr6+mHXlIRwlDMObA2oKZAmbvSjJfFzIuwVdg/ec8T0CsTXL0q78PV7JPHIiOkd4EUGn3Ej0xNkctcty19ON1JhgjZ/udQhzyuvn8ef7YbAISQKaUZ0aER0mMd13H3R3PMubfihOk4aUhq6r3T16LZJ4hDsHuwnUPPwKbAhBRzkvM4pOg445BV3i163gGB+QMjuaETBk9bOPhiDtfpz+/X7H49erkra9yQ08577jst6a0+KWu3lMshn08lh1MhkUs1gVkpLPPgQ8iiU3H8EqAeog6KDyAvwM+jFCIcAjYC6fyEOAQhVNg+HlA6rHYHAoSHZwvYVBY/j8o9+10hEv1YgmgwRkUfn/9MaEXmuOcweIomkn8Bl7t9GRBgOoYAWOCOwoaHPI2kIc5MjZl/9ikMojSn8BMvAknh1CFPGMCkDi3JBmhu5RoRMduSBBgvgcYjcEwl/z6JbANEFWNLweAG6ANsXpVJAztz4SGJ4f8B7AmxlFDVE4qOFUA3TUkggAe9nhY6T3LOLxGsOT0ToRFCPRcCJFBuUowL7BISS3cExwPaRJY1saEwdgn6Fbg2sq6OdjpmHGjsjTLch0XzwLIThCp5b8BCFNQiJwIKRLeaPRyIQ4YN2MC4i0ZcwaQjLLDfxJwx0xZEqCNuHE4Gmw6AI6WzQE1COdZRmHfoqal7M43GSLnNoR9hFJ/FLxFp+zO8sWKIRDIfGJKKfwaGCArWCAoX8fJm8PJncXJmcHFmQiVJTlJIS1WJ2a4eHGwYHmwcFWgQFmgQGGgQHaYeFqkRGysXGisfHiyQmCicnC6akCCQn8ycn85HiUAKPRTzPKA7Fc/HFc/HEcRGgAhTtJvBEAdLwiIYISgeIKfpJqW6V09ikoOOprLlJQclHSspfVDRIQDCUjzeShwhCsQRCPIErnvgvEBFPDNcYOCTEsJWHfhvbsh30y3YuG607GOgDWZi3c7D58XJtFRXcJCu5UVl+o6LsRjmpjdJim0UFfHgJ29hZApkYghnod9LRhY6sGLxsGRCR9zL6dXQMbgxMdswcxlwCWnySqiKKqlKaagpGwEIa6tZamsBCdro6Nnq6lgb65gZ6wDx6+rrgNadqpA8spG5momlmqmNmqm9mamxsZALIpKtjpqFuqqRkKCOjJyamIyBAFIhYWfUIBHNBQUdJyVWamuPh0KizHCAKsApYqwAzeEWIBI2AiFDBwxImJSEvO3JfO4RDGBEBetnZOTm7rLWzXwnV3mGVk/M6Dw/QzL0mwCH94FDJtNy2np7Wnt5L7z7Elz2Kvffw8O3SFyFBjQm7y51sPDZvHZMl0MMWw6GBgQGIBAH+gecb3EHg+QZG/HiecnCaEAIErnRg2wBKwYN68jjk4OAAOhLYRbDH4e7uwc1evSvdWhITv3BwtKxYMQA85uN9R0FhJ1kKhwmICH7CQokmCCIiyTWHJZrDJsiJ6Mc0IpQzA4UnAV+ANQhHiG2cZL/wjgMYBhzShaqoogNDrwILyStpqWsZWq3YNN80mEp5FbWWF+DQItuw372Oz/c5BwLR0vh7ktlP7A68WHmwUjFk742Lm3qqonoqA/qer+97ajXwUKbvKqG8UExzi+8s96xp9vE0JsHUWptgU/PNd/pHJOAPCMKHkGiFqWAwDYk1ILMeEYdOnz57ligQwTRY0pA6Gf4F8xomQCOCZUAgGrN0NDfXurrWMjPXWli0v3o13mIIxMFo/iurHC7pNkq9DaktQLCCFxJ6ixDfTAkjIs3oyIRJo24ERNsk+fHFnb0dj0EXuvO56lFrx4eegc6BobqegfL23rLW3jvNPbeae240dV9t6L7Q0HX2S+fpus4TtR1HP3Uc+dxxvLb9fF1rwo0LDY+XNz5xuXrAMT0pcjRCAL1XRipE+KaAFQRHkgiWAfFI/oqtJYv4BYwCFiLaIRkZ1tl+DPnOAEJYXZrnqHMq8Oyrh2cftoUe7d6Y3+W9pyvjYtftl3V3H+V0lOl+9ZQjRg0N31dqvaV3qCh+8jgE3As8iXJeowIcCxoOwiHf5FIu84Piy0+qr7l4qLgavoR0dvenH6zYlfMgYc/jvJPP952vPHHtzYU71dcffYQBWE/deAMDsKYfK9+eeut86TvAoat3y5JTUkEdmgCHoH+jtyZcZXjE/Cocet82HP9oWPUI0UFOsrDbNv9FdN4xzAydvDqEz/z7TX/6by7ww15z+MB9Ejr6JRoR3hjCJwXGXGWQEfyPpt6evCPcZJYcD4dQKjlERKCOIn85FH0LsAGvK/gJ7Ess0AWfCQ3vL4dRK4mLF0neZKwxkQWJucmRYDZJWgUsfIhEb0GJH7ADRseMiUIoth6fFAHvfzX6bBzBAvIsAhi24dMMYlSMOU+is0Angs+Gh+QsdLR49MKicWA+Si6HpVJA/Iw1KfIbJPkWgE9Tgc/khhER3mUOQQ4eb/DEgqVGwAcdYU2Bz0OAvxfwMEny8EYaIGIPvCqIZqJfEW8gYMY3JrpnyUmDxF8OwzaULBURJnItwHLN4XMq4I+HRE8b788xo7NIjpb8c8wk1aFvpd6eSB1COFRQIANEhKAoO1sekiukp6skJWnHxhpGRppHRJiHh5tEhOtHRGjv3q0SFyeblCSWnCySnCwELJSSwp+Swgd1fBwiCMdz8QIOxXNxQSUSEVHt4Y3mEd4lJBkqLh8soxygoOavrOWjpu6rLB8gI75DVChMgH8XH89uHiAoWIW4YgIXIZ4IVOPhEKhDpDhETx/EzBTEzhbATfAXFvKRltqipLhFXm6LrPQWCXEfIcFt3IRAVhYiC9HThXzFoR2jOEQH6tBfOMQroSqsoCoJ6pAhqENqqkQi0tS00dS01tKy1NE219E2Ab84HS0NXW0QiNSMDdTNjDXMTLTMTXXNTQ1MjEEjMtTXNdLSNFRR1pOT1REX0xYQ0CYQdBAOCQnhcMjjr9gh5GaMcsHBixvlUYC3OUARcAuKG0JgAw5OUJDjHEZKaBr9hPEPiQqEpWTATyB/uRExCvYF/0MgJchLXmBXoxyb46VSgFTWvGHRlodPHX9e+fBTbVVTy7sv9e8L82osDLof3f/oanfdTD/Cx5ucJZB1juEQ8pGDj2gQzAOR7ZBrewJdCEAI/KQgPfcP4BA0C+TyBkIAm7e/o2PA36fHzXG4oaH10qVaAqFZT6/L1KhEWYkch1DsEHkEEcyBJx4y0ZHIDHcoeAPBHHh3YEoRvAHBeoeZ8MABZIInDzIOYRmMT2BhsOtgGXhow2ahzcFuhLVgGZTaBzlOA+TASxa+sKPcwjAB7y+8Qx0SgtBmoRfBlYU9Yh/7SLKuw8cguN4UgEAjVUteUVNOQUNWXl1OXt3WwY3VMoBK15dKaxONvi/z6vRpa47M2Xxqvv+F+aHXlsTdE8qqkEu6aRQa+ubOyr5nK/qe2g+U6w08kOq/ztN5jP1wggb35uRZa4qmOybSmO2k0t4Mm+J0DINMZ/iQKRQ/hLkHoknoAYA6wELIWQ5YCCkMx48fxzyvQCOCuBTgGUjJTV7aGhtrV6yoY2OrtbJqq6wccxmYCYk7YBcoeR1W0Dg5WAFSB4cr+ASakZ7x1bMcuCgleXSoOjQQKvHDJ5RHF4J72u73tp+5W//xWUdfbfdA7+BQW99ARUP3tY/tF963nn/feo5Y2468az32vv3Q+8701+1Jle2JlW2Jla1nv7RF3nnx8YFD/SO7y/tsMlN3j2x19L0G7zeUXJb4jiG+SIlc9HXEPJT0h/ztg1YnDsMalh3Pleu+NM8BXxfnOQgdXLfuWsqeiuvnX5afeFYWXXLQvMD7wRW9oYfgHQcgNMpCQ2VKj8+uKcjPnCQOgd0A9wPIbljCN2AhxC3ZhccAh7anlQnZHVPwOO8AEUZP6gGHOrr7Uw9WBCaXugQUa6w4JmN3QNb+oKwD1AOKzocUnA6quh0y9TzpEnixtLIW0sqdv34TcA9uObhzxiywd3gCIssVhD/A2p/Hofa+4SOvh+3ODQsVEUdi1Sv4uC2vOCO3EM9C+GRKk0Gjb3LOdy0wQewQ/qd/NI6I3GuOPI4Ii7fGQkdQ0Mh/RVqFCWKHEBHBl3U0ojYgEBQUmwFvAhTlAhYtGKxwObDsw9gGsfQMmAWPKUV4bCAXVbDWQxPf1IgQDCDGQFoBNvoQCiNBgfUoG96YkSqYExTmzkduxONVgvFcLknOBYsjIumueD2HBLCROIZnIRKvS2xUKPJ4KkwuIyFPzBsQTzhIqMEyH6DPVdg5YiIeHmOw5zI5CuJ1P5JVSDY73pN9PH+zMYkIuytha7A7vOiEefoRfR++ohEaexdJQ7AwdoSTZCH8YiSqIOrJ6JKRF7wHKVzHiT9PjK8RTYBDOn/HIen8fOncXPnsbEiuoJySopWQYBATYxYVZR4VZRIVpR8VpR0Xp5KQIJuaKp6aKpKaKpyWJpiWJpCayp+SSuIsx7cCqUPEVAqjOMT9FYe44oiCD08Mj1CUkESEhFyInFKwomqAioa/huo2VblgWbFQMcEIQb4oPu5YbiIIjbDQeDhkjlIpCDEQneXYlu2kpw1ZNlpB8NnBxLSDjS2IQNguLOwnLe2jpOQtL+8tI+MtLuEnKLSdixDEzLKTnh6xUBgtbQgt7Q7aZcG0oA4RcQg5yxlz8mvySCgLyiuLqStJ60PskKKCuZKShbKypbKyhYqKuZqqqZqqkZqKrpqKpoaamraGmr6OGmhExoYaJkaaZsZaxobahvraEEqkpaGtoqwlJ6shLq4uKKBJIGixsepBujk8DnmM4tBoZjkkraN82ShNHEp7gCWXQ+5tmLYz3gQWF4QS0JHnTsCSKKAJlMIby6tJMojNeDgEhLAhMEhtR7hIVIJkWo509h7b2KRyE913KtL1wf7vdVUr1eUPujjCELMkRIRsYHhAAZ9gBrqGhgbgELjMTYxDoPAAFsKhQk5t2A4M3oraBzQl+NPQ0BCaDoAQnOjGy6ANu4ZVzp4+3XmkqF5VeCghYfjLl7YTx6uYmJ4tmlVoTeosh22HnOvgWQEJsuEL+JMnT0BIgLcG3LlwXjBqKBR4m6B0FCBJQcJhMLBhYXi5QFptUCPASwsy6WGJJeD5AJY5MBI4Z8ETAOJlIOsDxDvAwvBQAgIEUIRV0Ch58AyEhwnyF4O9kMQXYV5zYP4BDsHySCzCp1BHqAZbhqtPISOnAlVaRllaRklKRlFSWkFSWl5VTdvcdf0s83Bqff/ZJtsXe6TPckmbszLntw1752w6MHPL4d+CLtHvPB2T69xxT3bggUR/qXDfDd6eC4TOQxwfszi8d7os2nJo7saDM5yTp5mHUBv4z7aM8A5PhM+l+Izvf+HQV1c+mAPj8oLkByAEBSKIUNgJTKBwfMRIMAEsCF6SkJKbvLQ2NNStXFlPINTZ2rZWVo65DOwC2hcuGxpxFV8AtLACYAbdBZ7mRP8SogGBpSca4+Pmg3NBPS23uxoL9peXHnpZd+5dU1lt+62PbXue1YXfrt5x823QjTeBJVWB118HlVQFlbzeeaMq/M67mAefY5/UJz5vPlfXtuvO8/elNl/uWxTvschOjxn1qscGF8GFpX61RQDT/nonjun4hL11VuYF0+cuX5LngK+Lcu0W5Fj/nmU5L8vytyTTBWF6KYd1hh//lT4BdKGhMuUPV20O742bJAvBYvDpEYw/kGLhMiFRCNNwEA4FZz2UdD6pub54U8Kjqo8dkFaub3AQcm139/d39vZ39PZ9buwofVZ78vqb9CPl25JvO247r+FxRNp6j4BuTkV1A+DQ0TPnwJdwYhyCRwyGQ9DXfwaH2nqHT70dtjlHzKktWDioW/DJJ/dyRg7RDwcVPAVhtulkcOj/RCMib4pf6zVHTkTI+EOGEWYaYiY+ySfh8TIrfMtD5tu/T0b8mcwy5JnlwP5D3lxgQWJm5V+RfODY+nXEHjhr1GHInQDJR9rBh9BgkIO/E5GJP2aXw0MRiUaEgojgosPjA9nHCIqQRIBc0TAQGpWpR64d3gRH0gQUPBLgr/KYYSTkXIQRET6eHq8UoaMl/xUtQw7SmLMc3muOZAgjPDRijYPtCNOO0Aninf2wPoydCEkMDLlWg0c+/I2GV19JNkL+58RhfnixawKBCLte5NIT3nMPi/7C8O8HKIgcBTFwRVdtzC9H6DJh6ba/eTOOc89PEoeILIThUFaWSlqaVlKSYVycWUyMxe7dJtHR+jEx2gkJqsnJcunpEunpYunpImlpQgiHoCal/D12CMOhuLFwiOjzNoJDuyTkwuSUdiipBqpqbNdQDVCV2yEnFiYmuOuX4VDwCA4FCAv7S0v7Kin7yMv7yMj4iEv4C8JISIRgwCG6sXGImEqBnsmeicOIjV+DS1yBV05OQFVaREdS3EhSwlhS0kRS0hT+hZRxUlJG0lIG0tI6MtIacrJqSgqqasqqmmqQXE5VR0tFX0dFT1tFV0tZW1NZQ1VJWUFZVlpJXExJQECNQNCEbAojOESMHULOcuQ4BEYqyrU9OiILcYhKYtYtRCyIXshzxOHnYIRDPnLreHH5yF8J+Vnh7eaJxx0ix4NbwELKUtVaii25mR8sDGD6iY5KyoZ1JEvCOYLIA5Y9ckdCBR4gYDiB0Tvm0KjfTDH3XQvAeQFJhgUExGprFxMIzxYvfEa7qJiTM9PUFAhmvE2Rp1WABwsY5PAMgXsccAUeIEhMA9sPAAk+CMKZwlfCjx8/wl0Pv4IFDsY8cA7K4AKWNjyQ8Q5s8BkRsoTDR20YjwjucbAny8vL4WkAFwWkEcg/joZpQqNBgJ4BWfjGvKboaqLM1bAK/jrizw5e3NC7KMQl5aCKSciKicuIikuLiEmJiEoKi0oam1qKOvrTWEVON985yyF27pr8+X5nfg8r+T367ryYu79HliyJOBWZ4dJ0hrfvAlfPKc6uI+wde1hbs5gexAvpBYfN9z31m+fBWc7J0y1CaSwj1TbGRUbHkLAQ+Z/QHCDhgSYDrAKNhUcglFYB5qNEcAiQwJmtlqwADtWvXt3Iy1tvbw84BNRIUiA2CQYzAqDEJzTEpqGhsQJXApgSeudXRwtkQ4zA0cjESBn9wlV2JqC76VpHfVbanWupD6uj7n7Ifvw5pvT96dd1ISWv1p4tX3PmycqTD92P33c9VuZ8pNTp8N01Jx/4XHq+8vTzrcVVh6q+hN96Wn3Hsu6e8cVC05yMuDE/nv39c+YoMf3tOMb+4pabmpupl711aZ794lw7rAIOobow22ZerJlDlkH9PQgZGtGF7iuh2nJb/+Lh4LxcohPLJAv0Lej6cKXwIIRXhx6/ajx988Ol0s+PKpu7egf+wqE+wKE+yKvQ3tPb0tXb1NnT2NFT39H1pa2rur6t/G39tcc1aNChQydPgyA2MQ7B0wS9LOGjBTwlSYyqMemIPNH24NDwoy/DW0qGpfcTveNkC9o88sricvbjv27iiegHWOgXEtHkXebIW+ObRDTeB/7x5pNA0XgaEfa1GDPr8SYRyZf+bxPPt5b4poE1yQUwdywU4oKhBXKsxbtaYd/XoQVgMez7N3akaI8kB45Pj4bpZuQ2PZaQegJzn5yjSOx+hDQYzmFeYSQBKpiNTmJ8k0sfiJrwHWNix8vxiAjvODfeXYaHZ/I2JO8O+IZFjYZ9tkANNR4dYWeNJrD7ZUytdczHC9bsJJ57k/lSM97rACkt5Dg0HhQhiCVx2yNxEcTrYJgIhlb5AS5CAIkXhdAtMKZ/LMn1mszNONYdT45DmwsKXQsKzAsK9AoK1AsKFAsKZPPzoYK/nGxurkJ2tlJWlmpamnZSklFcnEVMjGVMjGlMjGFsrG5iolpKikJGhmRGhkRGhlhGhnB6OhCRYGqaYFIKf1wyf3Qy/84k/s0J/CsS+CzjeXXieBTieCDRNl88gXck+AcyIhDiuLljeXhjeIWjhCV3ScmHKSjvVFYLUtMK0FQLUJPfIS8eJi60S4g/ip8nloe4Sjw3IYFYueO5ueO4eWO4BSIIkgFcips4tdw5zM3ZXNWYPYUZvXkZIJXCDgai2xuqIPvsYGYOZmcP4uEJEBHxl5HxVVbxVVDwlZX1lZD0FxIO4OYOZmXdycAQQk8fSkcXtmxZyDI6oqZER+dLx+BJz7iSgdmRidOYRUCdXUKeS16aW1WMT0dIwFBIwEhQAFJmm8C/ggLGgoJGQoIGQkJ6wkLaoiKakuIastLqCnJqygqqgD8aqoqaaoqaqvKaavJqynJK8vKy0vISYgqCAqo83Jrs7Po8PJbCws5SUmu1tDZZWfmM4pA3KChBgYFB4GIMxjRGRFj0CBZkDhNoDBn8SKzYNH54GWxAIQx1EO2gj/BjWqFIqEG6AQqDmcBTbsxwmtxV7gUebviat3LFLu8t5AuDUgESFj60CeKdwHAHvQWO4bvY5scWhrODdoB23+nlFeroCBUmQHn55tbw5wJPFVC00EgSnz59gscR3LkgBAEjwe2P2hC+r4HtDQsA24DyA1YZQBH6HgeiBchBGA7BicN8UJDg4QykBCuClAJbA5sfmgtwCNQh4CXEP/Dl7vnz5/B4mQBxUa5UQC/k6QfNizluoGEG4BhgdQpBIXGoAkJi/IKi/AIifALCvPxCPPyCAkIiBpYOXI47Zjsnz3ZJ/X3jgXmBF3+PujMv4dG89Gez8ypnFVYuyCmVTs72TV2bm2FWlGqQHG++NmytVGDCnzvOzQu48LvnwdkuKXNcUiQ3JAVHxiHpc4KCZCwIDkPSDeIfhEBY6jeU9gAlPUBiEfi8Qevjmaipvr45I6PV1bV59+7md+9IcAkuA/A3YqHSbxXQK0F8RDg0+o7MGfVBx5zRsa+Ypae3dzVeaK9NTrp9OfbuO5/LVVG33wdefb32TPnrV9mfnvt+fLa1psLrw5P1Hx6vef9oZfUDt+UFe+NuVLofKfc4Ur67pNL14OXqO2Z194wuFprkZpKpMX9/HwKGESvZSxKc5EeObQxyScxNs8zxY8lxBhz6C4RybBfm2M5LMZdMNiy9ojmEHORG4oUG7yvXXjc/vT8c7L1JghBaDKlDcAXJA3tyi45E5tyILbiF6oGzj968+1D9/v2HT5/qwPmxuaW1owtwCEISv+IQJNom4lBda+fnlo6PzR0Ih/YePgrv6QlwCC4xPFbQmxIEWbiOkzFBEA7pnRh+2TzcOzD8pH444M6w/EFQhIblCtqc8p7szj6YSWx5HAd/bWv8x3j07Xny6tCvSqtA7g40phWFzRzTkhuTiyawriaJQ3gjDG9Aoy1jXlKo3cYjom/Bzrd/n4yBNZllSFzmUMtj7YnakMQTDJMyxvv4PcHRkzuAYfxDMoHvdSRecyR3MeoG6FDRawnzfMMUIRKPrDHFDXzfwMsa4+knJKSEySn4jWOfGzAKws6L5Hyxlhmz9SaThwPftviNY3cl+VeGb32Bmvi2I/6Khy7sJTL5xyzJLYzvb2NeApKblNwBj8TZDwsWIpH+vheHsB0htxbsNie5x3+AgrCb9Fs4FFNYGFJYuKWgYEVBgVVBgWFBgXZBgSoQEeSXy8+HnAoKubkq2dlqWVka6el6SUmmcXFWsbE2sbGWsbEwbZiYqJ2aqgrjFGVmymRmSmdmSqali6WliaWmiSanisSliEQnC4ckCW9JEHKPF7SOF9SLE1CO45eI5ROK4xOI5+ODGgeVnz+WXzBGUDxKXHaXrGKYktpONc0gTZ0AHc1ATaWdSlJh0qK7xISihPljBXjjeaESV0zg54/n54/jF4jhE4ngkwngVd7Eo+tBsLLkdNNk9xRj9RZg2U5g3snCFMI0WncyM+9gZw8mEIL4+QPExf3l5f3U1HyVlYlEJCPjLyYWwMcXzMG5k4UlhJk5lIkpjJExhJFpJyPTDkYmPyaWzUys65jZXVh4zNhENNllFDiVpbg0hQkGfNymvNxmIOlwEyyIFSa4zXm4zXh4THl5TPj5jICXREX0JcX1ZKR05GU1AIrUlFTVlZU0VRXgDxUFBQVZRWlJZVFhTX4+PQIXYJWduPgKWdn12tqbra19AYe8vMB7CMzyYLBXwWodwSFigjI0KCcGMCRZkifWefBqDxY3gkxNVEjGw8H+JGehCTzlJk4wMMlfv4kf/8IFsFODuxvUGxQZCxIQPCXQyN1gBAKrgF8c4BD4HYBFDW8W+BOUDPhWDp5f8Ct4ysFYo2ASoAsNBR4awFHwKAaHbcAh+BOIBZzuIGqGBIfg+kJEBghQGB2N2R9AGoL5QGvIcR0ODEsYgzKUwoMX9kvBzSsAlcDDT+Dm44JK4OUk8HIQeDgJPCJi4lpm9pzOob9vKJy36RA4yP2++978lPK5uZVzDr2fc6Z2TnH9nEt1c85V/37sxfx9j+fmPZ6b+mh+wkNQkGBhWOX3jXtEN6T4h8fBhZyMNISSBlZVVZGkvkaZr7GcbxDwA0gD/yKHOgAbaGVoUFSAfyC8DBLHwb+gC2Hz4SIBbkJUPWwH4BJYc7wCmIsKqH7gn4qcW7C3MnimfPWNygMnFeyn2ye2dTZc6PhyIOHWzfg773wvVoVeexd6tWrF8cfvXkS3VQW0vvJrfrm5+fkGyB3XWOHe8MTZIa8w6cYrjwNPoEZfeWmYdbL6jmndPcMLBWPhENmrckzmmfiFmpqb4ZUTIZ+9blGO7Z+5tn/m2EBdkGFFm2Acf1S7B4lCD4h55Npu6zw+u/pQ0Xf4yGG7BhyCfgy8Ol6eA/x8uA0gEx5kwYPvyWAIHzp85OSp08XXrt++d7/8RWVl9Ye61o4vbZ2AQ59agIU6PjS1V4/gEFyX8QKHYD5gMySZwXAIPsDgLZTxPsciHILE2dtuDUeUDescIypCwgUD5nmvd+acysgi2o5j+u2QfLr+Xhb6hQIRRkTftsj+7oOEFx4nIKIxbdkJhKPJaETIVMKspYmJCGOJb6PPOEtMhnYmswy2eSxqn0RnICFkLDIKrTiZXeCXwZ8NeVJyEjt+giPBPyLw/IZd2TG9GZEE8U0JES+bjGejj4fW5PSIYQNmPY/pSDmZnjBBa09MoZiCNKaz4uQBhnxJElj93j/xkIZdnTGd7ib5wYJcMhozJvV7NSK0WcTV5Pc4xqvfezuMd2uMXE1Qh6DmFRWlFRbGFRaGFxb6FhSsLihwGBGIiESUn68xknGbWHNztbKzdbKy9NLTTZKTrRISHOLiHOPj7OLjreLjzZKTDdPS4FfgJaAm5cxMRcjNnZ4O7nOyKakyCSnSu1OkQ5OkfRIkVydI2MeLG8eJacSJycWKSsSKiseJisWLisaJiUGNFZeIkZSNllXapawerq4dqq23Q88wyFAvSE89RF0hQlFml4xUtJR4rLhIvCixJhCraLyoWJyoeIyo1C4RpSBhzS3ChqsF7Wz5PfR4N8vw+IpxBwhyhXBzhXJxEisnZwiBEMLHt1NQMBgy1cnIbFdR8dfW9tfQ8FdV9VdU2i4tEygquoOfHxYL5SKEcXGFc3KGcY6syMkZwMntw8XjycXnQRCxIcjqc6uq8ujI8RiJ8VgK8Njx89jz8jjy8Cz/Wh15eRx4eR34eO35+W0FBW1EhK3FxaxkJM3lZYyVFQzUlfW11HR0NLR01DU1VDVVlbQU5bSlJQ3FRE0FBWzExJxlZFYpKXnq63vb2/utXh24aVOQjw/IEpCEBoiIGLIPBIJSNuNTM5NbkmOmTiYRf/AIhFEQeTLoMSnoe6WhSfLPeIv9C7FnYq85OBH4egJUA3c3GOQgOaDBG6BAkgMAG/COA/c/eL7B2DZAL/AwB5kIoAglqECrAKjA8wEetvCgAEaCTcElgwXAaIcFYPuwLvwLPQGSCCB1CFgIwObhw4cwB67pBAMTAQ5BtwFaQyNNAxchn3DQnVCBRwZsgYKNg4tY2aFyshIrB6rwJzsXl7ComLaJpZjTtkX+B36PvDovvmx+xrPf9r2de75u7o2WOWXtsx91QoWJuTeaiTP3v4MFYLHfd11bHHhUc3NC8K7Yv2eTGxeLUH8FHAJnOUwFIqcgACHwFIRgLPAshH+BbZBbHbANECegJKARkA9IRlBgRFdweAO+gjZFgxfBWhCMhQK8vllgO+Q4NN4H15N7Q0tOBl09Eex78GTiraqtpyuDLryOuvzaYX/ZwSL/s0UbTxeuP5W/9kTu6uM5K49lexzJXKG9uyjl2qt1+yvW7C2PvfRKLfF0fpLLvmTH/Di3nKykn3nRTrAu6FvJuRmeOeEa2Z482W5M2ctpk6zsc40+3tLuKtVqv61bc9Wy9MTGY3t3F+QRHXt+oHwXDgG6QF9EBiXsC24J5GhETAULob2Q0gqy68Yn5BQU7j9y7NyVa7celpeWP0/LJBpnvxyHwnOOixb2AQJBjBDkSxAp7NPN/+ifcykluxAzOEhQCqMOEiLCPi1/l0b0C2WiyeAQuWI2GXv3u7zmyOOISLzm8OIA/uPxBBrRZD75T2wi/4ztNYEdNt7QSeQI9wMHQH5GPwZF+Dt6PJGBRKj5JiqTk88EOtJ4jnN4ZzzMbkZEhA8Q+jEi+oEGxzwY8Wm7SSSjH3g84j+ufS8Ckb99sFsYa3ByIpokDuFv1THlI2zmD2hEWOAZHCcmk6JL+WNfB8gvKO4GgW0iHEovLEwoLIwqLAwoKPAqKHAvKHAsKLAtKLAoyDfNJ1YTqHl55jk5ltnZ1hkZ9qkpzklJ7gkJHgkJbomJMO2Ymmqbnm6RnW2SnW1ErFkGmZl6GZm66Rk6KWlaiamasSmaEcka/olqGxNU3eJVbOJVjOOUteKUVOOUVeKUlOOUlOKVleOgqqjGqGlFa+lF6hlFGJmGm1qEWFjtsLLYaWEUZqS7S1cjUlNtt7pKrAosT6wJIxXWjVdWiVVWj1TS26Fo7KtovUHe1UV2rbmMj4bUNmXJYDmJUEnxMAnwthupEhKhMjIhcnI7lZSCNTWDDAwCTc0CjY0DDAwDdHWDNDR2KCmFyMqGSUqGS0hAjRAXDxeXQHWHuNR2CWkfCdmNEsouEtpWEkaGEpZaEv+vvCuLbewqw30ApCIoakU7azJLNyEh2goILSOYUjpDY2eSySTjcWaSjGPHiZeMkzhxJrned/veG2/X22TxEjtTTVERZRCoIJBYJJ6AlmWQ6Ou8gvoAEqg88Nlnenp7vcSxJ50OHH2yru/mu5zrc777/f93xl/s0b7QY3i+x/i1nis9XzV9gB5TT88VzMRoqi+8YDxxQv/Nb+i+9aL25ZfUr5y+LH9ldEB+cbD/wuAZxYBc0dd7ofe08uWXxk6eVJ04MXXypPHUqfne3qvDw4xabTeZXEtLHriFOZ070KFaa2aJQZe4iylZmSpCYiJEXaFrJz5iIkRzcu47RgQygxg2DNQJ8gOBCO0FFBtMgyOhLwcSgo43wuHw4GMdsB089eglQlDCNPrh6Ozh3OEmhw4/qA50CKIaoW+PzbEJppGFDsUJvXcQBLAp4tCAviLoEKK7m3AhLAIdAo/CL4KDkQGmyUA5NCwcbA1V4oEjR48TdItx7PiR48ePPfHE408++UUYxcNZfnLxC0vXPs/99JHCnx66efuhX/ztM7/9x4O3/vWpd9775DvvYQJfP/vLvz/0w9uPFP/86OrPnnOVp9wJDJK3Y4wcrbtiOiQe/4doQYQFUSIE8wOx5wFViiArYU3oRbim+ARnwq7IWK4SIoSLuGMBHUKeGdoSSZvXJAQlVyiai2+63rw1f/OW+eYt5sd/GSv9Jpsv1W32lMIPlt54S/vq7yav/37h+28PpH+CzTtpX3e1ba6QF3LXPJtRy1pga9v589edP3ot8Pp2rG0W1J461FxBQguH/gcaeLSmZLRHMiY9qjUuKbZt4iwnVodwHyX0oK5AlMpfHyve+kr538+W/3OmdHu+8OtUblu8Ju1z0JlN6NBuidC90ohwCpIor71ThyR5C7QHRlUFHImk+9uIY7SiCdwTUrSnP9q5RtSEDtXSntbDKSWMSFKF6qoWEqVRvA6VYcnz1Ypg2Jwkd0KH6PsammgkyTLa1R+veOUO6ZBYCm4iELUu3rbIiHZLh4jKRBgRubP0Gccl3Us6tFEuZ94XiBylkqVUmq3KROBF2tKWdquKYnEqn9flcoaNjStra+ZsdjGTsWQyC5nMfDZrWl8zbm7q8nltPq+pYiKXu7yxMb6+MZZdu5TKXkpkL/LpEW/qwkpSMSec1yXOqxLDI/EhRXxoOD40hM/EcBXnFXHFSGxkLDKm4lVqTj0ZnpwKTmlDkypWNcqPKldHFNEL5+Pnh4ThO0hWJrDt+fiwMjI0Gjw34T43vTJoMg1c1fQ7lX3e4b7AWVlYLmNlMq4KVi4Pn+kPD5wNDQ0HlUr/+LhPo/GpVL7xcf/oaECpDA0Nhfv72b4+Ti4HeJmMl8m5KkKyPr/sjFs+wMiG52Wj0zLNZZl+RDZ7rnexr3dF3svIeiE12cWQ9dqrsMnl1jN9TP+ZlbMDV4cGFxXD5guK2UvKK2MXDWMX9ZeUuhGFXjGsPzc4M9A/2yc3D/RbhoaWFQrr5cvI5nciUg7SkM1G6VBlCFAiEEnUobp0aC8Y0T3hQiS55T4qtbYKYtWrdiSi5iO00ng5yV2u9V0Tx0w250JYitwhHBXi9CgRIuM00JBgMDEc6gOHDndTHMR0VwWHu490HTnafezYscchHT397HPPvdLbO641jFj8X15KP+b73sM33vrcr25/+g/vfuKv/wQe/OO7+Prwd99+NPjG87YNYyjr42Juj6dJHW2UwaZUKpE7RCiQ2P8aZIb6v4EIgeoQwwPQHpIBhAl8pRyJ8CWSIAThCMwHAhGs+lovYLcItKtLh8hfeaPYiWyhzOdvsLnXwrkbodyNWO46iROvbflSuXJg41X/+h3Ectt3q5Vtu3m+KxuiquFtASTOVoLldrsOujWkf0wHHaplRHiRgJQzQoewf7xyaJEOoZ1O57ahEQXyN4X8q5vvpwnVZQt1ZaJajagNUtR5J0lckVqRiWrJ4Y4yUesaUROBSOLTRUgRDZGineC6jKhzOtRGxFp7veq7uNWOGlGLqUSSJ72VlwW71YjaEIhoqhINnqSCobgDXVcg2lEzbPsukGtOff/Ery06/8Ps/GEnxyC5Ox83jUhsM0hyBekNFWunbd+jD/uRQB0iAlG+XKaMiC2XfeWSq1SylUqIncN4L3cAU6ti0Vos2PJ5x+ame33dW4VnfR3TztymPZ/H0uVi8WqhsFQoWPL5xVxuYXPTvL4+l12bTV0zxbNX2IzRmzbaUgZLUj+f1M8IOkNSp0/qdIBQRVJvSBpmhBlT3DQfmzdHzQuRBQtvWVxdnIvMmaKmmdiMIWHUC/rpylZ6XboCfaqKpN4Y15l43Xxo2uKZsjJa98JkwKgJ6zScVh3RqKPqDxCZnIxotas6HT8zw83OsgsLrNnMzs1xJhNvNGI+lkY1mhiBWk2xqtbwai2rnvarDXb13FW1xTyxcmXCPj3h1kz41arAhCqoUoXFmFCFqwip1UFAow5MTvqmtJ7pKbde5zTo7TMG64yBMehWdNPLU9rlSc3KhMo6Pm6bUNk1GodW6zIa3WazZ3nZa7d7HQ4vRmhDojtS52m8HFFySFZPo+5yI460K3WI9t0lEx0Gv7Wx+X1Eh8ihNj9HCSmqG6NI7y9N66plRE1IUXNGBDoEZQl/O3ifLiZC9B0NsphwCg/sO3AI2A8cPHTg4OEDh4Cug11dh7u7u48ePXocAXRPfemZZ75+4sTp75yG7RuM2a0un9HOXlzmB6yJl62pb9vSZ+3CJSY6644G+RjSkrDfXREhQo2IOjQ6OooQOFAR8BZ8Qk1DgR8fLfBOgHCGAjUNBToaKYgsRAAiCkLmSEGMHGQ1UkCxJAVhdc0L9Dj8ChzJxLlDjeIcWmwUW2z5Wtzbx3Y1yDh4B4AgUVQyMlqUpBD/dOqiDuJEvdSJQwZxVKeFmGpQaw1qMEhyzMhXWjAH/AfHAEsZ7A3zwYgkuUO1QWKNsoma8IQmdEjMfu+hrcJe5xHdRUZUN2SuOR3asfvbCl/qsPt1rzaXnFojMwCxbVptHGbtH4gkdq7RQ9E8iQhLxVlAO5Ki2lpENycHUEuP2/YebO9+UTokZkR3N5Woxaah0Wq4lVTjbZSydc81Itr5oNYp4gecVun27tGHnRUIHQK2trcL5fJmuYyouXQ1cC5WLkfK5dVqBB1fLlVQKvFbW6tbW5FiMVooxPJ52LoCmACixWJkq4il3NYWCxSLSLwO5fPBXC6wseFbW/dk1zypa+5ExslnnKGMw592eFJ2Z8ruQDMoRtpuTzucKac76fYkPV7B40v4/HE/Pj0Jj0twO5MuLHWkHVgNwIQjU0V12plyuBN2T8zh5+2hkI3zWiMuJuZgEjZGYFaElQqSAMMIiAuy2QSHQ3C5El5PwudLeL0VuN0Jl0twOrE0abUmrQxWFkNgrAJjizP2KONkGW/QGvAyITfD2ZmIlYlZmTizAiQYpi7iWMFqBaI2WwRDudhsvN3G2W1huzVkZYLMSmB52b+05F9c9C8sVGCxVICZNhsGgPa53QQfBR2SjDwjto+rS4raoDQdbnJ/MaJd0SFytWtJkYQR1aVDEkZENaId6RAi69APJG+y8DeOvwt8xXtzhMmhp4pOY4UOPbbvQAX7D+zbf3DfgYP7AfCiw4cPdXV1HUUM3bEnnnqS0KFTp08NDg6Ojo3pDQYcBE4GN4y41JEh2FGNiE98e4XQIQT5wQSMnDP9lOyw7mWqfT0gfpFAzUnqqlJ1Xy0QkoqoR7ELUPOw7x35SYtt3o77+ZivgB4M8tVw9aiRJTHKJFWWGF9SK0xijkkGExAPKUBGFRCPLQDTcxTMpBNkkAHylRYy4Bp2hTQ7PGDEdR61tFYkaZ0CNSJF4vmNoubITd+VRtRiPWllNVpVdtSI9lQgIl2xRqE4JIpGkmzduRrw/0mHaJe9rot0I1m7dXWoFY3obtEhmkFE3y+IPRU+siQiWpHuazrUyMGi9tlsZH8iSSjabcicWCCiIjAqpMQqvUM6RDO+RIwISUSF7QopglIEXgTAYiErAr5WUCqtbW1VUCx+gFIpC2DlUikDFItI603m8wKwuRnf2IiurUcya6upa7xwjY9luEiGW82wXBVsDTgsTa8CkXQkkroDModP81yG57JcXfCVDblIiosKXDzGJiJskg+n+HCaDafDVbDsHXBsmsPvcJW9RiPpaPQOKj9S+Z0Mj51VVqgFNkxzfJJbFbhonItHWaHyO2yKYzNAnfOpMxPHkmLDyXBYYMOJcCgWCkaDgUggsOrz8V4v53azLhcQdrlCTmfQ5QrChAzwejFuta+KPVeH6tIhaqhdy4g65Dbtbf4/w4gk15PmaEkYkcTlr7ZbTnvvYvOMVhgRGXeIBCKCqtCx0YmzAiQcJF+gU/pfRtYxRuhe8N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png;base64,iVBORw0KGgoAAAANSUhEUgAABFoAAAIVCAIAAABuggxHAAAAAXNSR0IArs4c6QAAAARnQU1BAACxjwv8YQUAAAAgY0hSTQAAeiYAAICEAAD6AAAAgOgAAHUwAADqYAAAOpgAABdwnLpRPAAAAAlwSFlzAAAh1QAAIdUBBJy0nQAA/3lJREFUeF6E/Qdwa9t95gsq2W53v6nqmZqZmn7T7leverptSTecwMOcc05gzjmTAAEi55wzA4hIgiTAnHPOmTzx5itZkluSZVlOcttWnm8DPPfK3T01+353nwVwY+e99vqtf1hflelkX8H0u4AwCxR+h+krX/kq8cVXif+++rWvfu1rX/sK/v/611D86te/+tWvBhb9Kpb97W9++7vf/TYw/e43v/kNPuMH3/j6N/7oj/7oD//wj7A8fo5ZYD3EmvA/sd7A2gOrf9jsV373VfwX+Jb4mtiHh0/BvcKEDRH/4h/8G/gmOH3lK9j0737361//ivjF258FlnpYBbH8lxNRJtb1cLyBdQQ+P6wusM6HDQVLgW1i+s1vf/2LX/7iX/7ln3+Fbf0W/xEHH1yWOBJiv4MH9rvggQWP9O3Wv9yH4LEFjoJY5re/JXbot1hPYHVfIUq/v8NvV0SsjThzgQMLnHX8j736zW9QxPzXv/415r/BLPAZawxel4cr+q/PArGih8uLS0usl7jOX8fV+kpgTpSJLwMXLniuAmeC2FtiX4mdxLfBvweXDFzpr2E9gV99DT8grmlgh99e2Id/iZ8Ff/z2Pnt76QN/eNjo200Hf0QcSeAE/eZ3D8f1xS59cdtgncSeE3dp4HACxxW8XfAfcb5wowRWQ6wMO0dcqIdb/OsP0ze+8fWvfwPTH+A/FAPTN4gDI1YZXCP2kPj3Ye8DlwQre7jmOKrgMRB/fjv/yleIh4BYS2AVD0cdOAnBUxu4ZwLr+CoOAT8kDiSwa8QpIo6auKhfCTxhgauKAyFugcDNGbyRvkp8xB8CF/+3v/o1MSduhl8Hlw/ew4ErGbz7iJ18OP8Pdy9xgIGLSewAcf4ezg5xDz88TMGnKvAoPtzpwRMbvB+CO4ZNBe7LwIZwWMFa4KtfxWkkzuU3vhY4r1/72jeIcxq8OvhJ4NYN7n3wQALngjiHxIkgbqcvTtzbfQne2IFn4eE/YoNf3PNvj/KLRzFwCQI78/WvPlzYwBX+g+BFRrVF7BZ2krhIARFngLijsQtvay1cmuCZC5zAQBnzwJUmLm7gBH4DT1DwWhNfBK875sRJDFzVYDXx9hI81BLBixF8mlBJPtSZuHOCWwk8f8SZD5xnYh68l4mr/KBAmTh1mL+t44g7iNgn4pl+u0PBuzKwrw/XO7CfwVqAqHvfbi64zWBt9rvAIQUWIV4GwfMTfOTxYiBOGfHvV6FvPFyyhx8E/kScb+KpwinGo4Up8IH4MnArECcpMH84r8Qmg3UusWXiYAInLFA5PihwbxEPcOCkEf8/XDbsAPGSejjYrwcu4MOOf3HdHm6J4C385YMRrIYf7qjA8/Xw6AQfOsx+/avAgxiscIma92GhYHX89vZDVQz96pe/+tUvf/mrX/ziF7/EP8QnYsI6fvubXxEXiniGgwo+n8SDTLwLMCeOLFjrBp//wDUIPnfBKoNYmng4Ai+P4J0UvBUDLyHUHoHfBZ4Yoj4hLszXv/KNb3wVT98fEA/g176Opy/4LicWCh7zw6kI3mDYI+zTr35J3F2//vXvfv0bYlPE1ojNBu+X4A3x8N57+9gGWgLB+ubh7fi2qgje72+fFGIX/vAPcTv84R/gP0zEPfFFtRM8V4EpeP5+8SvUaER9RrzjHh4SXOnAhJ/i93/0b/743/zRH+HmIp7gr+O6fwU/CU7E8xGoAHGHol3yh2id/NEf/ZuH6Y8fbr6vfCV40X7961/+5je//Mrvfvm73/3yq1/51de+9tuvfe13X/96oFYK3BG4er/45W+w4K9+9RvolygEXrzEiSIqaOIEEBVi8AX3ld++fTl+UYERz/PvPbY4vb/Bnv6GOMlYw9uqOnAvBo80eNIC/wdrxYfqN1gbE09J4JEOVpbEOXx4Qh8eyK8HKh98+dDoCB4FcVJ+hyo3cHaITRPXN/BOCdZmgfUQzzMeUJzOwBqImilw772t6okfEm9VfBM49MAj8PZCE7sT+Al2AGt4uNeCL7Xge4i4pYOvj4c6P/gw4kuijgxU/4E77O199lATPzy+xF7i58Gn+uH4A3UoXhbBxyZQOWMiapPg8/T23fdQcQQq+WBTAfoGcesE6sq3ex48lsBb5cuGRGDdgZ0LbObt1SH2NFCZEQdNnLHA8/HwSg2c/4ebP7ByooWF0xJ4DINVJ3GiiMo0uNRD4yH4jnn7uvmi4g6+VQM1+9smwsPbiGg8B6uDQBVAvHSIGoH4N/BNsDZ/eMcT33/t//Lv/v0vfvE1PGJf//pv//lffkHcFYEHGNfzbUvloQ4Nnpa3N9uXVwEr+bf/7n/727/5+//z//zPP/3ZD7GBwI4Rmw+8GQL1fPDfYHVPvFeJy4Srgyrsq18lXvb/5o/++Kc//bv/+B//0z/+958GLv/DmQ9W9MRTFawbf/MV7F2gjsItF7z/ccjEcRHlL/Eg+KoMbiLYTn1YI/FMBhpNRJPkD/63v//7f/x//j/+b3/7d3/zFZlWRkgTkJqQFFIRkqnlMrVCrlUp9VqN0aC3mI39/ebBQevQcL+NEAqWgSGjdUBvsmj0RpVWJ1eqpXKFVK6UKdQSiVwiUUmlKimxXq1crpMr9AqFXqkMSGWAVP+/RSygfBB+SAhrkOtkcq1UFpSGkPRBEokGEkvUb6USS/7/SCRRisRKkUgpFCkggVAuEMj5QfHlPL6Mx5dyeQFxJRyII6ZQ+mh0tkAso7FYDa3NNY31lQ015XWVpbXlJQ8qK6ktK63FvLSkjlBpXVkp5vUlUEl9cWl9cUkdVFQM1T6oqLqoqIpEqiQVVhYWVhQWlhcWlpEeVE4qJFREqiBUVFFcVFlMqiwqrCQVVBTkleXnluRmFWVlFGak5qUlZCXGpsVFJUeHJ0Q+iw0LiQ57EvnsUfjT90OfvPfsybshj995Cj369hNC74Q8fvfZ4/eg0MePwp88jnzyNPrps7iQsIRnEcmhUamh0elhMRlhsZlhsVnhcQHFZobHZoRHp4VHpYRHJUdEJkVEJkZCUUnR0cnRMSkxcWkx8RmxCRmxSVmxSTlxyVBuXHJecB4PpRDzhJSChNSC+NTC+FRSfNpbpZPi0oviMoriM4rjM6GS+KzSB2WWxmeWxqUXx6QWRaWQIpMKIhLywmKzQ2OynkVlPItIexqRFhKRGlBaSFR6SEzms7isZ/E5oYl5YUn5XwofE3JC47JC4zKexaSFRKeGRKWERKeERqeGxaZFJGRGY4fT8hOzSKl5pZlFVblldYVVjUW1rWX1HRVNndXN3TWt5Lp2SkNHb0Mntam7r6WH3trDbCMz23qY7WRmOzFnBcSGOiicTiqnC6Jxu+m8nj4emcEnMwUUlrCXLepli3tZIgpLRGYKuxnCLoagkyGEOhiidpaknS1p58jaOfI2jqKNq8C8lSlppouaaIKmXl4DmVPfzarrZtZ2M2q6CFUH5530qnZaeWtvWVNPSV0Hqbq1oLwxr6Q2m1SdWVCRll+emleWmluWkluakvOg5JzS5JyyL5VXkZxXmZJflVJQnVpYk0aqTS+qywiqsDYdKqjJyK9Oz61Mz62A0nLK03LL0rJLUrOKUzOLUtMLU1Lzk1Nyk5Kzk5OykhIzE5Myk5OzU1Nz09LzM7IKs3KLcwrK84qrC8rqSJVNRVVNxRWNpPLGwtL6/KKa3ILK7NyyzOySjMyi9LSCtPTCjAxSZlZxdnZJbm5ZXl55fl5FYf5b5VXk55bnZZXkZBZnpZMyUwvTU/LTknJTE7OT47MS4zITYjLiY9J/TxkJsZmJ8dlJiTkpKfnpGUVZWG1+ZUFxDfahvKalqqG9rqWnsaO3pauvjczo6GURly947RgCMktAYQsJccRkrojMxRyS9HDE3RxxF1fSzZV08WU9QjlZJKdIlL1SNVWu7VPq6Go9XWOg60x0valPb6QajFS9gWIwkPX6br2uS6ft0uo6NVqoS6Pt1uh6tHqyVk/R6qlaA1VnoOmMQfVpjTSNgarS9yp1vXINWaomi1U9QkUPT9rNFncyBO00biuF1dzDaOrqa+ygNXZScSzEjdpFa+nua6Uw2qmszj5ON4PXw+KT2QIKR0jlivt4EjpfwhTK2GIFV6LkSVV8iYoXEFes5IqUHJGSTUjFFqnZEi1bpuPIjVyFmauy8tUDQu2QSG+TGO0ys1NhdasH3Lohj9E2YraPWu2jAw7vkGvM7plwjvo9Y9Nj/nn/zPLMwtr88vbyxv7G9tH23snewfnh8eXxydXJ2fXZ2fV5QBfQ6dU5oUvo7OTy5OTi+OTi6OTi8ORi/+Ri7+R855jQNoTyyfnu6cXe+dXBxfXx1c3Zzd3l7fOr+5c3L17ev3z14uXrl6/fvHr9wes3H7x5/cEbYv4Gev2g169fvnr18tVL6PmLF3fP7+/u72/u7q5ubi4ur84uLk9Ozw+PTvb2j7Z3Dza39lbXtlfWNheX1xeWVucWVmbnl2ZmF6dnF6Zn5qGpmTn/5Mz4xOTI6JjD5RkYshvN/WqtXqZQCsUSLp/P4nAYDDqtj9pLJVOoXd2Utu6elo6uprauhtaO+taOupb2uqa2usa2+sbW+saWhsbWxoYWqKm+uanuSzXXNOEF1FjT2FTT0IR5LdT0xQKN9S0QftuA9TThxu6sa++p76I09NAaexlNdHYzi9vC5rdwBC08YStX2MIVNvMEzVyI38jhNbK5jUx2PZ1ZT6XV9VBqO7tq2jtrWtprmlprmlqguua2+pa2xpb2Jqi1A/PGRmyxub6moba6vraiprqsurKksrKkoqKonBCprIJUWl5YWk4UyiqKy6vKqmqq65pwqM1t3R09NEofi87iMdg4P0KIxmD39NLbu8hNre019Y1lldX4eUFRSU4BKTMnPzMnLysvPzu/oKC4uKS8vLK2tr65uR3nsq+PzmYzuXyOQMQViJhsPt7X5F56F5na3kVp7SS39/SSaQw6h8cTSWVospis/TbnkN017PQ4XCM2u7N/cNBkMeuNWr1BodMLdXquwcg2mZhWa5/F3Gs2kY2Gbp26Qy5tFfEbuaw6Bq2a0l3e0Vbc2lzY1JhfX5tTV5NVU51RXZVWU50aUHJtTXJdbXJDXXJDfUp9HVGurU2qqkosL48vKYklFcXkF0Rm54RlZoWmpj9LSnkan/QkLulJbMLjGCjxSWzS0/iUZ/GpoQlpoYnpYUkZ4YnphBICik8Lj08NI+bEx4jEzMjkrKjUnKj0vOjMgtgcUmxecVxBcVxhSWxRSUxRcXRRcSSJFF5QEJqbG5KV+SQt7VFS0ntx8e9ERX8rIupb4ZHfDA3/s9CIb4ZFfjM86ltRMe/ExL0bn/heYvL7SSnvp6Q9Sk17lJL6fnLK+4lJ78UnvBsb9y6WiYj8dljEO8/Cvx0S+u2noe8E9G5I2HvPwt4LjXg/LOr9iJhHUXGPo+MfxyYSh/ZwgIn4iC8fRcZigffCot4JCccPv/342bcehXzz0dNvvv/0m49CvvX42befBFaLvz4Lf/dZxHuhkVgtIXwMDX8vJByF94jvsa3I98Kj3g+Pfg8rjIh5NzL6nciYbwf0rcjYb0XEfBMKi/rTLxQe82cRsd+Miv9WTNI7cSnvJqa/n5L1KD33SUb+k6zCp9kBoZBV8DQz/0lG3pO03Cf4K+ZpOYTSc0My8p5l5j/LggpCswvDcosiCkojC8uiiiuiS6tiy2riKuriqhriaxrj65oT6lsINbYlNnckt3Ylt/ekdFFSe6jplL6MPmYGg5XJYmexeTkcfi5PmMcX5glEUD4kFBUIxQUicaFYUiiRFkllRTJ5MSRXlCgUpQplqUxeIpdjXiaVlUkIlQdUEVClWF4lkVdLFNViRY1YUStW1IkV9RJlg1TVKFO1mKwMjY4tU/Yq1GSBuA21AYvXxOA09LEI0dkNDHYjk9scrC64wla+qI0vbhOI24MSSjpE0k6tgcnmtdmdWoW6V6nuVWmpah1No+tTqulUOqWzh9xFpvRQqOTePgqVkFIlGvXqvGOasTHl+LhsfEI6O6sbHOIsr9j8kzK/X+qfJOTzS3x+8YRPNDYuHPUKPKN8l5vncHKH7dwhG3dgkDswwBsYEAwMivsHJf2DUuuA1NIvMVvFRrPAYOLqjGydkakzMvACJd6/JhohvE/1NK2epjMwLFaJVMaw2VUqDeN/gUMBKJLLtWAWjcak11tMpkGCgkwDg+ZBu3XYjffbkHt80DHaP+weGHYO2glZBm1Gi1VjMCpUGplSLVOqxDI5g8nGa2DUN+2fW56cX5laXJ1eWptdWZ9d2Zhd3ZyD1rah+bWdhfWdhY3dxY09zBfWCc2tbs+ubs+sbM4sb04tbUwtrU8trk0urkL+hZXfl29h9UvNr07Mr0zMLwe09IV880u+hSViTmgxqIm5xfG5hfHZhbHZee9MQNPzI1OEPJPQnNs/6/LNuiamnRPTjvFJ+5i/3+FRGSwUKpNGY/OE4tbuzuqm+vL66tLaiuLqsuKasqKa0qKakuKa0uLawLyuBAWgEfGxthj8U1RLIiiohlRUU1hUC6FAAg6RqkmkKlJRJaHiqqISqLq4tKa4rLYUKq8rq6grq6wPqKGsor6sjACtEixQVE0qJLiIgKL0/DQ0QxMyEmJSYyMTo8LiIwJEFPKviejRtwNEBC4CDr0b8iiAQ4+/wKHQ+GfhSc8iU0Kj0sK+IKK4zHAoiEMx6eHRqRFRKREgoqhksFAUBBaKTY2JS49NyIxNzAIIxafmJaYVJKF9nFGUgoZyVnF6dmlGTmlGbmlmbnlmXkVAlZn5FZn5mFdmFlRm5ENVGQVQNaHCmvSC6jS0y/OrUnMrkrPLEjNK4tKKYpILohLzIuJygEOhDziU+jQi5Wk4oZBIEFFaSEw6QUSAn8TcsN+HIoKIckPjs0PjMgFFobFYLCM8PiMiISsyJSc2oyAxpyiloCyjuCqnvK6gprm4vq2sqbOyjVzb0Vvf3ddEZrT2stpp7A40kQE2bBHRoORK6Fwpgydj8iE5IV5AfDlLoGALiaYkV0w0LnmYEw1NNcSF0MQUKrEMlqTzZX08OY0v6+VBCgpfSRYQ6hGoegTqHr6qm6vo5Mg62dJ2pqSdIWqjCwkxhO1MURtL3M6GJB1sSRtT1EoXtNB4jWRWfWdfdSulsqm7vL6jtLa1uKqFVNlcWNFUUNEITMovb8gra8iFSutzggp+JNScW96cV9GSX9lS8IUqmgvKm/PLmgpKGwpK6vOL6/KLanNJNbmk6tzCypyCCnBOTl5Zdm5JdjZIoygrpzgnuyg7tzg3v6yAVEEqriZu5soGgEdlQ3tVc1dNa09tK7mmpRucWdXYVVHXXlbdUgxGKm8gldQVFtcUlNSS0IlQjrZQU2V1S3VtW21de319x4Nq2mqrWqrLGytK6/HolRRWkfIqCnJK87NLcjJIAKSstILMf6XCTHyfib0qyQNTFeHhasAWqxs669soLV20DgoL5ENli+g8CUsoZwMGpCqeTMNX6IQqg1hjlGhNEp1ZYrBKDRap0Sox9ksNVoneItJZhDozJNBbBQar0NgvMg2IzYNiq03aPywdGJYN2qVDdsnQsHhwCBU3r7+fbbEyzWa6wUjTA3t0vRodWaOlaIgCVaOjqXV9Gh1do6drAyiFAphKhVeLlibX0GRqKnBLrKAI5GS+lMwR4Vbs7uN10TidFDA5vQ0410V7UA+9g8LsouHQuGQmv5cjooF/BFKGUMYUK9gSHKOSJ1MJFBqRUidW66Uag4yQEXOp2iDBgSsNIkhlFKlMIo1FrO2X6AalBpvMZJdbnMp+t2pgRDM0qh8eM9rHLc6JfpdvyO0fHpl0eCddY1Oe8Rmvb258asE/uwQQWljeWl7bXd8+AAjtH54dHl8cg4LOby4ubi+v7q6u7q4Dugno+uo2qCtCN5dXNxdXN+eXN6eXNyeX18cX10e/p+PL69Pr23MChO6v7p7fPn959/L181dvXkIE+3z45oMPPyD00YdvgoUPAEa/x0UBKHrx8sX98+f/CofOL49Pzw+OTnb2Drd29tc3d1fWtlbXNpZX1paWVxeXVpeWVhcXUVhBYWl5BVpYXJqbBxrN+vyTo16vy+UestmsVqvBYNBoNUqVQoauQqlQJOYKhGyegMHh0dicXiabTGf29DG7aYwuKr2rt6+bQoN6yDQymUYh91GIOa23h9pLhmhUMo1GoVHRQdfb19dLh9DsoKOpT4WYdBqzLyBaH4vax+ylsygMDoXFpbD5vTxhr0BCFUqpImmvWNYrkfeK5RSxnCyW94hlULdYSkgo7hKIu/jCLg6vi8nuZDA7+3Aj0buofV1UWjeV3kOlk6Hevp5eYie7u8mdHd3tbZ2tAJzGVoAZUK2hpr6+uq6uqq6uoqamvLqaUBWhiuqaqtq6usbmxpa2to7uLhwJg4UTwQLJ8IQQncWmYGNkcmt7e31jY2VNTWlFRXFZWUFRcU4+KTOXYKGcgsLCkhJ8X1VX29DS3NmDU0dncTk8AV8gFgklYp5AAPjsYzAptL4eSi/W1t1LpTGYLB4WkCrUWoPZijbMsMPtdI+6R8acbs+w3TFoG+wfNFv7dRarwmwRW62C/n7e4AB7oJ9utdDMpl6Drlslb5cIW/icBmZfTS+5squ9tL21uKWpsKE+t6E+p6E+u74us6E+o5FQWmNDKqH6FAg4VFuTVF2dVFmZUFYWX0zgUHReQVROXkRWbnhGdnhqZlhyRpB5Igi8yYhMRD9ddmxKTlxKfnxaQUJ6IfFiDSoVyg+oIDmtMBlvW7xqs0vQRZWeX55RWJlRVJ1RUpNRWpNeWp1WVp1SWplYUh5bXBJdSIrIyw/Nyn6alv4oKZkAm2gwQ/S3gEBfsFBE9LejYt+JjX83Iek9sBAQKCU1iEOP8BFfxie8Hxf/fmz8o+jYR9FxT6Jjn0bFhkTHPouOC42JD49NiIDikyITkiMTU6OS06JT0qPTMmPSsmLSswmlZUWnZkYlp0cmpETEJ4fFJj6Lin0aHv34WcSjp2HvPQl9B3pgoTCChaDQiHdDI98l5r+PQ+CuAA6FRb4fYCHA1fuRse9Fxr4bGfMuDiESChBRRPQ3w6O/xKFQcFH0n4GIIuO+GZ347biUdxLT3wMOpeU8DuBQCEFEJOAQUcgseIov0/Oe/g/KyAshcAgsVBCaQwrLKw7iUGRRRVRJVUxZTSxwqLI+rroxvpbAoXiooS2xqSOppTOpvTu5iwwcSqP0pdMYGX2sDCY7k8XN5vBzuIIcnjBXIMwTivJFYkJiSYFEWiiRkaSQnCSTg4gCkhVLZcViSbFYXCwSFQtFJQJhiVBUSkhcJhKXiyUVImmlSAZViWTVInmNSF4rlgeISNEgVjQZLH0qLVMip8hUPTxRK5iHyW2isxporPoADjUyOU1sHliojSds54s6BJJOobQTCCSSAoQ6RLIOiaxLZ2Rx+O0Ol1apAQv1avR9eHnJVXQGi6rRD13fvPh9/fjHf9XexfD5h3z+fp/f5J/U+Se1CwvW4WHR6pprZlYzPaOGpqbVk9Mq/5TS51eMT8hGx6SeUYnTLRp2CGzDAks/j0JjCMUaiEJlqDWSPgZa5VqISmdYB+Qmi8hg5IGItEaG1tCnNdACooKFNJAORMQwWySSL3FII5f9nuRahVwHc5BabdQZrGbr0CCMQlKNUWn2mJ2znsnN6ZXjxa2rpe2r6dWTkektq2dObR1VGwctg8PoYgEU6Yxmlc6g0uqVkAZ7JtYazQChxc3d5a39lZ2Dtb2j9b3jjYPTzYOzraOL7aPL7eOr3ZPr/bPbg7O7/bO7vdPb3ZPb7aPrjYOL9b2z1d2zlZ2T5e2j5a3D5a0DQtv7hIgCdEho5yggFA6XtqGDpS1of2mb0PL27sr23vIOtr4X1PLOLqHt3aWtncXNnYXNnfmNnbl1gs1mVrenVwhNrWz7l7b8i1v+hQ3fwvrE3Or43PLY7NLozIJzYkqqNXSg358vau3pqmyoDeBQKamqpBCmmyqopKi6hFQNNAqoFvPigEik6sK3KiisKiBBNQVF1YWgmpKaolKotrisrqSivrQKPdbNFfWtVQ2t1Y3oluuoaQrOO2oa26sb2qvr2qpqWyqqmsorGkrL6mBfKsgvz8kqykwjoCgpPj0+OjkGZqLQmPCnUaGPI0LeD3v6XihhI/r2k/eDeicERETg0PvAoYgnT6OehsQQBqLQBIKIIlJCI1MBRTATPSgGLBTEobQIQqmR0alRUExqdGxaTBzsQplxSdnxybkJaflJGaTUrJL03LKs/Mqcwqq84prC0roiGMfKG0oqmqDSSqi5tLKltKoF85Kgqgih4Q4VVbYUVTSTyhrzS+pzi2qzC6rSc8pTMksT0orikgujE0BE2eHRGaHgn4iUkPDkkLCkp6GJT1HAx8jUkOj0kNjMZ/FZoQ9QRJiJwoNKzAtPyAkoOzwpJyolNzotLzarMDGvJLWoIqOsOqeqvqC+pbi5o7y9p7qLWk9hNFNZrXRuB0vQwxX38qV9YiVLpuGhoYwmo8Yo1ZhkOouCkBVSai0KCAV9v8rQrzIOaB7Ur9YTUumtSiysMcvUJolSL5LrBDIdX6rlybRciYYt0bAkWkZAdIkO6pPoaGINVaSmCtW9QhVEFaioIhVNou6TaekKPUNlZKpNLEhlZCgNDJm2T6zqhbGCI+qkw27AaaUwm3voDZ199R20uvbe2rbemlZKdQulqplM8FJAZY1d5Y2dgTnUXdHUU9mEvwbVU9kIdVc2dFXWd1bWtlfUtJZXt5ZV4wo2llYAWiDweS3B8CU1xaW1JWW1ZVBlfWVNc019W11TZ2NrT3NHb2s3DbaXdiq7s4/bhVNK46DcQmE29fQ1dNHqO3rBSLUwxIGXWnoAKk2dtNYeRidYpZdNpnF7+3g0iMal9rIpPYyejt6OFnJrY1dTXVt9dUtNRWNVWX15MfHE4XkMPozE8xh8JNFDUVJXXt4AuKpp6GhoIYOCOntZFKYACAT+4cu1YrVRrjPjqmlMg1rLkL5/2DDkMNndFudIv9s7ODI+6J0YGvN9qdGJAc+YxeO1uL0ml9fs8ZrdY2bPuGVk3Oz1WQKyjk1YvOOmEa/B7dE4XMphu2xoSDwwwDdbOUYTC31U6EVTa/vUMCVpGWodU61lQSodS4W5lqXUshQaplzDkKkZUhVdrKALZTSBFGBD44qpbCEVnEPnUfq4ZBq6wpk9FEY3BXNmD8o0NoXBpbIFfTwxEIglUXLkap5Sy1frhFqDWGeQ6IwyvUlutChNVpW5X2MZ0Fpw4AGZBzWmAbVxQElokJB5WGVxqPtdmsERnc1rsI+bHBNmp8/q9g+MTA15p+1jM86JWY9vbnRyfmxqwTezODkHc9Dq3NL64srWyvruxvbBzu7RHkDo5PIUhiBQ0PXd9c39zc3z29sXd3cPur978a/1/O6O0O3d85vb+2sAz+3dJcjn5u4iIKJ8ewcKurl/QYDQi1fPX71+8eaDVx98+IYAoY8++PCjD6GPPv4IQuEBjb4kIsJYFMAhwkB0e3d/g9Vd315cgtUuD4/P9g6Od3YPN7f31zZ2VtbXNzbW1tdX19ZXoI2N1c3N9a2tje2tjZ3tzZ2dze3tjc2ttc3N1bW1xSWCjKamp8d9vhHvqMPttjkc/TabaXBQ39+vMVuURrNcj6ugE2m1ApWar1TxFCqeXMmVyXkSOVcig/hiSBoUXBMgoUQulMrFUqVErpQqVOiBlCs16IpEC1+p0QWlCEiu1knRUFBrJWodJNLoxVqDUGcU6YxCnUGgM/IDQjcqR2tATypbh7mBhcZNoMDW6jkaHUet4SrVXOyYUsVX4DEJSKYgJMVOSjkiMSvIdUwO6IsCWCJTu7spXV09HWCk9q621o7W5vaWplbCiNTY3NDQ3NDUCrNSa0d3B7m3h8agsbksvhAWHZ5ILBBJBFwBm8Wm99F7yb2d7Z0tsEfVNVTV1FVUoNuxvCInvzC3kJRHKgIgVVRX1cES1t5KppKZHCZfyBNLhDIFcWYkUpFQyOfyOEw2qw+USKcFeYkPVpLLNejs7QcNuZzukRHvuHfcNzo27hkZcbldDqdt2G61DeuHbCqbTT48LBm2CWyDnMEBVr+Vbjb0alXdckm7iN/MYdb39VaTuyq6OsraW4uamwpamvJbmnJbmnNamrPbWqCstpbM1uaMlqa0psa0hvpUWIeqq4BDiWXlCSWlcUXFsQWkmPzCmLyC6Jz86Mz8mIy8mPQ8+CkkpBUkEpBTlJZZkpFVmpVVlpNdkZtTmZdTmf97KsipLMipLsytKcyrJRXUFZEai4ubSkqbS8pbiivQC9aGl2lBVXNeVWN2ZV16eXVyWUV8cSlBRLm5zzIznwBvYOqJjXsnOvbbUTHfho0IIAR+iI57JzbhvfjE9xPBQqmPoJTUx1ByyuOklMeJSdCTxKSnicnPEpPDklIjU9JiUtLj0jIT07OSM3NSs3LSsnJTc/LTcwsy8gozCooyC4szSSVZRaVZxWXEnFSSWViSkV+UnlOQkpWblJYZn4RWBJxN4sIiYkLCop48i3j/Wfj74JygRSgsKiCYhoLWIdiFwmCDejdgiXoXRBQawKGIqEeRMEbFwh71PhQd+14UTFhviQg4FB79Z7AOgYUIHIoicCgCOJT0rdiUdxIy3kvOfj8173FGwdMsUkh20bMsQiGYZ5JCMgtDMgLKLHj2oEKAEKHswtCcwtBcUmh+SXhBSURhaWRReWRJZXRpdUx5bUxlfWxVQ2xNE4gIOJTQ0Brf1J7Q3JHY2pXU0ZPcRUnpoab20tNojHQGK4PFyWTzsjj8bJ4gRyDKFUlyxZJ8iTRfIsuXyQtk8kJIKoNIUilJIiGJxSSRiCQQFPL5hTweicclcblFPB5UzBeUQAJRqUBULhSXC8QVQkmlUFollFYLZTVCaa1QVieQ1muNVIWaIZL2iOVdHH4zk9sIixCNWQ/R2TATNbN4MCB3CMTdIilZLCNLFBSpkiJTUqSKHomiW6rolim6DWb07LQ73Tq1jrALaQ0MvYnV0d07v7jxP4jL17x+83F7F2t6ZmR6BvAzPDM7MDtnXVmxu1zKza2xhUXr/IJlfsE8N2+anTfOzBmmZvT+Ke2ET+MdU7tHFA6ndNgusVjFfQzh/fM38Inb3j3upfHvn78myjvHPRTWkE1rGZAbTKjrOBo93qo0NQxW2t6gVBqqSkPTaOkms1giZdiGVSo1rENfsJBWIdMqCBAyaHVmg3nAarBYpBqL2bWwdvji0+/95Gd//0//+E+//Od/+dW//IIQCv/4T7/4m7//7x9958frhy+snkWV0WYeGO4fGjb1DwKBglCk1hngISBTqGaW1kAvq7tH6/snGwdnm4fnW0dXOyc3q9t/sbL11yurf72/+7P1tZ8tz/+Ff+oHft/3Pe7vK+Uv2IJrg/lqZed8ZeeUAJ7to5WdB63uHq/sHq/unS7uXHjX39iXvzey/r3xrU/ndu7w5ereMba1ukdoHdo/2oAOgGGYv9X+0dr+4ere4couAVGLW4cLm4dzG4ez64f+tfOJlXPv4unI/Il7/sC/tO1b3JwAFMH6NLfsnV0cmZoz25wNje0MDr+hrbm0thLWocLKkoKKIqgQXFRVSiKMReXEvLaMBCiqLkYHdmF1ISiosDK/sCogohAgoprC4lpSWX0J2Ka6qayutbK5s7q9p66rt6GH2kShNffSW6iMVqiX0Uqht5LpLd205s7exg5KfUt3LVy5alvARcXF1YUFZXk5AUsRXJViA2ai8PgIENGjcIKIYBEi/OWevg+9E/L+Fzj0KOLJkyAOxYaExoeEJQaIKBlQ9IyAogAXBe1F0V/gUFpkTFpUQNGxGTHxsAtlx6fkJ6YXJmcVo4Mqs6Aqt6SeVNFcWt1aWQeQ625oJje2Uprbqa3t1LYOWltHX1vn/yBaK5q/HbSWdmpzWy8WbmjsrqnrqKhuLS1rhDEtJ68iLas0CUSUVBAdnxMZkxkWlY6dDOBQ4tPQhKdhieCikPCkIBE9i8kgvOMScggbUeJbHEoqCE/Oj4RS8qPSC2IzSfG5xYmk8tSymqzqhrz6FlJLR2lnTyWFVktjoGsEdUGnQEIWK2gyDVOp5+rMYtOAYmBYZ3OaHB6rc3TQ7R0aGR8eGbcH5HCPDbvGht3jwx58nHCM+pwj0ITTM+5weYed3mHHyBBsq0NOS7/DaB7SGQc1hgGVvl+ps6ItLtOYJeiJV5mFKrNAZRGoLXyVmaeETFwIZbVZoLEIDDBBDEmtw7Ihp9LuUTtHNa5RDeaOEbXdoxpyyq3DUtOgCFYLjZGn1HGw82IVQ6ToE8iofGkvR0Jmi3uYwi46v4PG66By26mc9l52Wy+LEAUFgAqhDqgXvn/sDjKrg8zs6GG0w/7QSW2FX1kbubm1p6m5q6G5s76ps76xA2qAmjqbWrtb28ltXdROCoNM41AZfDpbyIThRSAFeHCkaq5cA7GlKoZE2SdS9AqkZB5czoTdbEEXkw91c4QUvpQOfy2ZVqDUSwEqWjMwUg1pTPC0VcBbFi6uXDGHwWdQ2dQeBrmT1tVG6WjpaW3qbm3qam7qbG7sbG7qagmotbm7rZXcDoLCklQOlSVgCqR8GRqLJqWxX2e1mYacMAAPub24iM7RCdeY3+ObGpmaHZtd8C0sTy2vzqyuz65vzm1sfaHZtY3plTX/0qpvcWV8YflBKC+ujC2tjC+tjKGwsDQ6t+CZnnWiP8w7ZnF7DA6nZsim6B+AWV9oMPHQ6FSj0QlpOSotF1KiARqQghAYBicKMMMSK1giWB2lTHi48SRMrpjJFTHYAgaLT2fy6QwevY/TR+fQGVwGk4cvGVwhSyDhSuR8uUqo0ol1RqnRojD3K62D6gGbFv1XQ2jzDRuGgXxOM3q0HC6r093v9EBWu9s87MI5MQw59YNOw6DLYPMY7aNm57jV7RsYmQT/2MZm7eNzzgmY0hdGJhfHppcnZlcm51anFtZnlzYWljeXYEpZ31nf3NvaOdjZP4ZF6Oj4An5x55cw+Ny9paCX93cv7+9fPoeev3oR0MsX0GtCcHUjyq9eBPT8+ct7AM/9C+j2/nlAKBC6ewGWIVzjXrx6/Qp4E7AFPYDQhx8RE+YBgZAI01Bwev0aS79+RfjLvSKc5e7vgUPXNzBX3ZxfXJ2eXRwdn+0fHG9/gUNrwKGVjXVgEcFCgJ/dva39/e2jw52jo93j472T471jFI52jg63DvY3dndXt7eW1tfmVuAhseCbm/XOTI9MTbn8Psf4mM0Lxh7td3ssLpfJ4TAM2/VoheO6DAxqraBTq8ZkUZvMGiNkQkFrsmjNVr1lwNA/aBq0WeC0PmwnvDQczkGna8jlGYbcI8OugNwjNpdnyOkecLj7HU6rg7i+FrsT19o47DDY7DqbXTs0rBkaVg0SUg4NKwaHFZjb7Iphu2rYobY7NHanzu4w4CeBH5qHnZZhu9k2bLING+EU0j+oM1vVeOHDH1CtEStUAokMnmjwVmNxBQw2Dz4iNJinYEeCsaub3NHZ09be1dLaAd+2lq6eNnJvB7WvB8vwBCyYyyRSnlQmkMkFIjFaV3QYzfpgIqK0dnTWt7RWNzVX1jdWVNbifVlUWFxEKikuqyyvqa9uamns7G6nM3sFQhZ+rlKLdXq5waDUamUqlVguF4glfCFsTnw2X8gREbAkVWlVRosJvbhuj3t0zDvh909OT09OT/knfRO+cWDR6KjT4xlwuc0up87pVDudcvuw2DYkgJnIaqbrNRSVvFsqauehvdhX10uuIneDiAgbUXsbqaOtsLO9oLMjv7szr4dQTld7dkdbVmtzejNBRClwn4OBqCJIRGUJxWUJpNKEwtKEgtKk/NIUuDTnlWfkwnO4Ki+vujC/rriwoYzUVFHUUlXUWlPcVlfcDtVDRQGhUNLRWNrZWNrVVN7TXElpqeptqaa21FKb66iN9dSGenJNXXd5bWdxTUt+VUNmRU1yaUV8UQmsUmFZOU/TMh4np74fn/hubMI7MfCaiyVAKCb+3bgE2IUeWCgl7TGhBxx6kpzyNCklJDkV3n0RMPhk5iTk5KXmk0A4eSXlhWVwk4QJsLaiuq6ytqG6rrG6Hh6dcO1sqW1uq21qxRw+kvhY3dAClK2oqi2tqC4uhi80KSsjJzUlIzEhJTYWfvixzyJiCHsR3O1g83mYB3DoWQSBQEEWCgq+eQ+OedEEDkXHEYoBDsW/Fx33XlTsu1Fx346M/XZEzLeAQwEi+rPQqD8jrEOx34wgnOW+HZf2TmLWeym5j9IKn2QAgUpCc0pDs8vCgsoqDcsqCaiYUHZxWA7mRaFAJsxzSAQLQXlFYSCiwtIIUllkMWEgIoiooo4gourGuNqmuDqCiOIbWxNARC2die3dSZ3k5O7eVAotjUpPpzPTmOwM4BCXn8UTZgvEwKE8iSxPChEs9CDgkERaAHuRSFggFBTwefk8Tj6Hlc9hFnBYBZhzWSQum8TjFPG4xXw+oKhUICwDFIGIBOJKvriSJ67iiat5ohquqFalBdv08UWwBncwOA8sRGUAh+AmB8e5dp6wSyTFMnSlBt1zbEitY6t0DIWmTw6fcBVFriIbLLDptrs8OrUe5iB4dzMNJk5bBx0RdT//+T/++Mc/gX7605/ho8sz+er1R8Ch+YXJ+YWJhcXRxSX34rJrY2t8dMy0uze7tu6GjWhl1bm86lhecSwu2+cXbbNzg1Mz/RN+8+i4weXROlxq27BGpZZQ+7j7B2eIL/zRj3/yj//43yd883SWcNBmtdlN1gElcEhrQIcOA/ADs5WCEEWhhuDRBzqiG/8XOASjkFal0KlgFDJazZYB9G+b9LbJg6uP/+pnP/+Xf/nlP/3zL/7hH//l73/+z/+Dfv6P//JP//KLf/6XX/7kZz8/uPrEYJtS6Qes8KkbHNajp1EfqMUNJhimgUSgjrVdYMlpgIUud45v9k7vV1b/cnPzN2vLvwqG0AWnX//2dz//51+1025yMqwc3tbKzsXKztny9vHKDiGA0OruycDUydLu+cTqpXjkoy7jx9XS59Wiqybdx6rx746v3Kzvnwa462Tj8GTz8HT7mNDuydnu6RkxPznbOSG+2TrCzpyuH5ys7J2Nr9yOLV/Nbp7Obp4bZ/5O6v87uuPH5MGP5d5L//KejyCiLd/ium9+dRw2oukFz9ScQm9uaumEr0B5XXVxdTlAKL+MlFdeVFBVWlhVQaqpJNVWFtVUFtVWAopIwCEE/FQW5lfm51fkFQRVSYhUTeAQXIMqGktrWsoa2yvbemp7+pporFYWr4Mr6BKKyeKAY4NYRoVEUqpQ0ssXUbhCMovfzeB20ljtPbSmdnJ9U0d1TXN5ObqIKvKzSZlpuSkJiKBIiQmPjwx5sBE9IYgoBLFDhFB+P4yIHQriEMKHQmJDggaiIBF9CUXgooC9CLFDD9Yh4FB6VCyUER2fHZOISKH8hPSilOwyuL1lF9XlA4RqO6tbwGz0NjK7m8an0oV9TDGDI2FzpRyejMOXcwVy3pdCuBa+lHG4UjZbwmSK6H18KoXd00lvb+1trO+sqWopg49WfmVWVmkK4o4S82JisyKj0sPAbMCh0ETsNkFEoQlEGd9Epj6LSnsgongQUS5hFyIMRAURKQVRqQXR6YUx2cUJBWXJxVXplXU5DS2F7Z2lPZRKKr2WyWnkCdqE4k6pnKzUwNLKMpj51gG4PKmcHuPo+IBv2jE9Nwrvy8XVqeW1mZV1uH8uQCsbC0trc3ALXSTm6BefX16fR2ExEGgwt4Qog6npeb9/dmx8agSk5PLaCTpClIHLOghAshutNr15CNYJlXFICZmIucIwJDcMyk1DCotdNeDQDLl0jhEjrBBw4fRPD83M2+eXnKhTgkJ5dsE+NWfzTQ+O+ayj4xb3qMnh1tuc2gG7ympTmAflRng9mUUaI0iDK9dxpFqORA1QYYnQ4H4QETQihL+fgi2QE+JDMjaQhgO3fCEj0P6m9XGoVBallwW7BBnkA1GZvTQ2Dc1xtoDNl/LESjEi/kAvWpNKb1EbrRqYHfptmoFhSNU/JLMOis39AoOZq4ezr4mrNXA1Bp7WKNCbxZZB1ZDDgKa5Z2zY63OOT7onpkYgr9/jGXc6PLb+Yaux36A2quVaOTbEl/LZIg5TwKLzmHQeo49LhwJlJoPPYgrY+CtXzBUpRHINXMJUpgHDoKPfOTo8MuEen/JOzk7g6uAaLSzPLK7MLa/Nr20sbm6v7O6jF4WoQs7O9y8uDy+vDq+uDi+vUdg/v0B1snWEmuZ47eBoFR0s0AExX9k/WN3bX97ZW9raXljfmFle8c/Mjvj8jtGxQZfHPOzQDwyqzFYYZ8QavUAN44BGoFDzg5KrCMnQB494noAkCp5YzhXJuUI8IxIOIIcPibk8Me9BIkRE8LiE+Dwx3IEEQil6wcVylRRWAkR3mq2agSHtsB0wZkI7zzNiRUN8dHRg1DvoRbt83DY2Pjw2YZ/wOSf8kMM7AcIHHA64RvudI1bHiMU9NjAyMeSdso/DCvSAQN6ppbGp5YmZFd/cGihoZmljfnlzcXV7eX1nbXN3YysAQntH+wcnh0dniP85PbsiWOgaLHQftAj9K0PQ/QsAD7AHFPQKevXmNUSUA7E9cGZ7/uL5/Yv7++dQ0GR0h0Lg4z3+BGGZt/FCRLAQoOjDDwPmICAQoaAhCAthM8QEBHr+HD8O+Mjd3l7f3FxdX19eXYGFYBo6Ob3AfsM6RODQ1n4gcGh1a3OZ0Nbyzvba/t7m8eHO6cne+dnB5cXR1eXxzfXJ3c3J3e3J/S3KR9eXB1cX++dn2yfHG8eHawd7S3s78ztbs5sb0xtrk2ur/pXliaXFsYWF0fm5kdlZ98y0a3IK5GwfHx8eHR3yjAy4iXZ5P6jG7Rn0jAyNjg6PjTl8fvfk1OjUtHd6dnx2dmJ+3je/4F9cnFpcCmh5Zgn3MAqLUwsL/vl5LDA+Oz82O+edITplPVPT7slJYis+3/AEoaFx/9AEoUHf5JB/cmhqenh6xjEz45qd9czPjy7MYw/HFxYm5hewoYm5OWwUq/JOTrknfI6xMZvb0+9wmIDW/QNqs1VlNCn1eplGJ1GqRTIFgITDFzLZXBqDRemjd1NpoKDOPjp88HrAPAIBXSJjKxQ8lYqv1gjhVqIk7GNMsbiPzyezWB19tBYKAp966jo7Eb/UWFpeUlpeWlZRVlNXBcNRR1cLldbF4/VhDXq92GKWDQyohkH7A+p+q9JskhkMUo1GrFKLHkjJqLZYgZ2gUMf4xOjk1MTs3PTCwvzC4vz8wtzc/Mzs7OTU1DjO8Pi4Hbw6Omr2eHQup8oxLBseEg5YuSZ4saIVKO0S8dvYzKY+am0vpZrcU9nVWdbdVUruLqGQi6mUIlpvEZ1K6qMWUin5lJ7c7s6sjvbM1pb0psbUhobU2rqU6tqUqtrUytq0itr08trM0vrs0ob8kgZSKcw7LRWlbdXlnfUV3S1V5Paa3s5aWk8tnVzH6K1jUuuYtNqAapi0asxZUF8tm17HpdfzGA18RoOA3sijNfF6m3jkRlZ7A72pvremtqu0uiW/oj6jtDqpqDyuoCgyB6EvcJnLgMEHAULvJSS9G5f4bnzSewnJ7wWNQkEQSk1/AqWkPU1JDUlJe5aaHgYQSs+Kyc5NzCelF5fmllcV1dRXNrUi/g1Noo6e3h4KDUZCmAr7GCw6k01ncRhsLoHHHIiPAp0JN0YO7HWUHmpXZ097czu8K6tL0adcDE/IzNSs5AR44CdFRMeHRsU9jYh5HBH9CDFIgCLCXhT+JQs9eRYMVYIHHWKH3sdiMA1Fxz2OiYcexSY8ikl4P4aAoneBecEIonBChF0oyEJRye/EpL0bn/V+cv7jNNLTjNJnWRVhOdWRubVReYSic+uiiXkNobzq6LyqKEIVkbnlEbml4YSKwwgVheYVEzhE2IhAROVBlzkQUfTv2YgeiChoI2oNEFEXJZlMS+3tS+tjpjHYMBBlAIf4wmyhOAfWIQKH5DAN5csVwKF8qSxfIskXIaBIkMfn5fHYeVxWHoeRx+7L4/TlsWn53L4CLr2AyyDxWSQ+u4jPLRbwSvj8UkART1jGE5ZzheUcQTlbUMHiVzK51fCRQzg8h9fJ5rdRmQ0Aod6+OkpfHZXe0I4+za72zh6E5cEtlgZ3XFhZ+5iE0OWBNzWgSBkgDaOFyxN2OD1adcAVTW9kGc381va+v/3bv52cXuroxrMv6e0T4ePQsPfi8ra9kwWf4qXl2ZXVmfX1qY3Nqf2DRf/k8BFa93vTO7tT0PbO5Nb25OaWf31jYmXNu7g8MjPv9k87xiYGPaPotrOgFw+ZCqrrul6//vCv//qvl5Y3W9pptuEhz6jdZjdb+pV6o1CjRw8jQ6GmKlS9CoLcKJgHyrAR9RlNYomEsA4pCeuQWvE2X4KGcJCzmCwD/egsdfi3v/fDvwH8/O3f//e//puf/xX0s3/4yb8WviH0Nz//2d/+/O/+4Z+w8Kff/yv8UK4fMqORMuQwWocMlkFYmgzWQb5IMuwaXds7CfjIPbDQwfnL6cWfrK//cnbmZ1+w0K9+87t/+O+/+PFf/31J90FLw3Yfa2l5+3J562x5Cy5zJ3CcAwst75y1qk9V4/cCx/MK2fPUvpMM8l4hey21a6lS/rFl6n7j8CKwobOtY5DP+d7pxf7ZxSHcHtCWCejgAi+oi72zi52Ti63ji8mtF+KRHzQpbvr9xzNb16KRH3XZ/oYk/1Gp+Mo6ceRbPvAt7QaIaANEND6/EjQQDY+O99LZuFmqG+uLqsrzyopySkk5pUV5FeXvF0gDkj0qkBXW1JFqKgqqSogo8DLE+eTlluVAeQEVlOeSKvOLqgtK60hwPWpor2ztBgshdg3Baj0yBWx8dL2BbTbzzBaexSqAzBYBbrW3ncpshZopg/+MpJcj6KFzCC5q7aqtay4vqyEVlOZkFqQlBcxEsBF9mVwh7Mn7b4XIoscRTx9HPn0SFfI0OiQkJuSBiOIJKApwEQwvsLcE6CgZUBQWlRoelUr4y8VmRMVmRsdlxSQiTUJ+YhopOasM0fY5xY2FlW2ljZTadpizkEIAEdtKjkQnkhtkKrNSa9Xo+rX6AZ1hwGAcNJq+0IARTVtDv15n0alNaqTSQKYMgVzAErOpXCqgqLGnsbKlorgOUSLZGSXJSMkQnxMTkxEBSMO+ERQU//QZoRAIH2EjIqxbac/g7xeDYKGsMEBRAgFFBA6lFcZkFcXllycXV6dXNeQ0thV2kcto9Bo2p1EgbJXJOlUqslZLNRoZ8B0fsokdTuXIqH7cZ5mZsS8te5eWJ+obKt2eoZ29Vb6ATaZ0oQmSmpas0iqOTvcOA5qe85dXlIplIhq9t6OrfXVjGaqoLHONOuaXZ1lcZmVNudvrHJsc9Yw527tan4WGRESFwTfG5rIOOc2DDtOg0xiQYchFzG0ek2PU4hkfHPXb/NPOmUXP4urY2oZve3d672Du8Gj+C+0fzO3uz2ztTK1v+lbXJ5ZWx+aXRmYX3FNzTv+0fXzS5p0YcHstYKohl37QrgWfWMBgAyojvPvg42dRGayQWg/BIGNWA2YgmGU0yIGiVyiRHgVpV5QSsUIklAlgZhFI+HwJD3OhTChWiOUauUqn1Jl1fAk/MydDb9ba3TaAh2vUNgK2mbAN2rT5BRn9g/AJNoyMal1uVVBOlwp9P06PfsRrmfAPj/vtGRkpPRScvfnN7aWt3ZWF5ema+qqWtqYhx0Bufo5l0OwYsQ864LJrNlgNGqNGpVcptAoI+wAFyyodkboFf8UumQeMg3YYgvAEo3odn1ucXlyZX1lfsvQbY2KimSz6ytrixtbq7sH24RFo58Bg1Jkthvvn8Mg6l8qEQ0OWly+vz88PdHrFwuLk8+dnd3cnNzdH19eHV9cHV5hfHVwirB+1zvneycnOzu4KpbdTrZGiHTk55Rkbs6OBi6q8fwB2dLgVS1UakUIllCkFUoVAKudL5Ohih4sU3KL4IilfhLlMAAmlApGUmOMkg3b4YhSEQqlIJBOLZJK3korlUolCJlPKFWp4T8FODwuDFilvhoaNDqfZ7QEFDXi9Q+PjtomJYd+EHfL7nH6/a3ISLWw3fBhmZkdn50anZjyT0y7fpGPMZx+FqXNsyOsbHp9y+udGJhdGpxbHZghbkG92xQ+L0Pzq9CJhEZpfJSxCKxs7a1u7m9t729v7SECwS+DQ8eHR6fHJ+enpxdnF1eXlDSKCrq9vb4IiYoRuCKF8c3d7i3QGYBQCbwL8Q6Q3uINu725viOWvr7EksTxiih7K+Ig/BXSLxe4wAZFePH8JjApYfgj+CfjC3QN7bvCzwET8HGFJ2KHLi8vL84uLs/Pz07Ozk1NC2N2jk/ODg5NdInDoYGNzb2UVPn8rO9tL29tLO1tLe3urx0ebMAHt7a4dHKyfne7e3529fHHx+tXlB6+vPnhz9eb15ZvXF69fnl1d7p6fbd1e799c711fbl9dbF6cYfm1k+PVo8Plg/3F/b35vd257e3Zra3pjY3J1RXf4uLY3NzIzIx7asoJdPH7MXdPTXtmZ7wLC77l5am1tdkNPBSbC1tbizs7y7u7K3v7a/v769iTg0O47a2urs3t7OBLtDBWCA/xHez24tbm/Mbm3Pr6zNra9Mrq5MqK70GrvpVV/+oaqgv/+vrk5ub01vbs9vb8zu4iqP7gYPXgYO3gEGsOiNgQ1rm4tT23DgPpig84B3aanATFDXq9/YBtp8sE9oaly9qvNphkGq1IDqqXsQSiPh6fQkhAEQh7xRJgDEuj5RoMApNJaLGIrFaRycTX6zlaDVOlpEoRyCRo53FbODDFMBu6Ke3VteVwnKupq2xuBQs19VLb2RyyTMYy6IWD/TLHsNrj0o+NmkY9RhRcDp1jWGsb1ICOBgc0Npt+2G5yuaxe77Dfh5M5DmJcWZlfX1taX1+G1taWVxD/tTg7N+ebnvbiuZiYsI15LSMevdupdsDTdVBoMbEN8G6F1xDCq7itTEYjva+e1ltLIVdSeyv7qBWMvnIWo5zDKuOyy7isEg6ziEkv7OvN6yXn9nRnd3ZktrVnNrdmNrZkNrZmNbTl1rcV1LUV1XaW1nZX1vTU1VJg2Gmvp3c3MnubOfRWPqdNyGsXCTokok4puugknTJJh1wGtclkeFe1ymUtX0ghbSEkaZUJW6T8FgmnWUBrYnc10JvrKNU1HUWVTTlldWnFlQkkGIgKw7IDRJSa8Sgl/VFy2iNQUBJc40BB6Y/TMp6mZT5NzwwJ6FlaRmhaRlh6ZmRGVkxWTkJuQWpRaU5FdRH8GJvbmuAbCfhh8dh8ESouqVQhV6iUKo1ao9Nq9VqdUadHLLpJZ4DMREFr0Gj0qKHQYSPmiUBIjB4qGR6VyMYBKMovykvPSU1Oj49PiYpNDI2OD0FkEVAHznJgIfAPEVkU8i5Y6HHIO0+eEd/Asy488lFE9GOwUGz8E6RtQM6GgB7HJT6KS3wPvn8xCQEzUXxACd+OTHwnKuXd2Iz343MeJxU+TS0NzawMz66LzG2Mzm+JK2iNL2xLKGxPJBFKKmyDEgtbEkjN8YWN8YX1sQW1MflVUfkVkXllBBeBhYJQFOSigtLwgjJAUUTATBRVVhOEopjqhtja5rj6lriG1rjmABF1dCd1U5IptBQaPZXBTAcOcXiZfGEWcEgszQ2YhvJkkCxPIs2TSHJFwhwBP4fPzeWxcziMbG5fDpeaw+nN5VJyeZQ8QW++gJov7CsQ0QtFDJKQVSRgFws4xXxuCZdXwuaVsLglTE4pnV1KY5XRmIgs6hSIELvYjgwrPbTaHipUQ8x7kVVF+ebNx/+zTk6v2rt6DQglNRCwASIyWrk8QYfLDY8wpPxB3iCO0SJoaaP96Ec/GpuYlSk03vFRMlWIj9YB99HxeVsna2V1aW19eWNzBeEsqKBgoZiZHTsn3pjrxydr0NExoUN0Mh4gumVxc2tuZW16YdE3NTM64Uesnx3va3IvyzPi/+53v/ud73z3ww8/1uoGmGzRsL0fhmuTFQ6xAtiyFOo+uapXpqB8KcLZD6kj+gxGsUjCGLSpFKq3OKTUaTRGPVjIZLXKtQMzG1d/+dN/+PH3f/jZ+vInPiehSecnU45Pph2fzjg+P9/73l/85Ps/+tkPfhzU30D/7S//9oc/+buf/s0//PAnfz+9dqHQw2UODRSkW/BYhlyWIScad3yh2D+7iHihneNrRAftnz0/vHjt9/1oZfUXnrEfBXHol7/+3d/+/J//4i//7sWnf51Rv97cekFjLCxtXi5tni1tHQdwiDANLe+eVShe1xl+1Nz/t3mUnSbBhmv+bHnvsk6wls660Y5/uAkcIliISDm0tHs6PHM4PHvomDvyrZ2e3tyc3lxDx2i2XF7vn1/vnN4YZn5QZ/hhfNuO1n04vXXTavq4TPo8jfYqpPGgXrA2sXz4Foc2gUPI1hDAoXmXb0qAxBytnXXNzaSKstzSouzigqxiAoc8Y+Mj4xOEJnxlTc2F1ZUFlehCKcwtzc8pyc1BuHkJEltl5ZRkEURUkUuqyi+tJdU0lzV2VnVS62nsVqGkB4EEZgsSaIhcLvnoiMo7qh4f046P6ca8utFRrceDFqTG4VTb7MpBm9zcL9GbhCoNRyTrY/ORTaetrbuupqmsuLIgtygrNSclLi2OyK8QFx4SHfok6hlSLACBCBD6PRZ6ChYicOjZs7hnz+KfIa0CHOfAFWFQImEvCiOIKDQimSCiIA7FZcJpLTalMDG9OCWrIr2gNqespaimu6K5r76b106XUgUartQo1gyqTA5Dv8c6NDpohy/ZhNPtc4/An94/6p30jk2OjU+OjfnHvD7vyMSoe8zjGHHaXHDfHtBZjQq9RqiUMITsbia5Cc4ALVVIR5FTngVLVGJuPPYBOxORFIqceM/iEPtEKCQuQERBkHtw+QtCURigKCEnIjk/gEPF8aTK1MqG7IbWwk5yKZ1VIxA2y+WdGjXZZKANWJm2Qa5jWDjilo17NZOTprnZoeUl1+amb39/fm9vISsrFS4oWq28ra1p/2Dz9OzgT//0v9bUVq1vrd69uIGvDWKm/+Of/EcWm3F8dggnjbaO1snpifj4uKHhAS6f3dnVMeYbnVucATW5RuzmfqPX5+mhdMYnxg3Z4YMHeICGXF6be8zmgdBb7HNMTANpvHNLE6vrU9u78/uHyydn65dX27e3u8+f7794cfDixeHLl4fPnx/c3+/f3u5dXe9cXG6fnW8en64fHsFksbSzu7C5DS+vKbh4zaNrf87jn3FNTDnHYLiYCPj7IRsYmuxetIAxt8N+5RyxAx4gu3sYeZiQjWnIPjhg67cMWsz9JqPVqCfecHq883R421kMpn5Tv61/EHWAx+EZ84z5vb7piclZP8xiMwv+uUVkNplYXB5fXPYuLLoWFuxz87ZZOBBDM9Dg7Kxtft4J5tzYmFpZmwwNe5qZmerzj1zdHN/cnjqcQ//pP/0nUCUC2rd3N4Axc0uzkzN+bAXbQo6oYfewzWXDTgY17LQRu+1G+ig7QNQz5sZp988QhqCl1Xlgz87e5v4hYj7Wo6Ij+wes+4e7be1tCGY4PEKfyen1zcX8wmxlZfmr1/fHJ/tNTfW1tdUvX95ubq6w2XQYBz744Pnr17cvX96AkV6+uH7x4ur5iyuw093dOSqbi4vD/f2NiopSJBVD/z169Ee9DrtzYGDQANs57DYKlUQqFyIyRCThCUU85MRC/APiKHhCFDBHGV8KhCAfiYjgH4lQIBbyAwqEjEvEMhkaHzKlEpKrVAq1WqlRq3UatEIMuDIWY/+AachmdjisLlf/yAhaq0PjYwQITYw/yDfh9Plck3739DQMFF5YEhZxjRbG55FoJsBFvinXOExGk24/bAvzYzOLE4SW/DOL0CQ0uzRNhAmtwAq6sLy2tLqB7Gtra5vr61vrG1ubm9ubmztb27s7u/t7ewf7B0eHh8dHRyfHxwEdHUNHB4eHh0dH+AggAZYAUa6uoWvMLy5BKWenZ6cnpydY8hA/hw4PAz8hfhWcgt8E14PFTk5OsKrLq0vADxgpiEDAHqweWyF+H1gS2j842NvHnu3tBoX/94m9PDg8gXaJnHJE4ND6xu4ycGhteXdncWd7YXd74WB/ZX9vpbq67NmzJ5kZqfl52QgQevP6+uOP7j/9+Pmnnzz/7JP7q4tdpVzQUF/FZJLPTjY/eH3++uXpqxcnL+6PXtwfPr8/uLsNMNLVzuXF1sXZxunp+vHxysHeIixIG+tT4KKA+Wh8cWFsGU/9ih8Ys72F+mf56HAdMHZysnV2toNmxOXFPoyW11c4pE2rRYdKqaKixO8fuYYx8/Lg8nL/Asn3kILvdBs/OT7ePDoC2IDiwDmEPRMfj2C/OkFFgaps+/x8B8tfXu1d3xze3h3f3Z/cPz+7vz9//vz8+T0Kp3eE7evg6hJmsa0TmEb3Fna2ZjY3Ye/CzTMyP++emXGiu3d8At6AVgc6dNDhYkWglFij5SmVLKWCqVQyVSqmVssyGDj9VsHQoGjYJnLYJU6HxD4stA1xB/tZ8Ewz6nt16m6VAo3/dom4lcklt7XXtrbVtrbXdfc00/raOZweiYSu1/GGBmUel2bCa5j2WxZmBuZRk0wNzEwOTPkG/BMDvvF+3zgKNr/PPj3lmp8bXVqcWFud2tyY39le3ttd39sD1sK5cXNrax1ctLw8v7AwPTs7Pj3l9k0Mj3n7RzwGEJHdJh/sF5qNHL2WrpT3SkTdPG4bh9XMYjYx6PVsVj2XXcfn1goFNRJhjVRcLRVXSoQVIn6ZgFvMYZOYjIK+vvxeagGZWtjdW9hJLe6klXfQqtvpde3M5jZ2RzuH0sGnd4nY3VIBWS7pVStoWg0Oj2EwMI1GlsnMMkMWptmC9kGfGekdLL0mC9lk7TFZu0yWTpO502juMBjbtNpWtbJFKW0Wcxv5tHpWZ21vQ1VnKdLklNalF1clkkpj8knhOcipkBuSnvUYSst8nJrxODUThSfpWU8yskIysp5lZIVmZiHxXXhmdmRmdnR2bkJeYVphcVZZZWFtQxVSC3ZTupEXkCcSovLRGAzIqoWgiaFh1HLIUTHiHvGOeMe8Y2Nj42NjE2PjvnEIhdGxUY93xO5y9A+h39wC10ahVNrHZnX1UhrbWirrqgpLCrLyM1MyExNSo2MSwqLiQuA4hwChEAKHCAoCDgXmX+AQIoseRQZxKOFJXOLThOSniSnQk8SUxwkpj6C45Pdik96NSXo3OvndmNR3Y9Pfj8t+lFDwJLn4WWpleGZ9TE5LfEFnclFPaklvRllfVhk9q5yeU8HIKWfkltOhnHJqdhkls7QnraQrpag1idQYX1AXm18VnVcemVsSDg+6HHjQkQLuc0Wgoy8sRRHFlVGlBBQRvnNEKFFjbH1TXGNrXEtHfHtXYhc5mUxNodJT6cAhdjqHnykQZYkkwKEcqTyXkCxXIs0Vw14kzOHzsnmcbC4rm0PP5tCyub3ZfEoOvydH2JMrJudJyfkySoGMWiDrK5TTSVIGScwsErKKeawiDquIySzqYxZR6SQKraiHWtxDLeEK2zi8HgRiUOiNHT1VneTqTnJNFwVqEIp1f/W/mj786JOWDgrcNzR6rjKIQ7AOEbFDwKE+DRE4xDVZxM1ttO9973tIPyNXWqCh4VF8NFmQrWSEQhOubSDGcnN3D32Oe3ixIhcOjEXXN+fX1ydXRPOcEJEy5+oYtoyTs73D452dvY2NrZWllfmZhanRcQ+FxpufX/3Od76zvLzZ0wuvuROU7Y4xxM5a4J1mRMwkj7AWqPqkil6EPAUlfRAMRMj1+oBDciURO6SEm5zKoNObzaaBAYXWPDp38N3/9rMf/PCvr6Si7ff+9+P/499e/Oc/vnn0xy9i/80HOX/0nYY/+IT1p69WRz757o8///5ffakf/NXnP/ir7/7FT8FF3/mLv/bOH0nVFuCQY8Rvc40PObx29wR85/ptrp2TayRL2D+7P7h4eXTxgcf93aXlf7Y5vwcW+pdf/+7vfv5P3//x391//NPj+x+Els5W1exSqf6F9fOF9dPFjeMAERHOcss7p1ns1yncHzVZ/q5B88HI0u36wSXUIjtJZ3+kn/xgg/DHAwtdEOlXL1/Ixy5L+Es10rW928/P7+4u7m7P727Pbm9Prm8PL293z+8UEz8tUf2ghHvsXrya2rxtVJ7rxi5qZTehzRsZbZO+5UP/0p5/ace3tOmHv9zCCnIqEDjkn5FrjW3t3Uh4WlBeml1cmFGYn0EqzCop+7NM3jez+ISyBXDXLaisyCsvyS4tyC5GCjgi4UFmEbIJZ6AQJKLCiryS6sKaltLm7uruvgYmr12uIu4w27B4xKOc9Otmp81zM5aFuf6FucH5WWhodmZoZmZoamrQPzk44ev3ek1uN/q91MiVgZtAJKMzON2dlCYkY0CGhrySnNTclPj0hOiUmIjEyNC4sGexoU+jnz2NCij6WUhMKL55EFgoLshCb4kIaPGlsQimmNBI5NqGs1xGdBzc5PLi04qSs8FCdTmlLaRackULo76H386Q9wrxtAzI9HaNFbl3kXJq2umdHZmYH59c9E8tTc0tz86vzC+gK47Iz7S8uLK0sLw4v7Q4Mz8/OTMzPjmJjvQh+NQPDapNyG8lows4HXRyfVdzeRPwsiCzJDM5DymVY5DUISIpDHsbEvv0KRQTUOxbM1HiUyKa6K3vHKAIScMTc6NS84FDCUXV6dWIfO0s6qVV8gSNCkWnXtdrMdFtg2yXne9xicZGZJMTmtkp09LC0PqKe3tz/PBg7vwMYL2ek5NOZ1BaWurBQp9+9vrm9jwsLLSnpwsN0FdvXhyfHLS1tRYUIksmH0mxzi5PYditqKp4//33kFepuaVpdn56dX15cXkukKR3cmrWNzkzgRZwYVEB/P5Hxl0IX4G8Pjfm6Ap9FhZSUkayu/qRWdczOry7vxz00ersbNrdXXQ4zDab4c3rs729RZGQeXmxw+fT19enP/zg6s2by9vbw+7uVrz48epJTU2Mi4uCGhqqgCUbW/Or6zP9Q4bO7taRMUd5ZQlPyLYOmrJzMkPDntU31oIiyivLnuHuiI91j7r0Rl16RlrIs5Da+lq878i9ZMhgMiSnJHP4nIHhwX7bQE5eztOQp09xZ8VEq3Xqqtqqcf/YwvI8QqujoiNiY6P66D1oZzc2VU1ODm2sezfWRzbW3Bvrno01z8b66MbG2Pbm5O7u3PHxKjqho6PD+/ooTBYNmPHq1U1bW3NDYx1O4Ob2Wmtby9zCzMb2Go/PiY2LxT6YLEbk8ywtQ39Dpt1lQyR3eEQYDkRv0k7N+NhcZmx8TGJSgtM1DKNQU3NDXHxsUTFpZm6KzWH+h//wH+Li4iiUnm9+65t/9s0/o1J70X6+u7uBwaCysmL/YMc/Oc5iMYqLi87OjibGvSwm/TUY6XgvJycrNTVZJOLd3OD8bzY1NbS0NI6OutDrnJ6eWl5ekpSUyOezcV/7/aMej33IZjWadGpEbCokiPwWCHk8PhdZtTg8DpvLZnFYLHZAHJTZHB6gSADyEUklyJeF/DQCSCTmi0R8oQjBmRKZDHmc34KQRqXVanQ6nUEPFjKZjVZkBh2yDA9bHY4Bl2vA4xkcBRGNDo15bd5Rm3fENjqCMlp79vExh9+PVmzA+LA0uUTIj944eEZNE25RI5PTo9NzY7OLvllQ0IJ/esE/Ne+bQmZpaHYSmpqbCqSbnplbnJtfmp9fWlggtIjnenF5aWkF+dhWV9cRfLO+sbmJdyEanpgwR3kDb0dA084O4ITgIkwELJ0AbQ4ODnZ3d7d3treQrwCJCzbwe2Ii5vgdfra5iXkgvwE2gBmK6/gSvwIvgaPARWdnBFBhrYCgnd2dwJa3trYBasQK8YuV1VUIGRKI4CDs0w6wCJh0tIP82mChzb3V9e2l5Q34Tx7sze7vzh7szR0dLsG209hQqVGLb68P1GoxjdatVklycjKqKkvxuH3ns+cMOpnR13N0sPqdz+8///T2009uFubGcnMysjJTp/zO/f3Fqqri5OS45KQ4ck8LmunoT0tMiBaLGMeHSwfodtmZ3d6a8o5ak5Nii0g5Y96B/d15eLiRSLkJuJMTYvr6unEp8TEpKc5kVMM2NTRorKurdLsGX7/G83Lx8sU5mK2gAGEZCQIBE+XOjmbs29b2IuoEu928uOjHTh4ergGWOruaYUQa8QwV5OckJ8W73YMvX55rNFIqtQtrBnQxGBSbzQwKolA6AEJw/Guor1ha8l5frl+cLZ2ezB8eTO/t+La3JvAgr664Fxeds7PD/sn+sXGT26O1O5SDgxKka7Naef1QP3dokGe3CzwusXdEOu6V+sZlfp/MNy4e8wpGR7geF8tppw8P9g5ae/rN3WZDp0TB6kU8bS/UzGC0c7k9YjFNo2YPWMUep9o/bpyd6l+at20sO9aXnevLrrVl9+qSe3nRvbQAeZYXR5cXvasrE/BU3N6cIZh2bwVgeXK8hXAvBH0dHQLYcRsC5VdWVhaDRDTp96DvAFavEY/R6dDYhmQDICJ49iKaVE6ViHtEgk4BnzBhCQUtYmGzTNKkkDWp5I0aVYNWVadW1KgUVXJphVRSLhSW8tBJzy1lcsvonAoat4bKa+jlt1KEnb3i3l4Zs1fOp6kkdI2CqdeyjQauGV7a/cKBQdHAkHjQRmSotNnFNgcSbIlsyLHl5NmcHJuTOeSgDzmoQ3bKoL1nYLjLOthhsrTpDS0adaNUVC9g1rJ7qqhNFZ3lpU15xbXppIqkgpKYPOAQsqLBQJTzNAPKfgoKSs9GISQzOyQrJzQrB/FF4Vk5Edk5UTm5cTl5iYVF6SVleYj2qWuqaetqp/RRWfDSlclghjb1Dw2Cb9zeUVT3SCk8PQfXcGSiX1haXlpexuO/vLqysgatooAKYX5xAS/6MfTEwGA9bNeazDAgMnkCOFM2tbeW1VQWlBRm5WckZyTEJSHFQmg48iuEvw9D0ONn7z4K+fajkHeggI3oXSSjQ+qFMCKPwpOY+KcBFgpJSn2WnAaFJKc9TU57kpT2JCHtUXza+3GgoIxHcdmP4/OeJhY9SykLz6iJym6Kz+9IJlHSSxk5Fey8an5hrbC4VlRaLylrkJZjThTEpXWC4hoeqZqdX0nPLaNkFHemklqSCurjQEQ5ZRFZJeFZpDAkWgjkV3hGcNFbS1HATBQZNBMRRFQfW9sY19AS19QW39aZ0NmTSO5Noval0lnpLC5wKEMgyhRJssTSbKk8RyrLkUizReJsIQKK+FlcTiaHlclhZHH6Mrm9WXxylrAnW9KdK+vOVfbkq8mFWkqhprdQQyWpaSRFH0lKJ8FMxKMXsuiFdFohULyHUtDZU9DeXdjWVcTgtLA4SO7Y3EOtb+usaOuqau+u6uiu7uipb27tlcqN/7MEIk03BTFCfJWGJSdsL1TwD0fQ4XQb1HqkcSMiC8z90uZW2qf/02QwDUsVhrGJ6Y2tnW3UsIeHJ6en5xdnt3fXq2vLyGJz//z67vk15vdIjfP8BmVkykHn8vnl6dEJHk4k5NlYWlvyTfl7aQIAG9RNhglITaHB5kJ87CL3GRCDrRcq1RyZiiFV9CF/JlLnEXogol6pAlFPdB1wSMwYGFLBweorco1aodVoTUbzwAA8SJA44cPv/uSz7//V6w++t/mt//3k//UHJzH/+aQq4qwp8qIr6rov6nui//vfmr/2khN19/qzj77zo4+/+2OkUoA++OxHbz774etPf/jB5z/+zg9++uF3fjzgXUOCLdfozMjYnGuUaAI7PBNKjWFhbefg4sXR5aujqzdHlx8O9X93c/W3zpGf99A+aux8XtpwnVG9n0Bae5Q5W1C2k0NabSWPza2dza+fLGwcLW4eLW0hlQJhJqpX3NbLrir5uyXMjSauf3X/fGr9pEZ8Xiz5HEizcQAcgpvcxd4pXOOuXnz0uWP5xavPf3j1/PnV8/urF/eYX9zfn93dH1/f71/eS8f+kqT+iwrJ2cjSzez23eTmrWvpOdX23aiOy4zWKQKHlgkc8gOHltYnAjg0SliHphV6C6wwlXV1eSXFYKHUvJzUvLyMomKL0/+sYuhp2YBheLK4FqmLy3JKSFlFeRmk7IyCrPSCjPSCdCijMB1EhNzE+WW5yIIAZznkHUbUEFfYpdExB4dEIyNgIf3ifP/6qn1zzbm94d7ZHN3e9G5vjG1tTGxujG+uj6+vj6+uji0tjaJDbnra7h3rdzoNCCNTafk8UV8vo7OlC+MjleWX5WUWZiTnJMelx2NsooikyLCEiNC4cKARQUdxoYEC5qGh8UF9iUNB97O3TmgwE4GIwiJTIuApFzANJRF2obrc0jZSLaWyjd3YK+liqWkiDE6CaP4R3cCExTFt8y56fCvjM+tT85tzS9uLq0jRtEvEWG/tbe/s7+7s7+3s7eHx2NrdXd/aXlnfWFhZnZ5f8PqnEGxhHXaoTGZ4lNN43HYauba9saSuDMPOpBakxWfFI7tdeFL4Aw7FPH0S/SSgByiC7x+MRSHxyDsXyLKQ/CwKAzVgfIbcmExSAqKGapvz2rtL+5i1IkmbTkcZsDLsQ+wRl2B8VOIfk035VAvThpWF/o1V5+7m2NH+9OXZ8t3N9vXlTkZGckR4qMdt+/TT19/97kfPn1/HJ8QN48ccJgwLFquJzcGbmyIUCa5vMRDKzfLqUlFx0b//v/77sPAw64BlY2sNOLSwBByaQSNyanbSYNImJCUYzDr3qBPplegsmkwlcY3a8wty4ZY9MYnG6MT07ASMGN097RqdbGwczalV0MX6+qxUwq2uKkXjRiLhFJHyzs92SYV5XC7d7R5aXp6+vj5OTIxbX5tXq2U9Pe0nJ9t4DaWnJ8Nz9+hka/9wA5YKgEFxCQmOf4iZmV+axm7QmX3ffudbCNT2eF2wURSSCuzOYd+UT6lWUnop3/zmN9Hmrq6pycjMSEhMQISgw+VE0lrXiMvpcfWQe/IK8gJlZ3hE+NiEF6mJ8/Jzhx2DXB4TzTXEMMTEhPt8g/u7Uwd7k/t7/oW5YbNR1G+Vr654T46WLs43bq73L8534+KivV4nUkMhVdfU1ASZDOA0tHe04WYBbk1N+/kCLggTrLK4PA/IBAuBWMbGR3EhMjLTESEAg1JEZLhOry4rL5VIBWvri+ubyyCW7u6Ovf1Nk1lfUVkBV+ak5MTxce/xyWF7B9xvYB1CnzosPDD13LHYTINBNzBgHRrql8slbrcD8+Hhgfv76+joKORVvro6a29v0enUcLOJioqYnp5ASH1cXOwEghMmx2Njozkc5tzc5MTEiNM5ZLUaNVqlTC4GKgPksC3AD5PNRLZhBovJYDLoDDohJoPBZCJZMFIGiyTAHjlGSYAtSCyVipCqWSxBTIZYSrCQUk1QkFqr0+r1OmR0NhqNZpPZCn88yxACrOwDTucgmrYezxDgB43dEc8g5HEBkPqdDqvb1Y/WM+7k8THn9BSCWOCLNb0CrcxAS0tTsGvNzk3MzvvmEP+6OA2SRP8cAUIzPv/0hH/KN+GfGPePEwr0/vr8Ph/Qb3LSPzU5+aAphKojydr0zMzMLMIzZuGNNI9pAVpYWIR7EvKwLYFkACnAmF3CSEP8CwQC2xAt00W0TRHbMYcfPkzE77+csMrpmWliE4GNYBk0wsA1MPsQJqOA0QishaYukQzh7YRlsG3sRGC1+JfYD3DbGtLFbe+BhbYIFtpFRgh4ymG4odWNhcO9mcP96cP92ZOjxeOjpfq6iqamGr1ejuF2HHYLbCYj7iEmo7ezownlpMS48vKihIQYPJ4H+8v3d4cV5aTZmZGN9ZnMjJTbm32YiTraG1VKwfO7g9ubvUm/A+XQZ082132nx0vHh/N72zMZ6Yl8LmV3e/pgf+74aBFedoeHy5WVxVqt5Pb24OpqD/Y9ZA7AjXd4uEGnU1JSElNTk5KT47E/b15fjYzY2tsbzSZVc3Pd7s4SaoypqRGRiP3o0XtajRTl/Pzso6MNeHuilwR+gHD58/s9BoMqKSn+8vKgq7P1//Nf/vPa2tzCwmRCQqxYzMVTCRKDdYXNQj3wX+Em9/L57v3t5s31yuX5wunp3PEhdtW3szO2uTm6uupeWrLPzg35pyzjE4ZRr8bjVrrdco9bNuKRjo0CfuTTk4q5GeX8rHJxTrm0oFyYl8/PSuamRdOTfP8Ee9zL8HpoHhfVaadojHhkOjhcQiIRWS6D7YRlMQtcDoV/wjA/07+6NLy97jrY8R7sjB3sjB/sTOzv+Pe3J/cITe/vAGXnYMs6Olg6OVo9O147O93C4cC2dnF+cH52eHYKFCcAfBvsvQHPOdx00/CpQ++cz4cug4FRj8nl1NiRdmJAYjHz9TqWWtmnkPfKZWSZtEsh71KrOnWadoOuzWRotZharKYmi7HRZKgz6Gq1mhqVqlourxQjtZesji9v4spbOcpujorG1rA4OgHXKOOZNQKrUTRglcDaRSS2syvtsEnBUc+FxJSEnG6Ny6N2jajco0q3V+EZk7rHRO4xgXuM4/IyHKM0+whlyNXTb+swWVu1+kaZrFbAqWRSysjNxW3lhfV5+ZVpeaWJuaTo7ILwzLzQzNxnQRYK4FCw8Ps4FGChvPj8wpTCokwMHEWEbLU2dZK7kQ8dTr1ytV5nGkBnt8PjGx2fnphamJ5bmV9aX1rdQiZGhA/CXxZP4D7qUwjGy2PkVDnaRfcSnDs3txdW1hCviRFZbK5RnWVQijh9oaib1tfQ2lJWU5VfXJCek5aYGhcdHxGObE8EDr0HBAqAEIFDj4BDocgyR6RSCI9C4BBMQxi7KYRI9pD2LCUjNDXjWWpmSGrm05QsQknZT5JyniblhySRQgFC6TUxWc0JeaCa3qwyZn4Vv6heVtGkrG7T1ncYGjuNzV2mli5za7e5hSgYmzt0DW3q2mZFVYO4rIZLqqDnlZIzi9pS8hvic6pissojM4vD0wueZeQ/yygIwTwTtBmwFCGgiFQWUVQRWVoVWV4TXVkXU9MQS+BQa3xLR0JHdyKZmkSlpzBYaWxuOk8A61AAhyTZACHMRaIsgTCLz8/kwZWOlcFhZHDoGVxqBq83U0jOkvbkKLtztd15hu58M7nQQiZZKEVmKslIK9L2FSlBRH0kPrWARSmgkfN7uvPaO/Ja2nIaW3MbWvJ66Q10FmLgm7spyPdY1txW3tJe0dpR2d5V093bSOlrpbMRVkQRShgSBQexrHJkv1QjASYHFhWpgoYc/RIFGQncOPxOp9uo1mOcH67RgrhfJVfA7+xhdiFwnMLt6eVRqAIYhYArU/Cq3sRdcQgX6mN0VV3AC+AGbszoJiPcmwMJPuHdHFBgOLiXxHBw17e3Z5eXR6enO/AG3t5aXF2Zmpsd90+MjI04R5zDzqEBG+KF9EazGulSNTqRUoNdZUkDOylBnwVBRAEpCBbCl0oNGxYksZTZP6SSAofAQkq8QC1mq83Gl5v2rz77+M9/cvfBD67vP93/039781+/vifpOzi7v7j78PL+o6vnH78ZSAIOfSiNuLr/6KPv/PCTP//LIBF98NkPX33y3+4//MHtB99//uFffPa9n+5efixW41U8OuZfGfOvTkyvT86uaXQWeJofX70+uX5zcvPh8dXHRt1Hc1O/8Xp/LZLctnRPNLV5Gpqd9a3O6rrVguLNlMyp1k7X7MrJ3OrRPHBo43AJ6bYDabWRVo7IrLB7srJ7GpTJe1gs/azX+nKNyKOAHAmIXT1HdBDinU+Q8/yjT+DFcv3i/vrl85uX9zcvwUXPz++fn97eH17di0c+L1d9j8S5FzleupdfeFZfmed/0D7004iW43r+6uTqwdTK7tTy9uTyxlscImKHEIQhVeubmjvKamqyi0hpebnJ2ZlJ2Vkp+UgZVy3SDIl1w+WNTTmlZdnFRZmk/IyC7LT8zLS8jLS8dIyamgblp2EEVQzSkluSgwii6qbS1u5qCr2JL+pBqlMkExwb08zOmNdXbbtb7r2d0YPd8aO9ycO9KeJ9vIc6fR7VOrS3u7C7M7e1haA0/8IC+nGdo94BZI5CWlWBlEVl9bR0N1Y2lmGEouzirJS8lLiMuJi0mKiUKEBReGJEeEJEWEJ4WHxYeEJ4eEJYGCH4nj0QETIrfKGAExqidEJBRBHJwKGgaSglrya7pKWwBnYhVj1F3MHWgIU4ymGJcUQz4DPbZwZHFp2+Ne/0xuT89uzy7uLa/srmwcbOEZFs6uDkAEEFR3CDOTk5hEnl+Hj34GhrFxXlzuLKOlFR+meGR8aMQ3aF3siRSHtYrKaezoqmmvzKIoy/mZCdGJ0WE54UAYsWjEKPo588jnr8KJLQ46gn+Ag0ehrz5Gnsk5D4J88CuRaQMS8WQzpkR6cXxBdVpNc05Xf0lDFY9VJ5h9FIg13I7eCNj4gn8ZL2KWentEtzpvWlQbxi93fGTw9nry9Wn9/t3l7v5Odlmoyq2pqKsTHX55+/ub+/jI+P3d5Z53BZOr2msqoc+XZpfb08ARcdG0sri03NjSwOE8YKJpuRm5+r1WvQfIdxYxo96zN+xHhkZWeIpULvBJy6hsi93bX1VQwWzTJgik+IxRDHk4iZXvQTOBQVUVlV1tbeVFpKQnR1bGzk1taCVMrLy80Uw6Wwq5VUmHt5cQAcamtt4nIYdXXVE+Me4ND21opOp6TRem5vTldWZjMz0zY2F88vDmCJtlgM/+n/+JPExHjvuHttc0mulACNmlubQp49RUUDAxG4rqqmEkmZuHxuQWEBTENPnjwBDlVWV/3Jn/wJWl7uUTiqoWvQiTnKFIQPFxbAHQI4BPyDa8SoF/uQgGEqQVx19ZXIKxAbGzHpHzo6mEXjCZqdHhIJqAoZe2V5DF5DN1d7L+5P4OqTEB+7sbHU32+EUaShoW5nZwNM0tnZjpZtbGyMzzcGt0Mmi7Gxubq+CVPjLMY1oVC6p2d8VCq5srJsYWFqdW2+oCDXbNFpdYrOrlaYazwj9sbGWoVSfHl1vLA4A5KZmZ1MSk7y+cdPTo86OuGBw4bjFaJILgJENDnpKyxEMlPu3Bya2pPt7a1dXR3b2/BW2gPq3N1efPzxK61WqVJKYd3MzclGnrGtrZWSEtIFhhk92sFuEM5yc4AGjxNhThYEYMkDdiEul4ecwsyAWEwW6OdB4CIkCGax2Ri7ExYhqRxudSqFUiVXoisLgUEY7RpjXivwUa3R6vQGg8lkNJlNFtTm8Fax9g/0Dw5huGzkHBtCfueRkWEES4yPoT1nhyEI5iBwkcf9gENOR78L0OtGjIRranJsYR6xK7Nrq3NoAa+tza+szC1h1CBEWC3NLC7PwlcB9+380izIEwzvn/b7p/wEDvnGvYQPjBcamwAUTUwAivwYfQdcRMjnh4hvUCAmgFIQjuZmwTRBHIJl5wscgg1nG6d4A4P8EG1S0A4WnpqaAl9h/gBWBFcRU/BPWKsPU2D1WACrBV+BfwgiOkBLjDA0vcUh9FSvwiMKm32grAdEA5sFcQg+fjBJEUOvBnEInnJLS+ur63PHB/7D/cmjg+nTowWovq6MRIIHC9rrltPjdT6vj8uhNTVWV1eVoMENs8/Ksu/TT64FfLp92HB4sJyVmXJ5tvX65UlSYszOzvyHb856upuRAwC+c8M2fWdHPb2v49vf/tOFOdfF+cr56eL2hi887Mn0lO34EE/K3OnJ4sX56tnJak11idEgu7raMZkUnZ3NDHrP+++/u7Y6TaeTmQzKi+cnsGm0tTZcX+0L+AyDXtFv1ba01O7uAociVSoRm0UtLysyGBQzM6OwHcGJDv5v8XExqyszJpMatQSb3RcaFnJwsNHb243+CwGfNTxsrq2rkMv5l5e7sTERchkHu52SHIddffNq99WLrRd3q7fXS1cXsJ9Pnxz7Dw/H93a921sj6+vO1VX74sLg3Kx1ZsY0NaWfmtROT2lnptXzs5rFee3qknZjVbu5pt1ehzRb66rNVfn6snRlUbw0z1+Y5cxNMaf9DN94HxrMCrj+y8lSGUUFdxcdHOr4dpt0fFQzN21ZXbIFWGj09HDi9NB/ejR1ejRzejR3erhwcrh4crR8erxyCgQ6gS1r8/IcQVw715f7N1eHt9fHN1cnV5cnl8h8CCPi0QG8JoHia2sYSwr30RThNTftmZx0TIwPeZFcwa1z2lU2jPyIUF4jW49WoBZgRtHrKCYD2WLqHrB2DfZ32gbabQOtQ/0tA9ZGq7nBZKrX6+s02nqlplGmaZVoO8RassjAEJr4QotU3K+SDBpktn758JDSMaxxOuENr3W69A5kznHp7YSQ48+AMtySXAhmGtWNjGlHx9WjPuWoTz7qE4/4+O5xlmuszz5KGXR0WQbbdKYGmbyaxy2nU4q6mwqaynKrc5CLKLMoPj0/Mj0nNC07JC0LMUKEpxx85N4KIUNPA55ycJOLzMqJyc1PKizKKC7Lq6qtbGxt7sRoWBjmFnn7MDylBZm8PHaPf3RiwTe9PD2/Nr9EjC+2tnmwtQvswQv+7OTs4vT8ElGDGNcYDqwoYzivIyS1QoLfrb2FlS0EILrHZ/rtI1rzEFqyfVxBew+lpqmpqKI0Ky8rKT0pNjE6DP4s4Y8BP7AOvf/0rWkImeWIoYeQRwGmIaRPQLAQHOSewTSUkh6alhmWlhWWlh2alvOMUO6zlPxnKYVhaaUR6ZXRmfVxua0pheSMUkZeJa+4TlLRrK5tBwJZ2iiD3dRhcp+9l+6gMpw0hpPKcFDp9l6arad3oKPH3NqhbWiWV9UJSiuZhaWU7MLW1Ly6BBBRZmlkGiksrSA0LS8EysgPCYzQCiJCDm6CiEoqIsuqoipqoqvrY+qbY5ta41rb4zu7k8i9ydQ+Aoc43HS+MAP8IxJnigkiyiJYSJDJ42dwOekcVjqbkc7qS2fT0nm9GQJKppicqejO1nTnGrvzLN35g+RCG6UIGqIW91OLjdQiDa1IQSMJKYXsnnxqd25XR05ba3ZjU1ZdQ1ZNfXZnTxWNgYT4yCPX1dyOi1sWhCIQUUd3XRelnkxrpjHbmdxujoDCE/UKxEjlRcOoZUg3h9TbQmm3SNatDeKQx4R8/XqTwNwv67dpkYUSUQCj46M+1Nio4+H/s7KBbDREL/j24dsb4/IC48rBCPTiFXwGArGexJgHRLZPIo/OG+glfDDgng4HdPjKX1zuIwsaAiI3NufhwzA7M+Yf93jhCg8cMpkRlG5SoN2r1PDlao5UyQTnENYhgohomIOCIJmiT6FiYifVWqFaK7IOIgElcEinVaIz0WLFgGQm98qrT3909er7J3ffOb3+6PC9P34e+rUjDfP6+SdBQ9Cnf/7jj6zpPxF//QNBhG/nZeviRzn+D9O8Hz41vCobuF0///T2zfeuXv75xYvv3rz5wZvPf2xxryi0A56JFf/czvT83uLqkWXQNTm3fnb30dkt9PHJ9SdS9SuX41ca/d+1kWf/y7eeJueXnd//hWNmK7vCnZA2F5PgbG2zza4cETi0fkjg0GZgoKF/NdwQ4URnn71q1X1SIfhgfInIsr2+f7x5cLKN8SJOL44COATXuEvwJQFC97dBHHrx/BIGotv7o+v7sdXnjYrnuezXxcIPq9Qf1Gi/V638TkLXcVb3nHVsf3rtYHptd2p1e2p5Y3JpDWO8emcWPJOzw2N+Ll+KkcNJFeUZBXlJ2ZnxGWlxGekJWVlJOTmZRUU5JSXphQVwn8Nf0wty0vKQ6i0jFSyUS+AQlJKbmp6fnoVh5UqygUNVTaUtXTXkPuBQN4aAsDukExO6hfn+zQ3Hwa73aH/i5BCV++zp0Tz6zk+OVk6O10+PN05PNgOGfviCbxzsr8IFYnVtBkHbYxMOmwNh40oMqELjUFp6mqqaKjHAEWKWkvOSE7ITYjNio9OiI1OiIpPhbBYRnhj+Vl/gEEFEYCHCwPJWQT86wFIEYR2KSc7H6KhphfX5lZ2lTfS6bmEbE2PjWDiKYbF+RNXvMzpmB9wL9rEVz+TG+OzW1MLu3MrB0sbR+vbJ9t4pkXgXVeUJAgPOz0/O8SLCuIwXgYE+TrZ2D1c3dhHhjhEcPRNTg65RrXVIjMFZBMJ2GrWmrRl5zDOLcxNzkmPSYrH/IXHPQD5BFno/8tEjQgEuigIXPX4c/TgARU+fxj1BNFRUSnhCRlRqXhypPK2m8QGHZPJOs6nPYePANOTzSqZ9ilm/an5KBxxaWxrcWnPubY0d789cnq3c32zfXG7l5Wb4fE48kh0dLXZ7/+HhFlrG6HqGrQC2CL6Ac3Ry0I3EeAyaw20vKSsRigXzi7PRsdH9g1bEksKPDq5x4z7vuN+r1injEuKQMVYo4StU0qHhfrtr0OEGh9gwr6pBFsJcmUJktuq8E66omAg2pw9x/DW15UNDiP6P3NyYlcvgUcX45OObjfVZtHLQ2VlUlI/n2+8bQcPd43YAdba31/R6NHQoILe1NcQ+ZWzvrF1d48QfIrwkMzMdBhPE5MCVC15tldUVSALx+PEjk9VgshqVGmVWdlZ3T1d9Y31ZeRkcut59711EylZWYeRgUnpGekVVpUavHbLbbI7hYae9i9ydm59nd9oHhwfhaGe2Gltamxub6xeWprk8EFr51LQL1qFJ39DxAdorhM6O587R1DtdvjxbRzPl9ubwxfNzRPklJMTt7sCbZa+4mNTT0/nhBy+HBq0dHW2wJsbExMzMTsEmU1JSrFIjdbXF5x8DiPaQO6emx5F1NyMjVUyMx8jOzc2C3QPmEYNRCYzU6eRoNWKISKQq5nCQBrh7a2s1KSlh1OveP9jt7u5sbGwcHx9DRAk6NAFIMPchy0JhYT4MDDAEhYWFINnvyxc3L55f5efnaDWKMa8bZw99VSvLs7k5WUcHW5fnB4gnkUjQf6wMDw/lcugLyCjo87hcsA4Z1Bq5VCaCyxvuExARbESwcfGF+IhBIgkJhHwBcEkklCJjhUoJw4/BaNAbjQaTkZgbg3MT+AfoM4iRPoeHbXa73QFTmAODqbjcTs8IukVc4+Nun88zNTkyMz06N0todtozM+WeQoz4uAPe+yOAJffwiMfuHXX6JrAAcp3Nbawvb26sbG0SAo+sr8Nus7i+QUS+AvLXN+HzBtc3uMGA5+em52YmZwhKCTAPQSOTmN4iC2iHUBBaCGyZAQPBjIPyHH4dsAvBVANuge8bWAXEEozrQWFvH9kYtoORHIAWNEuDayPsSoRN6csJZXwZ5KLgtrAIfgW4AgthbXCTI/zlTk8BRfgGq4XhCFvEduEjBxtRAMeWl8FIYLJ1eN/tYNxVDDcUsA7BU47AocUlZNeeOT0cPzmYODnyn5/Onh7PNjaUadT81y/2Pv7gBF1UTY2VIx5rH62jvCwfZmQatc1okE5POTra6iYnhl6/POhoq9VphAP9qorygg/eHH/4+rinq8mgE724Q5QRu4/W1m+Rfetb/2V5wXl7tXx1jnb8FPrTkF1t3Gva3R4/P5m9PF88PZ6vrioy6EVnp8s8LoXJ7LaYFe98+5ub61NIGEDtbUMWbzjNUiitSF4HL7u5GU+/VdXSXL27Pfvo/XczM5PXVnwY4NSgl6KVD0c7p9MyNjb89Okj+NOClJQK4eCA/vGT9xAfRe3tUKuQ6LPHatFwOVS5nHt1sfUnf/L/bmqqPDlayM5KXpyzf/h6683L9ZfPl+9v5m+vpq8ucHLGT468hwej+7ue3W3X9pZjY922vja4utq/umxZW0E3n2lzzbi9YdzdMh3smI72TMf7xpMDA3S8rz3a1RxsK/c2ZTsb4s1Vwfoyd2WRvTDHGnYhbR1MtQw9RlE0cwb6BfZh6ahHNe03riwStfT+9iiuzsXp5MUp6ur5y9PFy9OVi9PVi9P1ywcE2r262Lu5Ori9Pry7PkIawPvbUxjE4ER/e4MK5wIJNU5PCadK3Cdw5IQfJYhocRF0DcdR7zSiNydtvgnr2KjR44aZSI6op4F+vtXKtpjp/da+wQGqbZBit5Edw90ue6fT3m63tdkGmwcHGq3WJpO5SWdsUpvalcZuualXZmbKrELpoEJm0ynsZpVzUON2aN1OvdttdMMzz40E58i/jrToyIWiHxxCPkqEYRmQ5nzYbnS4Te4R08iYYXRC5/VpxyZVY5OyUb/Q4+OAiGxustXWrjcDh6q43BIquaC9Mbu2NK00K7kgMSk3JjEzPDEtJDHtSWLa40QMrvpWyRhcKO0JlJIWkgqiyIjIyIrNzU8hFeeWIpNRExKO9fQyOEg2KlWZtCa7dchrc8GzfX5ianVydmN2cXtxZW9l/WBj+3hnDzmFzo5OAEJIrn+DUcYgtH0vru/OMJry+fX+0fnm3jE6R2eXt8anl4ZHJ002j0Jv5UqUZDqnqaOzvAZDfRekZKbFJsWGR4eGhD95Evr+42fvPXr64CZHmIYw6FDQNBT3BKahBMI0BB852IVCwULp2WHpuWEZuaHp+WHpheFpRREZ5VFZtXG5zUkFnenF1NxKblGdtLJZXd9hbOkZ6KLZqQwXnTPC4nm5/HG+YEIg9AlFE0IhCuMCvpfL8TCZzj7aYE+3sa1N3dAorqxiF5VQcgrb0nLrE7MqY9KKI9JBXPnPgEPp+RinKIBDpLCC4nBSSQSGJPoSh5oIHGrrCDjLUZORSoGJwCFeBl+QKRITOCSCjUiUKRRm8sFC3HQ2K43FSGPS01i0NDY1nUdJF5AzpeQsVU+2rjvH3J032FNgJ5OclGJnb7GDWjJMK+mnFRtoRSpqkZRSyO3Jp3XmdrXmtDRm1ddnVNdmVNZk1NTnU+ltjc2Vjc1VfYwuiMboxJzOQj44Movby+FT4WcE65BIxpIq2HIVR6EmBoFQa7kaHVej52kNPASu05mtSI8ES8vgsA4Z+Z3wQRhzw2vSD4M9KvpFxAWsowpd2yCcgjYxFPdbVEbGmpOzy7Pzq7n5BaSxgaWIyIpze4cx5oIivOUQVHSJlsrVIYwch2g7HsCHCJ1nc0iEMjtN2Ii88EMZtjn6B4aM1gEthtHDkBLI4GIwSSG9CaH1hAxBmfG9TCqH30Uvcr3gWMSyvq+o9AY13qj9AzyJen7n+fOP/tvRzeeHN5+dXX90HPbHH6R/9dTMun31GcYdIkKD/ttPPxylfIf57+6NtebFF+mm+6qhG/XiHdn/4onmzrr84vrl59evvnd2/93T++++/OSHU6sXUvXgkGtmauFwfvlkdevC7vbPr+1fvfr88vmnF/efnt1+KhW/sph+TmF/J4lkqOuim4f9L159z+NbSMwzhMaPPI0abm2yzK4czq0dLmwcLG4cLG0Gh1gNjLL6UDiY2zhSeF92m1+axg4Wtg8xNlFggKPjLUTBnpwdXlwcX10hg8Ll/d3V87vrF3c3L+9uXhBlfHN+e3dyfbd7dmubvmqRHSe2LT2rGoMSW2fq+AtG787sBgYj2ptd35lZ25peXp9cWp2Yx2Csc+7JadOgg0Kh1zU35RSRUnOzEzPTY1KTobj0tHg4N+CFA0tRTlZaHkAoOy0PBdiFMsFCKblpmMNGBGUUENYhxPaQKgsw4lBLVy2F0cIX9xhMXIx14PMZlhYGtjfdYKHjg0mi1Xi8cHq8fHK0dkIE0e6cnu6dnR2cnx+iExrzUwAG4n73gNlLcGsZmwA0D2CcFqGMR2GRm7ubqporSVWFmcWZaYVpSTmJ8DQDFMFSFJ0aDWNRZEpkZHJEgI4CaBSwFMF9jsisgPwKsQjOAR2BkcLCEsMiUyPjs+NSC5OzyzNLmhAyVNXOaabJevhGltwm0nkU5gnd0LTFtWgbWXaMr41Mbo7PbgOH5lf2l9eP1r7EofOTk4sLQD9a5cdnl9AhvBwP0W90guHrlzA2LrL5TS9g+B7zsFuJDCZIfc1iNyKnaUNNThkpOT89LiMhKiUaewVmg48cjEJAIIKCYCCKBCA96Av3OXj9RSaHx6djANb4wrJ0Aoe6y5nsBrkCTQqGY5g36hL6vdKZAA7NTWoIZ7k56zrhgzGC+JGzo4Xri7Wby02jXrqzPffy+bF92BwS8tjlGpRK+Dj5h0c7RpN2ZXUBxgq9UQuzD9LKIXAIHeoIX6FQe+zOId/UmFqnaGtvHrBZYQsSinmkonxYh6Dq2goMoYikjEjN2I8RG+0Y0MuENKa5+VmtHY2IHaJQOysqi2vrynV6GZKuYGDEs9P1hXkiUe9nn+BG33M5La9fXgwOGNGtS+3tcTptL1/emUyG66tz+GzDnPLq1f3p6aHRqDs5RQ60k9PzQ9hSYHWAExR2Lz0j1TJgrK2vqWuowYAeGr2yrrEmJz+7urZqyDEkU8qKSopKy0oxprzGoIVDF51F1xp0KakpBaRCvclgtJpM/WbkAEBMkXUQYbX9LW0tfBGvtb0ZXltTM+PoflGqBPPzIxwOeWnRfbA/eXw4RaD+4ezZ8cLZyfL56drl+dbN1T7RRrk7B9Sh1/bjj15jUMvTk4OPP3qzjoAAtwMBPDKZBGO/7OxuwokM2Q7q62tstn6hiKtSoSvBjWAYPo9eWorYvWLkAp70w+Ouu7KC1N3djOSea6uTfH5ffX0lk0nZ2FzA+DAYnGR21g/7nsNha2lpgi1oDb5Rm+vbO5v7+ztWK6LYrFdXJ8/vL21DZt+E58MP7j/68P78bI/a20nuaYeL1Mvn56dHW2aTGu2tF/enSwu+1pY6NqtXJGC4nf3LyD0wjeE4bRiI02hUwXER5imkqsPwmpjDd06BUTWREAEDa6pkKrUcgKfRKPUGONUbrMhbMdQ/hIR8w0M2u20YzOmw20E+bpdnxAODjBeRyhgxBd0gvvEJP9zVxien0J89EczCvLTkW12ZXF+bQnQ+DhwR+StLE8iePDvtBSlN+Ucn/d5J/9jcLP6EZGWr6BkHMgBGMKIOCmgWIsR8bx8fd+H2Agfunb3tLcRXbCLSZg2RAIgOQDAAwoQQD0C4mwErYHxZIyJxguE9gYAfcA2xfDDCh4COQDQtyCSQvIAIGUKyBCKPQmBCzgNE+yApwj52AuP7YA34eWBCAesMBv8EJ3TkExFEgWUCgUUb+CPsS2jUEjkVztArffFFNgWEEn0RlYQmL6KEthEsglUgPmmbyPmwvbu/g4PcPyL6ZXYON7b219Z3l1e2FxaRumPy7Mhzfjxyfuy9PPNdnU3DNLEwO/jm5cbHH+x+9GZ3aEDWR20y6fmjHv0nH+599tG+kN9FpdQ7h+Ufvdn+88+PD3Z9THpLH61pZ9P7nU+PPv1ozzdmWltxffLh7ua6u4/WIBH1iIXdgK4Xd3P319M3l5ObazZUeEx63cqi9ex47OJ04vzU32/lz05bby4RkWbu7qoWCnrEot7T47nndxtWs7irs5rFbNvb9Y+PmRzDqrub1aUFp8OuPDuZk4h652aG8M3wMNzSHHs7k9Te5q7O2u6uuob6Ury4vF4rjdqqViFvtQhE5/cNra9OLMy5tzZ883MuPLOvX+woZPSDPd/HH273W/hnxxMfvVn+4OX86xfTL2599zdjN5ejV+fu8xPnybH9+Mh+eDB8sD+0vwvPWMQ+9e/tWA52zYd75uN98+mh+ezYcnlquT6z3JyZb85NN+fG6zP95an2/Fh9eqg42Zce7gr3t3m7m9zNVY57TDdkEwwM8jGQ8bBN7HIiz5Da7zMszg1srNr3tjzH++Pnx5NX57MgyavzpavzlavztavzravznesLpPU7vLk6CiRDRzaIs3voDskh0Fl6dQ/dXd8hbyGyd1zgtXQSICLcG8BmYlDd1dU5JPRbXMQDhZR0jilE7U6YkNbI7ZIT6R/sgmEb2z7MdNjpLifV7ex1u8geV7fL2eGwt9mGWgYGmi39LUZLq87cpjH3qCxURT9LMSBQ2RQqh0GNrDxum2HEafKCcEbMbrcF6fDtDuOQTd+PlEL9WrMFg09BKOiQKdzabxgcMg07LE4PxoE2j06Yxvz68UnN2KTc6xd5JtiOEeqAvctgbZIpqzncIgo5t6Uxo7I4qTAjDu/99Kjo5GfRCY9jEgOpqBOIxGuxie/HPehRfOKjBGKU1dDk1IjU9Njs3PTC4oKyKlgPkFQMI5th/Ca9Sm8zDXiHnHBHmR+ZWBmfQt/l1szCzvzy/tLa/toWvDxOdg/ODo9hGroG/4CCLm/uofOr+9OL2+Pzm/3jq63985Xt47nVPd/8untiYcDl01rtYpWBzhO3k6k1jU0FpaUZudkJqYmRcZGhkSEgoqdhj548ew9GIfjOBUKGHiMTN/JxxyaEJCTBLhSaglTgmeHpWeEZOREZuRGZ+ZGZBRGZRZFZpdFZFbE5tfH5ralFPdlljMIaQVmjorZd39Jj7aINU5luBigI5CP2S6RTMvmMXDGrUMwplbOEUJZNyaR+MeiIN8KhD9Molq5ObUujpKaKVVxKyS1sy8irS8wsj8koicwghWcUIo4ILBSWSwrPL4ooLIkklUYVV0SXVcVU1MRW18fVN8U3tyW2dyV1kwOmISZMQwQLCUWEgxzhIyfOAgsRpiFeBoeTxmYChwjTEIuWTuBQb4aIkiUjZ6l7cvQ9uRZy/mBPoZ1c5KIUu6ilblqpq6/M1ldm6SvR9ZXIe4sEPYUMDITVktPakFVfk15VlVZekV5SjsF5synUlt6+jm5ya2d3cxe5pZvSSu5tI1PbKbROah8AqZvO7GZwyCwehcuHwwuVL4KNqE8s7ZPI6BI5Q6ZgwX1OpeFrdGK9UW6yYERvDIyGIdGQUMONsb1Gx9DvOznum/Eh0nRqfmoGHqhLM3NophKx44vL8EpdX13F+NYIzkQ1jhhRjGb9oPXNbcLxA14r8FRehs/uCoJT4Scz7pscHR93oTPPaR8YsiIZlcGMNIbIp0rk90ey1sCA0RjV+vek4MkDUqqFFqu6f0gDCxIOBPoChwa5MnjKfXrz+geHN58f33x+cfvxWdwff1bx1ev+jhfXx59/+Py7n7z+/g9++Ocfvfp4y/vi/OTmgz+fPv5s/viD+9efek+/kzD8YnDt5vrF57dvvn/+nMChuw//YuvktVTr0FtG/XMHC6vnq9vXbiTE2jy5fv3nly9ARJ+d3X06NfNRH+e6rnWjqMLd0j7e3eVt6RqrqrfmZKsy0w3paeK2buvc6sH8+gFwKEBE+4ube/9KG3sLG/uTK4dTq/sLgT8Bk1Z2Dtb2DjcxlDicr87Pjy4vT66vL+5ARLdX0HNCKBM5FW5uYDs6vLhBfrml3auJ5VP3zL5ren90/mByDWOzHi1uHSxs7s6tIxXX5vTy2uTi8sTc4sg0TB6jQpGCQqOX1VTD+AM3uYT01FjgUEoS5nFpKbAUJWalJ2dnpOQAgeAjR+BQKkFEGbARpeelp+dnpOdnZhZm5RTn5JfmFVchs1w50sEhxYdAQjGaeE6Xwu83Li0OAocO9yeOiFbjzMnhwvEhcgrBdxzmIBzf/skp3C/RhgBQII3V6enZ4dHx/u7+9uoa7jbcLp4Bez8yI7NFrG56V1NXQ3kjAiFzYSNKK0hNzkuCmSg+Ky4uCEVp0VGpUVEEFBH2ogiCiAgnumBMUTDRAkKM4FkHFzssmZCTkEZKzanMLmsraaTVdgvaGCqq2MpVO6XGMXW/3zA8a3Uv2UZXnA84BOvQztzK3tL64drWMarKvQP0u5+dHKN1QrDQxRFG+Ti5ODg+34WvI0aOgmPkxt4cLOlzK+6J6UGXV2u1iZRaDNrXSqFUNSNHRWlaQVZ8ZlJ0aixCoQh/udgQuMy9DR8iBlMCBQWFvHmwDgGZYN2KSo6IT49OzU0oLM+oaURYYQVwSKFE9yfTaeePukV+rwyAMONTzfjUs37twrRpeX5gfdmxvQ6XdDTcFy5PV6/O12EjurlEa3kOgQHwPgpY5wJ9FkgUMY+h/cZ9UzD+jCCh88iYy+N1IEdC0OAz7OwfslsG4e06ANuLzmjR6s1qvUmtQz5ro0JjkENaI0ZlVeotyHyNLNj6AQyX6bIg3zGywM0ujMBstr07d3SyfHm1iZxy6Gb+5OOzTz++/OyTa0RsI6UVclt98tGLTz56+clHr4EQH3305kNi/MnXsD+/fv3iBQa+vEeuLeTsOsFTsruPZunqyvqib9JbXlk6Ou5yex3OEdh54BRuNg8iBzpGcUfOFSJ3nNao1RBpUjVqvUalU2NMQ6VWCe+44tJiiUIqgzOXWg5rEpIoaA0wPCOJCoJsLTbHAI59xItBThzTM+6FhZHVldHNjbG9nfHDPR90dDB1coB4jKXTo5Wz442Lc6TbOoYf2ovnN+C3N29ewGwesJwTA2YGdx7JkGHMgZscIn9mZmCYGEGUEXzDEAnjdg0gJGbE0+8dHZwYG/L7bNOT9tlp5/ysa3HBs7LsXV0dX1/zbW5MbSGn8ObMxgYGgJtdXZ3FgC1wDJubn5qbIzQ/jyFc4HOFJMXIwbUJ+MFgMs/vT1+/PH/z6vLD10ipfPHBK5TPXr84efUcOnp5f/Ty7uD5zd7d9S5uj0ukC0NOv5059MfPI45yfNjlsqCFg7FZMF6kBoMyaSQarQzmPoMRPd8ak0ljNmstFp3Vqu9Hm2fQPDyMYTSHXO5hz4gDGRq8SNY3MTrhGwPzYODIqZlJDJwyOzcziyFTkMZgfnpuAWF3yEk6vbQ8vUoM7DCztTW7uzO/v7dwuE+41x7sIkZ/bntzdn1tZnV5enlpZnlpdmkRDnJLCNVBKDmchZB0AAnYkMsAwVQoEx9R1SC7GzK84ZnF3wJR50gWt4MmIxzbdggRfILU4sAbTAThwAGWyIjwkEGOyOQWzP9G2IAQpQH+AauAfMA/yCOHbkHcl8RAQPdEcm2kzEbjlOAiWHWQjO7tRORZOEEILqq7h4nYq389Bf+Irn6sgUi+jSGOAhPWjg/E4EKXaPXiFkJCbawc4yLhiI4PoEPMiZxy+0iWf3AKH3fg0Or67uLy1uzCGkbAOD8cPj+ynx+7Lk89Nxdj99f+l3fTb17MA9g//XD184/Xvvvpxvc+3fze59DGDz7f+P7n6wGtfe+z9T//dO27n6x9J6BAYZ0of4xfrXzn45XPPlr+7MPFT95gVTMfvpx8/Xz81d3oi2vP3aXz5nz46mTo4njw/Gjw/Nh2ceK4PHVdnnmuzkeuzr03l+O3V77b68m766m7m+l7QlPQHXQ9ef8gohyQn/iSWGDm/nbmxd38y/vFVy+W37xcPdwfb2oofnG//PEH2598+KBPP9r+9KMtQh9vfUZo47OP1z/7aO3zj1Y+xd5+OPfJm+kPX/k+eOF989zz8s5+fzN0ezlwfW69ODWfn5hOj42nR8aTIwN0Ch3rz48NFyeGqzNgj/H2wnR/aXpxbX55Y355a3p5a3x5a3hxrb+/0t5eqK/PFJcnUiTmPNnnH+9xD7Y4Y36Dyy13OmWQx6OEP7nfZ5xFyNCybQcvyl3v6aHv4nTq+i0OXZ6vwtoMv7jL872rC6TCO75G7+j1GQxBtzcX8BrBvYAIwOeI4YbubpA6BTkIcTfirsRdBiLaP9gL3Ndw41xGZnMiQTmyYi565uYc09MD6LIc86pGR7AzQpeL63ax3C66x01zuyjAIbery+noGB5uHxxstVibwUJ6c7vG1Kky9yqtLOWAQDkoV9t1WpdV57EZPA7ziNvqxVgKHovTZYb9B+Yg9B6hUtAbVHB01mgVRJSgTg1vbL2ByBo5MGi22S1Ot9XjtXonzCCiMT+ISDHiEzhGGIMOsrG/VaqsYXOLyeScpoa0/y97bwEXV5KuD7NyV+7azO7e9btyv/2v7+zsjmtmMnFXCAGSEAIEgru7u7u7dePWuDZNNzQ07u4OCZCQwPecPoQQJwmZyWSqfm9I9+lz6lQ9VadOPfVKiZ/+5Mi+D/d+8t6u99/d8eY7H77+7kf/eu+j1yDvC+WDjyH/gnz4MbYx/c/Hn7z16Wfv79qz4+Dh/dj6Vlzq/CUFZVUtQ30TOwtbbBIc7OEX4xecFBSeEhadERmXHZOYG8/IS0rJT04vTM8uzmJRjKiguLKknANdUEUVr5ID1VBteVVNSSWvuJybV8LJLqhIzwUdKoxl5oTFpvmFJbj4hFg7euib2Shr6krLXz4tIXEQU6z9uz/89EMoiN5+/4233/vPm+++/vb7/34XROjD/4AIffTJmzt2vrVz99uf7Xln97539x54b9+h9/cffv/A0Q8OHvvg4IkPD5768LD4jiNSnx6V/uyE/D4xtaMSeqLSZpJydheVXBU0fNV0g3QMw0GETC3iLK0SwILs7OBpy3RwSHZ0THaCOKU4QxyYjvZJ9naJtpaxFsbhRnoBuppealcc5WXMpShGpHoUmR85/+mhsx8fAvU69f6hk+8dOfXe0dPvHae40Ienz3woKvHRGakdEud2nJP+5KLsTtnLnykq71ZV36MJnY/+fkMjykcIUROELkOHzanwCQeNjQ4YGR4w0N+nr0tZyulr7TPQ2G+ofsBY/YCQDh2yVTniqHLUTeWYlwplKRcgVA0Fap0J0hb30z7jqXXGVfuMvcZpc9WT+leOq8kfgZpQ+tx+CYm9Z8T3nhbbe/L0XlHxg1IXTklfEr8oe/aSvKSswjl5xQsKytJXVBDaXgaBFjSwgqN3WRc+eyZKMF8ytVQ1t1a3stWwcdC0d0L4BNjIGbl5mUM75IetAsN8sJUfoh1Q9sppGWlZeHigLSzJLYDnDxa7OUWl1SVl3NIKXgW7ls3hc3iwhcMu2Hi1N9U3NDc0tjQ0tzY2tTU0tQma2uob2/iClpq6pmp+I5tXX1HNL2XzCsvYLFhasvKwSpHATIQaCjMW/2Avb2zbiP1CPLChn4WjC7ZhNXEQiqOzCeJuOzhBjO2FYudoZG6lbWquAfM/iAjexlAQwe/e0jkkt6KllNdVUNWWx24tqmwqO//PQdVvTNh/bdhZZNBCpNP85+25nkNRJkPKP2r30o0o7X7LvWlvSEspv0c+svlUbIN/NgzSWqEagnIJKqZKfg+rosnGNczaISAqoTgpjZ2eww2NhGdrOae+u4oPOoQgb+3l3DZ4EBVWNOaV1uUW1WQWVKez2Kk55clZpdAIJaUXJaUXMjILGJn5TEgWLXkQRiaLliRIxvpn+khyVl5Kdl5abkEmvGARw6+sHHqT0ip2JZfDrkGgKKHwqtm8ahwpr4a9MKeEzSmsqMovr2KVVuYWVWCvWCiXMvKhaCpEKN9kBDzHRAl7NKRiQTUFO5W4ePtZWTmaW9pcvCx3TPTUfgThObT/E4oOgQt99gm40L7dOw/s2XVw3+5D+ykuRNGhAyA/EIRSOAA5QcnBk4eEXOjYCfEToudOX5CXUFSV1tS7bGaFba2Mg0Ns4+Ju06GC6OKC2OICypW2EBv5FWTkIyQoFm6peLDCeUpFJcJzgA/B8KwUS+glxdmsnNT0VBj3h0QEu8LvAtYORlqKmgoXFM6dPn/ymMTRQ2IH9p3cs/vYrl1HPtsp1BTBp+jjfR9/tOejD3d/+MGuD97/7IP3d74PzyLsWfQOLTvexWfEpsNPH0N9feSz/af3H5M6KnFFXE5HRs1cycBJ29LHBKohj2gn7zjXgCSvkBT/8LSgqIzQ2KzIhJw4BispNT8loyAjuygnr7SgoKyksKy0CByOIkKVhaWV0J4LuVB5Tn5ZlpAOMdNZ8czMsFiGf1iMq2+QpYMr6LyiptZ5eblTUhIHTh7ZeWjPx/s+fX/XhyBv0BEhDgSlzqJFqNSiP9MhIigzv8/e/XjvhzsP7Nh37LPTEgelZU8pq0kaGMra2al5eeoFB5iEh5jTdCg+yiY+Gn/tE2OcGfEeKUm+6SmBOZnh+bmxRflw30osKWKUFDKL8hH9KSErMxbbKSJCAKb7YVgyC/HGXmCwZ/XycfHwdnbzhALX0RX7kHrYu7jbObnZOoLzOFvZOVrY2JtZ25laYkN3W1qMzbFBh52xJTbidDCxdjSzdbZwdLdy9rB297H3DXIJjvCIivPFJkIZWVHYs6ysPIXDyazjsxoFhU0NJU0NML+poCbo9WwBQrHV8wR1NdT2lZQI913h1/Hw5q/BXpjVlWwsk8PDFcpreL6mJCXHRcdFgrZB6ezh6+qCKOKutjaOlpZ2ZuY2JqZWxthfCPsIGZtjo8/bm37C+8XU0MDUwMDEQN9YX89IT99Iz8BY39DEABoh2P5ZWJtZ2VrYOVo7YSdQL0eMVkEh7pGR3gkJfinJgVgUZ2WHFbAiQIoQkIoKq0A5OqdgY5PS4tzyMvg34wGlvHcQKrmG2k+GEkyasU8MpuaYqyAqLgypwIWiokJBhAKwC7SPi4+3k4+3o4+XPfYbCfBzDA5wxA4k2IcEu5FER3rERXsmxPkkxvsyEv2xOp7MDE5mhjAYodhxMhE7VMaHwo88OiYE+iUIKFZ8PHaAQbxjBDhOLinOwNQKG8jU1RYJ6koa60sa6ooFtYX1Nfl1vDw+l1VbnUMJJ7uGk8mryuBWpsNxrKKEWZgXn50RhSX2uFh48nj6+2PNF9tB2rq5W0PcPWy9vOx9fBx9fZ0RITAAewQFuAUFukPRR5G6MF/K84cKh43dM8MTEiMTk6LBt4WcB2yNAYdvxBqAiw0+pGEPpQxK4PyTncWggjLnM8GC4PQPzRu7PL2yAh4p6RVl6VhYgSlUQR62E83AjqIgQlAKAdJyaoECYwm4BJxXK2Htj8VyCOgDduhB5OuqauzSQwe/hlcACA3NkyihKQrOplQ8wmDZ9F5A65sCUTGvYQsBoTb8AUuhaAq1yxB6JbonbTQOxk4lfBBgA1b41WKPVLT6piTcVWhLidq+iMqYypnKFDuxYj1AuA0RfuHVwBIDDwK2HqpGbG/suwqvBspkF1bWsCygNmCltEOZ2QWp6SxmSnYikM4Kqix1Y5e4sUvdOWVevEpffnWAgBfcWBfa2hDR0RTV1RLT3RrT1x7X1xHb3xnT3xnd3xnV3xHV1x7Z2xbZ0xbR0xrZ3RLZ3RoF6cLfNnyIxuce6giOR3Q3h3U0Bbc3BLTV+7bwPRtr3ARcFz7bsabCjltmyym1riq14ZTaccocOGVOnHJnTjl4hTsX2pVKL14FiuRdw/aB8NjetNRAqrxrOD616+KND/xqlNyfzw2o4wXV1wQLakMb+eFN9VHNguiWhpiWhtiWxti2htjWBupvGz43xrQ1xbQ3RqOOHc2Rnc0RncJydjQFtDf6twm8Wurcm/kujTUO9VxbfpU19ujiVphXl68Lt9yiusKCW2nBq7SsrbLic6zrq20aeDZNtbbNtfatfPvWeofWevvWOvuWOvvmWrvGGhsB16qOY1XLNudWmHBKDdklBuWF+rEJrhHwl4lwjIhwjI52iY/zYCR5p6X45VC+nRGlhdHlJbHs8gRoh6oqktnlqejqleVZleUsLGRgq1wMeGxh36Y2mkJnRl+upsYW4V5V64Kv6LmUzRy6NwLBg8BTkdihL83C/k65uUz46KanR6QkY49aH7yjo6PsIyOswsNNQ0IMQkL0goMp7VBgoGpAgLK/n6KPz2UvL3k3NzknhHlzuWzncsXGRcXGXcfW0xhhV+3g4hvo7hLi5xYW5A7ns5AQL+iFgoLcYA7n7ePs4QEbWYRIQawUuA5aI5K+DfwHsaGPPeUyCEYkjB3pAZPfoBCvsAgvihGBn8U6hMdYBoYZ+gRquHopWNmd1zcUVVE9InNxj9jpHYf2vb97x7ufvv/2h2++9d7r0K68/R6MzV57+30Eqn7t3Q9ee/d9bOAj3MPng/988NHbH3/6/me7Pz1w+NCJ02Li52RkFTXUdUwNzbHJrq+jOwayOL8QZlB4amhURkRMVlS8kBExWYyU/NQMOHhgHgIX4fLCErzfYfoBeyduGZtXXMEtKOPklVRlF7LTWeXJ2aUJaYXRjJywuHT/iEQ3v3BbF28jS3s1HcNLCkrwzT5y6sTeQ/s+2fUJAip88PE773/81nsfvYnQ2x9+8tbHO9/65LO3P931zmd73sXmsHuxLdKhDw4e+ejg0Y8OHfvo8ImPj5z6+IjoJ0fOfHrs3K6TMvtOKx4SVz9+wUBc1vKCoqOcmoeyjr+2UZihaaSpZaylTQK0QHZ2DBAhRwchC3KkWJCLS4qra5qbW5q7a6q7S7Krc7KLQ5KDday1WYSZYZCBpqe6ooOcjJmUlK6omMqRY5f2HD2/84jEjiNiHx0R/fCY6IfHRT9EWPPT4h+Lnt1xRvKTs+d2Sl7YeV7ms0vyuy5f2aOksldNY7+27gF9w0PGJkfMzI+YWxyxtDxiQdGhI2ZmdGTtgwZ6Bw10DxrqHDTUOmiscdBEHXLIXO2wpdpha9UjdipHHVSOuaged1c56al22ltd1EfzjK+WuLf2WS/ts27a4g6aYpaqp42vnNCSP3bl4iEZqf2SZ/eeEdt76vTe46f2HD+Jv2C8B06KHTwtflj07NEzksckzp2QvHDyvMzpiwh6rHBGXunsFVVJFc1zGtoXtPUv6hleMjCRNTaTN7NCvEdl7O1j56jr5Gbm5m3jHeAaEIrouNhrPgHu34yU7JT0vLSswowcuEmU5+RVsvIr8wvBi6qKS6vLKrgVbASPQ7AEhEwQ1NY18Oub6gRNfEFTbX1zTX0zl9/MqWms5AnKq+tLq2qLK8GFOLlFZRmswpTM7ERsDh0fExwe5Bvo6e7thDgKdo4mQschPXMbbXNrLTMreDppmlpAnbUuNP8xMVc3NlOHN5SRqRoE27A6YHHSEZotr8i4rJpQZlV0Oo+RV5db3lQW6Vmt8udmnR92GP2wRfuVZpO/dbICumKc2i/+ptftfEZ1z04HwUmv2sr6HimfhguB3OQi6Js7iqs7MoobE3PropAPi+/gEWVi4RMaXRjHrGRmcILCUhlpxaVVzcXsJkhRZUNheX0+RYR42fmcDFZlak4pM6MwKS0vISU3Ljk7lpEVzciIoQR7ntMC5Qw2/4OkQqISISmRCSn4G4W/wg/RjNRYJlTa6UkIZZWdA0faXKxfUtuiw00FuggEXqUEu6QXImxfSVF+cTGrqJhVWJwDe8T8gkxsq4l9oXJzU7Ozk+FKnJ4O7TgVaxbz3Lh4v9BwKxtHQIa1GRlFefj5HT55fM+Rg7sO7ft0/x6wICER2vvZwb04svsw3ISgCzqwj+JCBykidOLQwROHwYIOnToMwR5ER8WOggudkjh55oLoRQUpJXUZbQNFuHy5e5mGhtnHI75zii8CyhXmU5PFfFZcHisBw3FOTirM9xFwEIFpcwuK8opKC0rKi6BXKa+i/pZVFJbC9yY/PSszKYURHhPu6YcdpaygIFLRUZJRlj4jI3r6/IljEkcOix3Yf2rf3hN79hzbTZEiaIoOfLJj346P9nyMkNyU7PpQSIo+eI+WT9/HZwSmw0+f7MfWq7sPih08cf64lLKEgr6slpWqsYuejZ+5a7gdVEO+8e6BDJ/QZP/w1CD4DkVnRMRlxSRmJyTnMtPy4GmZnQOvZuAPU/7SsgL4CyEYYBEWD+AnV5aTX4qFpYzc4tQsIR1KzoqITw6MiPfwD4XGRN/cClu+SV++fPqc1MHTx3Yd2UcriFBUSqlFW/rRAu3Wznfoz/jpfciu9xGJ7tMDO3Yf3nnw5J4z545euiympnne2AT7NGj6+hiGUcG1LeMirROibfAXEhtuA++e+GiXxDiP5ASfNCZCuIblZETmZkaysiJzMiMz08NTkkOSsL1plHdIiDusGzyonQdtHbDDppOFjQPFdqztTCBWwr/W2HDT1tjSxsjC2sDcysDUUs/EQtfYXMfIXMfATMfQTNvQXAdiZKmLSBgm1vrmtgZWCJPibGLvbuHmY+MT6BAU4RqT4JOcGpSdG1FYHFdezuRVp/Nrsvg1ufwaVl1NQS23qKa6mFtVwuVUVFdVUvtMcjDn48JtsZLDq+BgAII/K+Z8WAKHFS+U0Yh6jvBJkdiZxzvA08UDQVYsLexMTSwNDEx1dY21tQ01NPTUIOrwR9ARivZtWf+sqqatqqqlogbRVtXQUdPUxTbFmnpG2gYmuiYWBthj1M7BHDa7iGsZEuocE+OZhH2cUvyzqZCJoSyETMyOYOVEs3KgrsH+j9gJJLOQ2gi1CIoFap5NKREwBcckHXNWNrQD0DHk5+dh20Q4a8XGRoSFwXUG+0g7ubvbukFf72Lh5mzm7mLu6Wbh7WHp62UV4Gsd5G8THGAbFmwfEeoQGe4UHekSE+UWG+MeG+MRE+UZE+0VFYmY9aAfEMSk9goNpSJTI/YAdsBMZkZkZcRCqQJrVQ47q6Y6m8/LrePl8rnZtWA+7DRuRUp1RTKnnFFNS0USpzypqiyxsiShtDA2PzcqIzWUkYhtT73DwtwCAhx9YGbtY+vlbY09Drx9bP387HEwKMApOBAbPrqEBsMzwT081CM8zBPhleHAjf1SsB3nxtZAycmxKVQs7IS0tMQ0MKI0uMrgLyQJcTIgmRmJcCrLYyUVUiGhmRWlKVUVqdVsFB7mQ+nsCrjjZ5aWZBZje83CbMz2YBAILgR1EFxsaDpDMxpQGmr7H4q/bGx1SvEZzCZx0h2h+pgwCZU8wu1QhaxlfUPVO9uqCvdXpYRS1tTTZAUOtEIa1ATC0tTUvJ6amin2QvGi+xIOrieccFuok4Xn35OEPGg9V/xPMSIoGesF1NIAxYigLOJRwVyrsEBA+3nDg7ES2iG4esPSPS2D4kIJSRkw80jL8GYXW1UVW1YVW1WX2oCi1FU5NlS7NNW6tdW5dzZ4djd59bZ4D7R6D7R5DbR5DrR5DLZ7DLS697W49Ta7Qnqa3Lob3fC3p8mdkmaP7mb8XZfeZre+JteeRqfuBruuepsOvmVrjVlztVFDlX59pQ6/XItXoskr1uIVa3OLdXkl+twSA26JIbfUiFdqUlNqWlNqxisz55VTUiOU2gpzPqTSog7CtqiHVOGvZX2VpYBjLeDYNHBsG7gOTTyn5hqXllq3Vr5HW51na71nG6TOo70OX4VS79FR7w7pbHCDdDW4djU4dQkculBOgW1HvUVHnVl7rVELz6CpWq+Bo1PP1uJXavAr1Gsr8FezrlKzjq1VX6UtqNJprNZt4uk31xi01Rp21Bl31pt0CUy7G8y7aBGYd9Sbt/LNmmtMGrnGgmoDfpV+TYUut1ynqlQ3Psk9OsYDggEkPt6bkeSXmhKQlRGclxteUhBVVhxTURpXWRbPLqN8ERHoAvHK0clhW15amofRDt0bCkl6PEFQK4wkoPsUxac8FihBx8Vf9GLKXBPMidI6ghFBlwmvtuwCbGibx8zJjsnMCEtJCUhK8oyNdYqIsAkLMw8JMQoM1A0I0PL3V/f1VfX2VvL0VHB3k3dxkXV0umRnL2Nte8nKTsHSQcXCUcPSzdDG09LOz8EhwN05yNtNqBdyDwnC7mDuAQGuWBTx9HJyc6eUQohBScVQsaXEBpubUkJ/tXOAih67vUF1D0YU4BWM0SrCMzzKg2JEMbbB4SY+gVpu3opWthd0DUSvKB+5IL371MmP9+99b+eOtz9+/4333vzP2/+G4dkbb1Ph2hCc7c13/vXWurz+1juvv/3uf7AtOJxdP/3sswOHj54UlZC8IH9ZWUdL39LECnYL2Ekw0jswMSA0GXQoJDI9LDozIjYTjCg2KSeRyUpOy0+DyRwVUAHhkSqw0FlUivkJp7i8Or8E01l2VkFlGqucmVWSmFEcm5IfmZQTGpceEMlw94+wc/U1tnZQ1zOSvaJ89vz546KnDhw9sGvfzk92fbRj5/sf73zvo0/f3fHZu5/uenfnnnd37X1v97739x74YP+hDw8c/ujQkY8PH9tx+PiOIyc+OXrqk2NiO4+f3XVcavepS/vFrhyV0Dh1Qf+svNVFZSdFTS91/QBdk3BjixhLqzhr20Q7B4Yjpf9hOtoxHTZUQxQdSnVzT/PwSPPySPdyT/V0T/UAKXJIdLSJtTUPN9P311V1VZK3lZE2lpDQPHny8oHjMruPndt57OyOY2d2nDiz4+SZHafEd4ie/eSM5KdCLrTr3MXd0rK75RT2KCrvU1U/oKlzUM/gsJHxEVOzY+YWxywsj1laHbOwOErRIdMjpsZHTAwPG+sfNtY9bKINOWKmdcRM87CZxhEztSNmqkcslI9aKB21VD5qrXzUVvm4g/JJJ5VTLmqirupirhribprirppnHdXPWKuIml45pSN/XFn6iIzkAckz+8RO7z15cvfR47uwqe5RyIm9x07CKhKk6NDpM4fFJI6KSx2TvHDivMypi3Kisgpil5XFldQkVDUlNXXP6xhI6xtfNDK9ZGp52cLmio29mr2TrrO7mbu3LSz8A8MCw6KjoxNgYoFQPAgEV5CaWZyeXZqZW57FqshmVeTmwyECjkBVJWUUSa6sglMZQmvX8/gNNfzG2romqIO4/Kbq2saqmoZKrqCMg7156ooqagrKaKViWXpuITYJiYM/Xwx2SPSDZwG2j7d3MrOyM7Sw0TWz1jbBvpcW6sbmasZmIDyqG2JoqmpoAlGBGBir6BspQ0R84cQQiPCI4R4B0cn5giBGVUxmTXpRYymvs75toKW1tYufPFATPiyIGm7JGR3smp1on2pPHemuGxjt57QVcJvLR8ZHqtsKs6rj0isTq7G/ST2UQq2MvPqING5aQZ2Ld7SNQ0hCclVaTl12fn1MfF5oCCMuJiM+PjMBEpcRH5seH5sWG5MSHcWIikyMCIsPC40JCYkOCooMCoDqCxIW4AcJ3RB/P2yyKBTfYL8HCX4K8AsJCggNCQ4Ph1FJBIIewaIkNhHBLeIRxAumJfGJsGOiBBFiqZ/iYuKwKh4LiYqFBQoEV1ExksLCsYsYomUF+gfBSysQO1KGRyEeq3+wv5GFqbaBrpquppKmqoKakryKIkROmZLLqlcgCqpKiqrKimpCUVe+AtFQVoZoUaIC523hnFJDT0PTUBN6Gz1TXTNbIztnC1cvu8Bgl7gEv/T08DxWTElxIrsylVuVyWFnCjfpg8sQq6QU+2EUY54I07LiSmi3eGUwxq2ur+AJ2DwBp0bAqa2rrOZijbewpCgzNyuBGR8SGewZ4Ono4WDpaG5gqadnrq1lrKFhqKqmr6Kso6SkfeWKpsJlNXk5FTlZJVmZKzIXFS9eVJC5qHBRWn5dLshdhFBfL1M/ySrJKWooquiqaJlqmjgY2XlZu4U4+cV4hTICYzLCE3NiklhxyQVY9EHshOTMEvgLZeTA/A1kBztqVZaUVpVXwGkVy/wwVqjhQ6p4KDO/srq2AnWpqoU+tKSCW4SNqkqrWEWVmazilMy8eGY69oP09A+yc3E3tbbWMTZU1oZ96xU5ZXkZRRlpBWmhXLhweV3Oy58/f/k8/RU/oVIyVy7KKslcVpVT0rispnPFwFTT2k4f+ytjQ4yoKLdkpk9mOvQ/QblZ0FoEwzE3Jx3kJwA7DmVnhOVkRrGyMa9NKMqjlEIlBRBGcX4SjmRnxKalRiYlhcTGClVDoV4Iq+LrD+2QK7b0gVCOQD4u8PPDEeogJXANcvb0cfKgotw7unk5wCjO1dPBxRMfHN1wBOKDQDtOnn7OWG7xC3YLCPMMjfaJSvBPSA5OQ2Hy44tLmeyq9BpetqA+v7GhsFFQ3CiAyqJUwC+vx56JPDaMQ6FNofwReXWcGgjdPeqrayhhc2uoOD+wSysuxI6ZKenJiJ4MA8uAEEQlc3f3hoGcvb2Lja2TlbUDrOAsLGmxpcVyXewoAzkre/ylzrGG2IMEWkJsHWH1ZwMVk4uHvZePsx/2gw/1io7xZzBCMjMj86BkK0woK0mqKINHHOI+YeKSUVqSXVrCAkGGBROmK9RsGyv31Po9D0bnHB4l1TW1HC6oHQfkCLENEL4iKzMlNSUee+bERgcjbBr21QkP9QqH4Qkk1DMyzDM63Csm0isu2ic+2icx1pcR78dM9E9hBKYyg9JTQtJTQtNTYUEXlpYahpj1ySnhzORwBjOcwUD8ekSxj8nKTMhjMUuK0tgVWbXcPAG/AK7zTfWFkAZ+nqAmp646i8/J4HPS+FWp1F9OWh03ta4aLpVptZw0LjulspQJdSIrF/tURuMWQCApCavLQXBCYCRBQxWUwgzG1ihpMORLCUtPDU9PjUhPjYRkpEVlpmO/yFiUITsbOTBYrBRsDoPlDmiJKcEOkpRQm0jSUlgAepNdXJSNICuVFQgKz6rh5tXVFgjq0EOK4M0Pqa/DHqAlPGymiY2p4UHO48B5FYoairzUUwxFyFFuK2uEHAV8gqYUwg+U2eUdHgLaIjyFOqFFmFohra1tbW301hMdtHRslo7NqVOYsJEeErYZp1PP+v/04c1p45THftiUH5Udcsd9cGcUrLmlFSVuaGwWNMBIo7GuvgGCUK811ANSx6murcQoVM4pLKpg5ZVm5RSmYQ2K5d7AMWqEVBs2cQ1ba4w66ow6Bca9TSb9zUaDLUbDbUajHYbjnfoTnboTXdpTnZqTneoTHarj7Urj7VfG2xTH2y6PtV4ebZUfa5Uba4PIjkNaL423XZqgRGayXWay7cJE27mJVsmx5rMjjWLDDacHBScH6o731x7rrT3aW3Ost+Z4D+9ET82pHt6pbkpEe2rEemrO3BbxnhrxXkiteF/t2T4+Jf11Qqk/OyCASAwIJAcEUgOCc4OC84MNFwcbZYYaZYeb5Uaa5UebL4+0yENGW+SEIjvSIou/oy2XxiiRGW+FXBxvvTDeen68RWq85ex4y5mxZtHRppMjjceHG44N1R8ZqDs0UHcQ0s8/1F93dKDuGMo/IDg1KDg91HhmqOnsSNO50Rbp0VaZsTb5sTaFsY4rYx0qo+1qI+0aw22ag63a/S3avU3aPY3anfXaHXXabXztphq9jKyA7JykXOopgNozubg4tRyREirgzJnF52XX4UkUChaGanh52N8WgcI5nNLq6gp4VVJMh8erxhYn1BiC/U3qqmvra/iI5AsrHcSwQpem6DjNwIUcHE8CpZvkY/+TGljWlXG5hRzsal2RXlLCKCyMy80Nz8gMTEnxYTA9EpNc4+IdY+Pso2NsI6OsIyIsQ0PNg4JN/QNM/PxNvH1NvXzNvf1tvYOdfLALX7R/cHxYODM2MiUxJpWJlwcWNmKw/3FCQkRsXHh0NPbcCwkPDwkNpQQp9E7Ct2A60cfDwiOioqLj4hELPx5W2ohbnZUTk5UTlprun8h0i463Cwg2dfPQtrFVNTK+rKEhrXBZCltlXTgnLnX2jIQ4TKOFIrpJ6CNiEpJnpc5LwZ/skry8sqqmlh7sAuztnLzdfcICQxMjYtKwupmYUsBMK0KgrNTM0rSsUrzjs3Kx/F/BKqgsKEFYZGqmWyGc6Vbz8EwJ3z63Z7dFlfyC8hpWCS+nmJtVwEnPq0jLKYM1UAwjMzQq0ScwzAm7y9va6RsbaehqqWgoKyrLy1+5JK94UU5RGpvwXr6CfXIuKChdUIRNlypsui6qqMmoYk8qDVl1TVl1LTl1bTl1HTkN/cuaxopa5lf07NSNXHVMfYysg8ydou3dEl29U7z9Mv2DcoJC80LD8sPDCyMiCqPCCiNCCkKD8oMhwQUhIYVhOBJZHBVTEhdfmkBLXGl8THFsVGF0eF5EcE6wT6q3S7yTXYS1RYCxkZuOjq2KluUVTdPLmkaymgaXIFoGsjoGsrqGchADE3kjMwUTcwVzK0Vruyv2joibperuoerlrebrp+EfoOkfqBEgFPBqPz81P181RObw91L191QLcFcLdFMPdNWABDir+zmp+zqq+TioetmpeNqqetpQ4mWt6m2j5muj4W+rGWinFWyvHeaoG+6kF2KvG2ir7Wuj5WauYWesaqavpK+jqK11WV1dXkVNHs5CymqXISrq8BdSVNO6oqGtpIX1cwOwBXAJ8AotmJYhbrWNg569sz4ia7t6Gnt4G3v7Yfsry8Bgm+Awh7BIt8gYv+j4UOy3zkxLToffbR6Uqlisxxp9dXEZxtKa0orasgp4jtVVVNVhExwOT8CrbQD5qRM0NzS1NjW3N7V0NLd2NLV2NrZ0NjR31DV18BvbeYI2bl0bh9/CqW1m1zSxeQ1lVTVF5ew8bLwIm410BFSAs2xoWCQ2i/eEtZ63v5OXnwNCxiHet4e3LRiau5fNJsHX9SNuXjZunpSISMtckkb0Xzl5ZQ39rNLGyDReYg4/t7yFI+jBFqtjTWlLnAtr7ZprveY3u+xnO5kLdZbX+XJL5VqFgmSXkk9sMve19Anssk75VRx0Ye13y9SuFnQVVrWnFjbEZvOzSup0jexEzyoqq1tr6TrqGjoZGruYW3hYWnta2XhZ2eCvh5WNm5W1i7mlg5mZDQxxDAxNdfUMtXRAEXTUNbRU1TVV4Nmtqg5RXhc1ZQSBgqjcKyoqaiqqaipqaqrqGuqamti1A7t5mJoaWVmZ2dlaYHcFRBp1c7Vxc7FxcbZ2cbJ2hvUO7PUdrBwdrIVig02YHOyxFZOVvZ2lrY25jbWpFbaKNzMwMka4W+wBoqWupaaooigjL3Ne5ryU9DnJC1Jnz0mckRQXkzgjJoG/4mKS4mckz4pDpCQokTyLrxhxINSvZ8XEzuJMSs5InjkjJS4uJX723FmJC1h0kTx3Ueqi3AX4yl9RkdPQumJgqG5urm1jrW9nZ+jkaOLsaOboYGZvb2Zra25jY2FtbWmJTUgQDtnG3sLW0RLTVXsXKwdXRL20dXKDD4qji5sDLCEdHLCGZG5pjv0xNXU1VNSVFJTlZRUvScudvyB77vwlyXMyklIXJSQh0mfPnhcXP4eCiYlJiImeFT0tfhpy6gzk1Cmx++QMfhU9I3Xm7PmzUjJSMgoXL6vKq2graRio6ZpoGZjrGlsZmFgbmtoYo2HNYABmZ2ZhZ25pb2EF93EUyhEkXriy5eIKFwonV3eEi8dfJ7jCYfMdZyjfKDcae0dXeNJAbO2drWwdzK1gRmapa2CshsCQyqqy2Jwcwzo2+5A8KypxZqPMp8+epkRY/s2CE0QlRMUkRFHHs+fEJc+fRXwCWfnzV5QvqWsq6Oopm5hoWFlqY7t0Oxs9iL2Nnq2Vjo2ltjUlOtaWejbWhnY2RnY2xg52pmgOJ3tTRIhydDCxtzPGTxbmeiYmOoZU/1XXhG6E6r/YrExJTV1JFa726lfwQU0DR4SiqUz/iuMqlKBCCkoQFYUrKtRf7CyEI8rocWqKqhpX1DSV1LVUNHVVdA0Q6UXL2Bz+i/rwXHRyNnNzt8RePb4+dn6+9r4+Dr7eDr5eDt6eTp4ezp7uLh7ubm7u7q5UeDgvSty9Xdxhvefj6ukLhx43Tx937NPp4QGbWXtHePxYI9I34t3pGepo62po6KiinCiestqVK6qIxamwSfBV8YrKFYiSqpIyRA1/caYiVQtV/EWNFHGhihrqiF3elDWxH6Wehr6BprGJjoWlvp2tEaBzdjRFTC0EyHJyNHdwMLe3t0CAAXt7a3sHahMdJ2fsJYpt0TxcIKiCh5cbPDQ9fTy8feB8g5BqHp4eCBGBcHl4cvHMWlmaWJgbmEIZZaxjYqhtbKhtZKAFMTbQMjGkxNRYG2Jmom1uqmNhqmNprmtloYuWtbYSirU+LVZW+pYQS1oMrK2NbG1MHOxRTkt3N2tvT1vsDAwzPD/89bb39bL19rTyRiu4mcMo1QtbJ+GDm7m3h5mPu7m3O/XZw8XUxdHEATs2WBlYWupZmOuYmmpDzEy1zEw1zc20IBbrom1hRosO9uIUiq4FxBxX6VtaQJCDIeKqW1oa02JhvlmAgImlhYmVpam1lRkwwd6gjg4WLk6Wbi5W7m5WHjDMc7OG9szVxdrZ2UbojwBnBIwWTkAb3YDas4hKCPaAyN1U53F390AP8fC8k/AZyN9J+LzpV0+vu5O3l/ejk4+3NyW3k6+P73NOuBdKhFKi2KidGwRGRxBXd/Q3iLOLmxOioDg62yPmo52jFSi+pY0ZIi1aWAQEGliYXLI0lYFYmV+ytZJ1sJV3tr/s5qTg6aLg7a7g53E5wPtykK9ssN+lEL+LoX7SoX7ng32kgrwlAr0k/D3P+nmK+3lQ4utJiZ/nGaGI+3uJB3iJB3qfDfIVD/YRC/YRDfI6FeB53M/tiI/LQS+nfR4Oe9ztdrnYfuZsQ4mT1WeOVrscLHfZW0B2C2WPvcVeB0tKHCFWe52s9zrb7HWx2etqR4mb/V43ZELJXneHfe6OB9wdD3o4HfZ0OubpctLb9bSvm5if+xl/D3FKUCTPMxA/DzEI9cETf8UCvMQCId5iQZRQhQz0OumPcnoc83U74u1yyNP5IHJ2c9jnCrGH7HdzOODqgCOH3ByOuDkcdXc85uF8wtP5tLermI+ruI+bhI+blI/7eR93aW+3i95uMl6ulzxcLrk7X3J1uOSMnUxtpO2tpe2tpO1tZIJC0AjGVlZYDaPehtgA18nRwtnJwtXZws3Vwt3VwtWF+uzibO7kZOngQIUksXdAJ7d3cKK2JxaKs72TC3YnsXNyxV8qYqMrWp/qBnRXp2Q94QFABHsEcYQOxg5ByZ2cLBwRnNfewMZGx8ICu6ioGRkrGRgo6OnJ6+rKaetc0tK+pKkpo64hraZ2QUXlgpLSecUrkAuKV6QVlS5eUcVcS0lVW03TQEcHG46Zm+K1YUSJhZG5uQF2yUWYS11dbR163zH8TyVdPSrpC5OBATYpw/Zk1K/4XUuYcJ4efjEyMsKMx9zC2NLKyMpaz8xCy9hU1cBIQVP7krLKOTl58QvSohISJ0VFj508iV0Qjh4/duTokUfI0WNHjx8/fuLkqdOiZ85KnD8vLXtJXumKsoaapr6OnomBkYWhiZWJma0pDPEt7PF2x0TOwsrBEoYoNo7WtjDwEzqPAmFnPFB4siAezkJxwDI+/GId3aztXa3sXS3tXCxsnM2tHSEwFjcwsdDBTjcIcKaCt/zlCzLSYGUIr3pWkqZtp4VyarOclTwlQclpCanTkrScE8r505LSolIyZ86h9kpSMurS8tqyivoKKsbK2PRWC7vVW+vo2urp2elTYk+Jrp2elp22ho2muo2GBralsNXSttPBcUMHQyNHY2NHE/yFGDoYGdgb6tvp69roalhoqJgoI1s57UsXVc+fUzgrJSeOfVOkLp6WurAu5y6cPi8NEb1wUfTiJQQiEpOVE5NXOKNwRVxJ+ayKmoSauoQGtC5akviroSmhoSGhrn5WXU0oqmexZ4SWiqS2iqSOMkRKR0lK64qkuqKEisJZ5cviV+TOKMqKYeuNy9isRQZ/zyhcOqN4SVzp0lkVOQk1OUkNeUl1OUnVSxIqlyQUpc/KnT8jLSkqdfb0WXFERTopKnbitOgdwW7vEDHxU2fOAmRAKip1XvTcBbHz0mLSMmdkZMUvyYnLXT57GXsTXZG8oiyFzqWidkFNQ0ZdU15TW0kbagIDHX1q93DsEo5d8rAhBDXto3qFsGNY2zrb2DnbQuyd6R7ihB6CZxA75VGCt7yXqzs1XYGPgRO1Quxh5+xh60h1GKFQ3tVYajWDwYm5BW6EYE4gCpgvXVGWu6woI6dwQfby+Uvy5y7JScnISSJi3rpcksTO7/TnS3KSl+jjlyQvXpKAiOQ0LEJyGxbDswR5la1QEDHzBOAzCDE3NDoz1xS1Uiu52m04X6M/w7cZai+daGfNs9VHBUl17bzwMv3YMoeOvpZYtrV7/kmXvF0KQXsQRLsE9nIlzRnFTXnlAlvvGD8mN6tuPrdxmQVpWpcswWJqzXwKbw5/hYIPc/iawpulJRnCvSNM7qxQZu5I9QxzkzCqZx4is4xq+trHC0qSLbjGalrKa1rC37ukcSm3cfEuEeJGA7hluZbTcI+sX4us7sl/4+4ozGa5u2B3IN3AFh/ybsvtg8K63F+Fu2t0uxb3F/IRR4T9Z1M+9+J2P5LUEarY64VsXs57mGyqCE7eVEG0BS3CW9/Bf+slp67ajDmrcfFhgG/uDPe0xSObhgL8QZhvFP7xLXJvl0CGd+NJFaAZ8nAMH/XT9bxmyN3XUjg/sPPf1//Xm+BOdW43Cn3mXcdpKB5SeLoKmzv5FvrGA+tFdZj7Cv+4Iw9s0wcUlX4MHwP17brQNbpfHji2PK6EW3umHlrxOxV8QHnujBWPfx6fsps9Xed8Aa66dxSlHo0cwTVmRf8DB2EKwGeFiH4kH/xgPkXf3nLP2dqAvMXa3TVWP/gN9UTj/+Za5DZcY5T3bT5y1/O70cM3vTSFL/T7+rnwyJaKce8IuT5SbSoD3h2L1Bvkttw7Vbhn5iAcHh/TNPSA+aBh886Fm8+5N0MaduouuZDbr8unesXTb9XNL3oqw9vFeGj7bp6HPPi5eFQ/EZb87re88EX/qFc8+sZDpfHaXY3StAhYHvt0bOWcjUxyqTzvmcXhpvcViSrJPXLnqkf0os0/Pain3Z8tfeTeiSU9ZdoA6tGQbv51/ZK7Cv+gzKmn4B5sn6GT4Om7/ahunuLeNbNd7yoPLMyDmoDuJ/c1jUhRxxot2fXzzFxuMbcrragJgRAaO0aGx+ZmG0JvVh1e4RzvaGscHBqenJqeG6q92uQz0VPRM9KRWRtSWM+Ynp5ZWLgaX2WvFf2ejM9uNq+5vKYrp7wVweVSWZVm7rFxxb0FrTc3boQPuc0rcTVz5e0LvK6rtT3X7pLuq7XdV2to6bqKE2jhbkjn1epNwum8Sgu7feF+qWxf2JCKtoXHSOtCYeNCfNVMVsP1zaUlnwkCBAGCAEGAIAAE8C5LqRolUHxRCBS23Upmj3xRdyf3JQgQBF5WBO7QocL21bi8Bm5DXxGns6ymu7FzdGB0ZrbOfyXvzVuF7/f1tM7NLyxfv7HY5H1zJGa5Wi1PEOpTfsA26xB2Xu0aaQwsMpL2eOOs66cV1U0ILlfB7xG0DTr6wp+vMJM/V9S+uoEgbhRdMcObWplfXr12Y+2hcn31mlCubk0Wlle3LvNLqw+UmWurzcPLMZXT9/C3l7X5Sb0IAgQBggBBYOsIEDq0dayex5mEDj0PVEmeBIGXGAGQjpzmm5kNN9Lrl1PqljIEy1DJ4OA9Vb5Dh/BDdt18TnlDQ8dIVX1ffftw79D0NM9jOebVZeZvZyr0lxucV9r9bjSbrY5YL+UdTud6e5R+5l+2XzvuXYWQN8UdX9+n+4/jth+XVDVw6ns6+iYyWOWGTpExhV35LTc23xXDmS9rpO0GqM7a1YfLwvLao2V+eY2SpXWZW1p7apldWqMFOQxeWw0sHKEo3G29GflAECAIEAQIAgQBoh36wvsAoUNfeBOQAhAEvkQIFLavRVTO+RaMp9TMsPgTqbzRZM6YX15/ePlEQdtdjOguOlTQdiutaqBaADIzWdc21DUwMcEPXIj4ybXoV28k/fJm9t9usT9bbVO41a85nS9RIch2zLygE7tfKWi3rM9n4k47TtnucGCql1U3dfaPc+ubzVxCfRnVWfVX7wKufRXsyIc10roCtrM6syiUaw+Q6Wu37pKrt6aFMvUQmVy4RcvEFmR84dYdmb81fltweefiql/BSBpvGsPul6jJSVEJAgQBggBB4HkjAO1QMjGW++LWCvFeZhJjuS8O/+f9fJH8CQLbiEBB+2pQ2TSTPV7WciO6eNU+eQ0SX36joGE+pKjXK6d/MyO6iw6hEHDiTGP3NncODU/MdQ9OjY52T/NdJ3NlJrIvTuZeHC+4MlGoOFauPyBgTU1Nz88vTExMjoyMDg2N9PUPtnX21jd39fSP8Bta7LyinCPyM2pn7lFI4StuQdGhG9DqrN7LeTZRoAfSnsmrt+7Ibf5zDwva4DYP/DA2f+s+uTk2ty4TCzebFld9QYe4UyCH29gqJCuCAEGAIEAQ+LIjQOjQF9uChA59sfiTuxMEvkQIxFQv+OaPVbSuKfis+WeuNfStlTauFTWuOTOXMmqW7JKbg0vGNqpzLx3CD4g7kVzWxW/uurq4PDV3dXp2YWp6ZnJyCvwHURPotLCwsLx8/ebNmzdurODD0tLywtXF6dmrs/PXEFHexiPSMTSXWTlyP6MobL+FiBA0HZpbhKrn5ros3JxauDlJyY3GhiZtXYaoHlPMsbZt/iYoygT+3ifj8zc3i5DSrNwjo3Mrd2R2ZfRBMjK7siET8yv1y6s+hSOp1RP5rSuPbfU0TqesKnOfOnO/OlMnY7HwBV6zyRUMKKgyqKKqZRvlzL/IRX0s7F/cCasF5V3nTTPQ3Met2F5lL2bIjXFVjWRhQ2dpJ0/ktq3HSvniQHvSAlzzCa08pYZnKkXCnh9ef6+B75enIk9a8a2fv+gfxRGlIGKeMi/xqvzcIFr0DaObhnnMrNS5ePmRbTFtYVUX1XE9jNlgHjOY0bJRu3lHl4LDwkwk3eojarde6wlDs8qAuseeP6mrny7s/xnq8cMZzWNK9Linztzn1JzZhKA+S4Ex1TR6R40LbQuWnqhHbYEOzTu7V9kVLWZVT+j6VLgVX3ui/L9UJ1+PSOGfteaFV6/3hKySLnmzPMuixedXC0KHnh+2JGeCwEuGgGPaKL9vyTRq7YDxmlPymoLv2qdGVxklyyG5SwoePVVNUzqhlcW3nYgeQIcoHVHLSlL5YGZJ/eDI5OLS9ZWbN1fw7+atW7dWhWlNKKv4CsEP+GVxablvYDgiIcvAMRw2cg8zNtugQ2031mYXYdtGU6DNcr26kqNjya4cWQE5mZhdbmkdYOS2xOR2cIeX+4amcovwuSVNMDs2d72tYzgltyU6tyWhqK9hfKmhcbiydW5g+kZ3/0QZb7xjconP64rOaYkr7asZWB6ZWWlr7o3KaYnKac9rmu2bWhmeuVfG51f4QjqUUj2Rd7fL0wN7CaOk/oJqSSDe0NUtRxQrYyg6dCM+f8Apod2FNRaY3G6XQIlL9lQaf9aPSX32KsHb8WYqe8xd+JNzymBy8wqzdCyKvchqWQhOH0gS3EwpHXZJbHdg9kTyHk/Jtth9s/ltUpdyvDH5YLfsFs90b1wITKEK4F4wh+aOz+8WFrU7ouZGTt20d+pgXC3l8ZVa0ueRPZ5OTWWWwlK67Ji9YZxFqnhJwqoxesOrZqNyhuLqVrJqJoNzJ9KbVxJYPVS9MoaT6jeHE7wex+p3TOhwZY0G3IbFNXeKyZ2KyB5wT+t2SOqM4eMu99T9ekz2UByVz0py+XhkxVVW27XQ9JGU5rUiwZxPWn+c4GYGbyqicDa7FRGfroZljKY230goGI3iXhfyvRVGCQVsfvtjp1BbOWE1I6/1vEGxbcW1TWRyMZTZaZfcF169EJ83Es2j3eRuJBWNRnGWCtpvpbFHXITARtbeyK6bCc+bymxdjs7oiai5mYG6F83mtK3lccfcUPI788WtFOYR5/RLnU1x5qJPdp2+lG1VNRMibGhX1nR2C+bNt9I4Yx4oUvZUXtutzJpJT3zOmshqml8Hlir/YljaEBMgtyD+fo9DQjtVPACbTwGbK5gJzhpJabwei6apu1nUshyTPxhUfjVve0DG3eesbVlXwodzm5e9/PLPOLQwO5Yi0rrtmD0hVZh1LUdnDsULoLmlnprIymv57avZ/Ckv1CJjLKPpJqthNixngu6x4WlDifyliJwuVN8+oSexCcbAkxElc6CIuZxR96yxtBZ0y5GooiHqQcgZS22iUGU1zvpSTdYVTPWc25lTR3oSGlezaqZ9hA+ybzmm0Tfpbom659TPhLMmM1qXY7KExWtejsobCK68locc6qa8hcVLb7wrwOYWn9wHnbbg4JKvENiX2XIzJK5Cxrk9tWM5KmMQxStqXopgDYRUUSXPqp2kYEnoDl/vls/Yr3D5vI0dSzFsCJ32dqmETZPQ4UXVfS2tbCCwcjm/8VpY8RijfiEifTCqekTXJOWwbrFt3jxsuIVXTWqrpmhnXysSTBtZsy5HDmRhDU4w7YOipo+mNtzMb1mke6xb3kwO1WNvj5bZ9ZLiTEd07I7rcbn9jokdPmWYdlPPe3BOrxtrlrW+GjUoI8mwrV4r4vWfV842LGqQkEhz5eGqZb/AnB06XGbzVSf3AgW/HhT4KZoA0/HM2plHXjilp5mmxhy0cS7SyJgVnrkYmIgadfoVU897fstCWCb9vC9Hpg8mUr3uRlLxEAYKp9wxuu4Qh/TxVIwYGQPeGdSIGs67mV07E1E0ldm8ls8b9yqYSaqciCxbwJAYktITVrbeLdEW3oXzrI3XUNowNVp2UN0yQtjPPdFS1JFtkSWf0MKPDoVfiBthoXGbF9xC8j84FqqcPp8rmKfHefdCtPut9OqpiOK5nDY8kj0xFKFdf0t6llzN4t0ueWKnT9F83uMKBgOTx+G/LVUjmRAECAJfegS0o3p7xq7v1l977cqtv8vdeE31RiBrsaRh/rhxzW9F81p6Z84YJj2GDmGsxBpYavV4HKshp5Tf0tGLmHIUDXpQun79emt7d0Jqnp1XjG1AemReO/yF7g/aQI+/0Bfd1g7BXwg6H4rzgISMz23IdU4FR9uysmLkxtjcjbGxmcioXFlX1rnzMU7c+e6+8ZTMev/kUlmtiqrZhYykAmndHIfEenPrJJuKkRh/llFMV9vEclUlR9O0onhwkVPR6s+sMfcqdEnqa58ed9WNV4qo1jRhqIa0NoxdH5wWytQdGZ29cYcONd8VAeIhdKj24MnQvbpZp7RZGulTFH8oahHVz9Twq7PJHPaO40ooxR00rbBMgRfXlEdso1lEuagKJ6ZjySuo6IRGnnZoo5IxQytrwt4pXzGo3dYjQ967J77+JqOw3yaqUcenSNGpM/Vxr4ctvtg26FBmYd3uS4UhgnnveJSHfUa9MpC/FJPdZhbRqKgfJxM/FcfifHggXC5qOLtj0dA4cqdSoT9/LT6l7KJ9rZZX+RVPQWBuv21Uyc7jEReCOoMr+tSUkzXShkwdMrSiRlObVmIz2s0i+FfsSwxjRrJvFz65oOmEbpZWgMA2Y8grrvqMQuwhc7ZN2ohPXOkemRRF/3oDG8YBmw5Gx6a6O3eldkxoXEnWzcO886qLZ+Fln+6Uxh5JqXQ33qJ/ZOmOY+F6RddCEtmXLPixDWu5DZ1S0lkeNTOmJllKcRMF1Nxr3s4hTzFkIHtbNCQt11yCqvSiB7M25RbHLP5EtcAsrjOYPWKol6HCoOdJc5ZWOVciR7AjgWtQ3jHLgpPScSpps7E5NRd1Sy0jKy/aVAdyloPiKmWt6+MaZ0zMGR/J5Hg9wTL5owepdTqUXdZ6QrnAnTPjTzU055xeuVvFtVz+jJZdioRttVnqeHb9VWNn5mmLKrOU0bS6DslzGe41dM795ySSqXknu/OEUb6aF+vgxWzPmhkToyyl+AErp1TloAFGw4SmUrIu6yqjuFnsQqS4d1fattG5dTqU3bjk4Jlz0bMrJL3yoh1Px6fispsgsWlcVY5hWIxnc50SpDfecPFNv+zGv2iab5E9wyjFCkUxtULRMYRpsVXpteC0VvRtObVQzbxl3/ByOYemxKYpfcOETxTyfflT+toJOwzKzQI55/Sz1JIm0WM9A1LFLHlmHkVHrGoi6q5HZ3JOyqYpBzVqGsdfZC5kVk+4UQ9y2Rn1mriOay5eRZd9UPfVhPxaaa3ykPpxNXmGQeFiYkHjqfOREv696U0rrn5U8WRMC8yzYDy8LS8Y1D3rU5nE4wZZZy2r3CrxgIwqSSealIMn1B+XjDgXOpjduhKcwjlnXiAqm6DImN7iKPG400CH0j+RZZwwyLrgwg3iriWks08alZkF8S5ZFRplzTKKaiS0eO6ZTYqOtWH8fjmpRMP8IQ0Dxj7NfLOs2XvoUB5/UtuapRk/ktux5uGfIufKl7UoNEmbzGm65kf12CopnXLPqsWc2klD50x5V75ZQN4HZxjolsn5DcpObN1AznlzdqRgxtSYudewzDZjCvkIy79Oh3IquyS18u1Km27TIYqJKV+ONi4CHcr+9GLCMYOscw5sP86TtQgm9zmChcfSoWOGGXpRYxnCIsUk5h015pj5VZ61qnAuvZYpXJkSPu+jCucSzNhr6eU9F0wyFD1qLDOG/eJrLmglHtAtNkgYDmdVH5BMuOhdb+aY/IlBQ2BB2wXrYo+y5YTwzMPe3c7+JfLuDfa+ORfd2oKKJt1i2cekIk4417nmziYWtVyyLNAOqNewypSNHsvpGFe7HL3TgmPmX3FGN9cga+axrONxPYEGDXSo7IJRxgmT+qSmW5mlAyYh+WdkUzTS53PqZr3i0IiVoiqVEa3LgbGVsjY8m6BCaYcG6ANTi1rVncv1gqolDEt9iidcY9hHJcJPugk2cdqHNgoVJKp+fmvFe7KWJXkSBAgCLxkC6lF9LcPXj1ss/n/SM7+XHJZ1me4duf6ecsNPjue8fim7sWNU2jxjo8oP1g6t/9y+CuqCIAzh2Y2BScUJmWX5ZXx2TQtP0Matb2PXNOaVVEczWQ6+8ZbeiW7RRZGstoza2UeHqN6gQ4gsN30VFOjGZqH4z9xyVUWVtkVlxfCNsdkb/X1jvkE5oTU99uoM1+rZdkGHtXvGSd2Yt49EBHWADuUdlAw/os046VRR2jUe7Z++50LUMe2kg4rhJ03LiztnCjPKj+sl7pUNk3Llc4aHHLWYJlmttg5pmqBDo+ssaGDq+obcoUOcCfg4PbZnQDt0TqnAg72UUdF+9nKuZ8Oiu2+xrGdH6vry25yVdS41LW69lV7crWKbuVc99t9Hoqw4oEP5n5yN3KXK3G/NjeTN2Dvl7pLwOx08xsJUu3kpJpl/Uj/1M4XIXRplwfXbM6Zn81sPHfL/UJm5TyXfsnguq3JQzyl7j3rcv4+E6xYss3iTJi6Zki4895JrcawaMYnI017NEel10u5l5yg6NKWvFfv2pcR9qkmwYAynXuR9krQKomNCUznpU/lQ5eTFPBS+cSEoqnyXetJH5yNOOTUnCZfbizBr9CiU8+0WrtlDZs3MspVix/Pbr4MSXLTgxzSsZte0npXJ9a5G3Ws31R10KPpt+aT96onvS4SL03RIMkU7WqAVVHJWKsnwwXSI+Z503B61VAlXtpb19tGh5nk730rd6OGcOzPaSR3VZI1MOljItKFe4rsyCXvVUs97stVNKTqUVbdg4ZZplDOkp5WmTtEh3qHj/vvsarHQixVuig5ZVOt5sFSiaiS3lQ6dPOT3vhIammWYOZHFHTdzy92jHv/WyXB5xnRSUf0FjZKAWsq8Kr269bwCy4tHfc5r7jpy0O8DZeZOlWyz3AZJIR1KyeBJejXHc9qk1ulQ+qdSvhfjsSAtbHelZLWkfj3n1IvGBfLbTIfSPjgfCyQl7RtjWqaM9BLekUlA3xO144bw7qVDyfzOo0d8Ud89SgmXY6eSSvj7jwV+rAxTqNj/nIi15axll/cqW6dLezeEVl+l6JBtjb5rtnI4T2qdDqUpgcS2L3oElsi5tjGbBy+cY9pxVovaJjTV0nSy56Izq/acDPlEhfmxflFQ5VJKQaeCFR7kmDdOxNtzQYdyPpaM2q3G/Ew+YvdtOqTBHNB1Tb9okHfZvze5vuvY7eLJx04KWfqzC+hQnqx3R0LNtYAYtoxdXWwzRYc0Uwd03TOldXIVQgezGpa9Q0uMc4eN9MHSt5EO5coF9DD4S5kN1/PaZowNMpSSpoval7xCS+VcWhhNt3xdYv9ykWGSBcvhYTmpJCvOomdgibxbW/IdjQS0QzHvyCXuUk+96N+VAo1Wx8CJQ97vXaFaUDZyLLNqzMQ1Bz32zRPhiqkzCXn8izrlwXVokT4JqltedXLL+lAqercq46gRxl7QoUyFmPFNCttBqVOB76L/q+boMEczWnvu0KGWCcUrMaYloEP5sh5t8bVLmQLU4smaA9NxVsOj7d+gHYp780KYpPegUAGFHptoULxS1D5n45B3JWwwmbc+FKOL/utgmBl72T+y4pK9IJ6CAudfdfYoVPDtSW9ZxVB8XqssiE/VXVIixalixsyj0ozRpqqd6ci95uFftEfM77Bnb/b6uIqhOEUnFxoz6jUk79WJ11B8Hu+CdmWoAHSIoZW7VNQuXEQIeErN2H1dl6JDck5NTr4ZspHj3vHVpsld2hppGulzmeX9Wg7Ze9XjXj8UblK+FBhbvu+03wHXVqYAdVz08GPtkMDrj3FIL9elgoJIXZGpl/9o28vbzfR4/J+sQbfjeSR3JAgQBF5EBPwKRhOrxgKzZ/4q0/bqyZoTZl3Oyf2vHMr97alM66im+Jwmmzj247VDG2MEFfyg5QZ4TnxpX2hWox+D6xlX7h5b6hFb6p1Q6Z/Mi8prT64ayxFc3cpePVhaw07tQt+h1emFFRAeCEjIusxcH51ZYpexQYfKhq6PzFxvbm41s2Zldg3ZqTOcK8YTo3PVk/r7OprOSMUEtM2nJxbreQtqR66HOARrZPVF+bEMozuaxxYryqs0TMoLS2s+NWc3DM3Eh2ZKu9SwB5fZSamfmbLktBOUglrqh5f7J+6Vkenr/KVbQt+hceyj/NiB8o6xnGDgglyyHXfZJ6hY3L6BQRnzoHPcpkONi45++TKRI3nVrfvF4yyrQIdK5fFuaF4zNwuRTRixd8oWMyqRtS+yK1wuquw+bVXpXbkYk1h0QL006PG28lvqhXeM5YSzsdCw3GPeAyxej5hMvM7t91BwQNp+9y68g6XVs2U8m0ycSm1y689TdGjO3JAhET6+CZDNdChe3Imr6M7xrbxRlF/7pn5NVvNVe/csMcem23RoydOvQNypOaWRhmUzHSo7pcsO5d2MTy05oFEVVXxP3e/XDnUfPxSwz4rjWTagKs94CB2itEOZ3El9hxhRre2jQx0r0Uk8cXN2IHeDJ8+a6Caci6a0gkI6RGmHMtmjuk7xoqoUHUqp7lfSzXKvnrpNh7hil5IvOJZpxI8KqWDZAYnIY56dSZxWqW2lQ+vGcsKGTk0s+MShO5c/JKeWJJ80zSxpOqee61pBGWFm8rouXEm1LaG0oKBDtHYoPDzvYljVWXHMO5d9AoovB/Uwazpu06EUMSv2ZedStxI8GqBDsbs0MrRSxygNyTbTIaGx3Po8dd7KLEU8aPh237uXDqXUDUjLJZkVrutymXdrh0CH6Au9HMNOhI35hhcfkIo67t2TVNl0bp0OJYoFjuQLZk2cchSC+jLa5jXUYnRyl4tq+qQ0WbalV6MzuRcNOBGCNR+niGM+/RZehVfix/OrmnafTbSrfqB2KPoz7Wy99FFHtwIF/94UwaC0bKJpwePXVh472mw6YcNY7lZUMlfanBMuAB2K2KXPMsocsbXPUwwdTC7vvWLDiWqa3m46tNlYbsnFMeNs8BCspOx8iuQDetJbZy2NskQdi41ixrMeRYdgLHc1izOgbV1ongEjt7GLF2MM8tYhYsTlf+bck1s7IKOcdCVlNqmg4ZxWnkflShG7YedZGMstevjkn3FuSW2iyQPoEJSWE5vp0LqxnLDdC9t6b9Ohq17eOQeMGpM7nslYDnvo5T/m1UAby/Uam2arMqZYHdcsDeIuMa8WCSa0bQu0ksbTau/RDt0IjmNLWFRH1tK2lJvpEPfUFarumfnVuy8XhTTejEmoVrNP323ZngVS4V8gpp0vY1dgQVEgemWKpkM3giMrzrlQr6HIxBJRi/qEZtChmPOxs3n8cU3LbLXYkU1rOlt6fTykc9J0qDmpZvCCZp66Py+sbkpXM00jddo3iCUWOMTidh6TijUqAx0qE1PJlrYvMkidgeWebzDekoLE9bfkE9Khjsfi/yw1ItcSBAgCLw8C2U03rJO6kqtnvNMGd+nwDunX6Pq37lQvd4prji9uNPIvzNgU+/qR2qG7VzHBiwrabiLAQH4L5IZQVvAVCp+HmcbdP4YWIodmKpRCy43VqQWwoOsQ0J4NGZ5Zqq7m23jWVg1fH56Z9nNPc8gZ7Zkc9bHKDeRPl5VWSasknHbOVlBIie6YZ2WWSSrEHtdOEtUtzBycYkaXOyb3to4tcqrrLF15ZT0DVuappwyTJa2yzYIbudwmWePilP7ptMQK+7iOhpGlvol7ZXh6uVZIh1IoOvT4GUxKRdMZ6WhKyaOSpps6k9uBhcNxM3vWYbXkC1EgDwvOnuV6SRN5bSvhadyTCkn7bVgSchlO3OXAmMojcvF71JiHNMsCGhfc/di6MSNJlX2K5izjtF4L5/xDKozDNvkKFjzMw55knvTQk3Pqe5R0yzbIVVJhvejlxP0WOWcup5nnzbn55cCxeJdWkUvZQlJRk5pNrWeSQD64O7GyXcW4KrR+Nbu0RVw9eb96plJon9B+b1hJJZ/yROqYNjXJNy+4Gp3VIG1b6V3YrayTtl837bhhjppf5+0l4dVcwZiRTe4h9ZRLMROwYXNwKdVPnhJSggpR+cTDemn7lTOsSq4XtM6YO+cfvlP3aRPjfAvKY3vRJ6RKJ3wgrQm0M0mDMcNqnzLSZ9mULUWm805cisXy/D61+HfEI8+48PScc/coJO1TT5f2qTP3rNSNG9nk6vBMYBY0X49K4p7WS7kdSmE5u7bnslrKfsNC06wBG7vs3YpJ+zTSZQPqTF3L9JL6LRwyVWOncttmLa0KjXPmEwub1G3rwqqnrByzJcP6I1KqRXVLvcqWsut7lXTKhPZd2yIjt5uGyi2b235GLmG/adZplQy99LmClmveURWnlBj7nVsyGxeDEqtErzD2OzQk8LrPnYvcqcrcrVlgX9SupMqySO1QdmT7lC7lCPqUtEsD+PN2jiX6qTOJha1yVsX2+f2mximnsTLdiikRRyes/+k8MR5U5QUXrwq9hHGhDgqyml3eJqUJzDMUA3pSOqAsSv6UUv4wPpWN+LdYul3VXGBUyUHUQr3IoeJqSmWrqll1OPXUjKmrsRyLpsxcs9Ben+mUhQuWghPYp/Ur/CqWM3idyobs4HoYy6WKGmfuU2GK2fKCeDcxq04qrDuryNivnCIb1p/ecjM+r+70xZjdqszPZLPd+ECMc0Ixab8t65xCtnuNsO7hqPsqo6RZzaomsgHdkiHmO5DduugZxNaNHMpsuREUXXIQGaJ45Ve3KYTJNY+A4gPyCfvUkk+alHmUL+d3TOprJUoEoatfdfNBn6+XkY54UyZur3rSjothr4vlBm1P17rq6l2hGz+2EZ+DVT+gppu2XzX5jB0vkLcSGVcoEzicXD6g5s31qejXUs915q0mZDZKacefDRqEOxNNYMzNMGJAU3GLmdNy0b46gLsYHl96iIKo0KZoLq2qRUw+ET1WVDnDMHu+oHHO0Tf/IHqsXZ70FZZn7Woup1/ZNHO/aoqUQ0tix7y9E7rl9CZgR9Hubutmn6BDQ3THhob5vG9XPB+UY9ErGE0zmPVUvkPokIWtj7ajnrW0LDTJXUgt6VewyrPKmc2q65JG7VSSz3k2xdTfoodi4fM+qauR7VC9ltc4ZetReEyFKRo4iOJ5B1fpRgxmtkI7xBM9F3fEMH3PZaZe7tV8LFsUNR+5nKCUDmuxJf9IrnZwbxJ3RNUsSzMZCkDhUFxIRYbIb5wwd2QdVmUe1y9yrrhRQBnLJZ0yz0Y/P+siiORT/Xw7RhtY/PK0qHH+VmxcpSpzrqBj1oKq+3xcbu1pvF8sc87Ipdqyl8OT+ZqebbHccX2rrMvxkyzuoIZV1n5V5hnrxniqJFPGRnmWJY9/4dJlLngM/ttSNZIJQYAg8DIgkFq/bMfocE1uTqvsLuANFPOHcyq7/VL4NpFlqTysztyp4xPQoe0YPe/4DjVfX52cvzE8A85zfXj6jgxNX98ky0NTy4MPkoGp5YHJuwSqnr575S620zuxRMn4owT3oulQMmectQXt0LZg8hXORGgwRvnPbMtTdysmu17ZsiFxe97021IkkslzRQCzySI79rNE7gIdSldPffn2XB6UPVcQsP4gjCicy/MhD8U2ItD++ezBQBnLSetUhK7bS6+mV42a2mYctKyJqn/SEDugQ0z9bVZRPtdH+9GZfz74f4EVJLcmCBAEtg2B/Nab0ZXjlonN2r4VJqFcq7i60KI+1n0Kjy+MDjVdX4XXENgOLeucZ3J58G65h/MMTCwPTCz13y1940u03KE6Y0u9m6RnbGmTLPaM3ZbRxZ7Rxe5NgrsTOvQ50jOE7ZpPYCNe3Pb0+9yGq0nsa7cDTG1Pnp8jGqTAT4rACrNsNq35WeZGK8llU4y7QiA+aRlezPOvJxTOImKbsPdeTyycuf35xSztl6xUxZ2fU4FZDQvx5fMbyu1cwUJE3kgsb/nJPdBuMIonk9d9kz6nwj+/kbPk88L/+VWB5EwQIAi8aAh8MXTIL3+08foqImUPTi7RMvAg6Z9comQT+bnfvK1vfLH3ttzhORuER/ihe7PczX+6Rhc3C25Xu3jLv2QsuYpoh770b80X7WEj5SEIEAReAgQ+Nzr0EmD1PKpA6NDzQJXkSRD4iiPwedMhKK0YvPnYupn2xZsj04hkQLOdxT7I+ANkneqMLfYK5QGE5w69udY1eltGrnXdLZ0j1+6S4Wudt6Vj+NqG4BaNCyuMtrmIooHcpifbnu8r3pNI9QkCBAGCwFcBAUKHvthWJnToi8Wf3J0g8FIiIIIoCLlNKyk1C4lVk3EVY3dJ+Vhs+WhsGWQEElM6HF089IwSVz7MaptunYJKZ6F7ZP6hMjzf/UjpGpq/LXNdQ5R0bpKOobkHyOBcxxaka2S+YepadstkdHH/M1aWXE4QIAgQBAgCj0UgvHCACEFgiwhEkN5CECAIEAS2A4HI4qF49lQa/1pe8w0RVstKMneuunO+e3yxf2pps/RNLkJ6J671jF/tGVvoGJ5tG5giQhAgCBAECAIEgW1EoL5znAhBgCBAECAIEAQ+ZwSKBSPRRYNpNXMiGfVLSVXjPeNwoVmo6xzldwzXdYxA+O3DtW1DtW0DvJZ+blMfp7GnnN9WxGkk8uIjUMhpqKhrr2nurWnp4zX3lte24ciLX2xSwpcMAfQ69D30QPRD9Eb0SdIPX7Im3kp1tjIc5bEFRAgCBAGCAEHgC0Qgt1JQUdfFFvRA8IFV2cCqfGlHZlS2jN/BacD8pD80pyWqqF8ktfZqUtVEz8RibftIa9/E2MzS0NQiZHDi2sD41b7R+Z7hmc6BycaOwczcguS0bCIvPgJxjLTQaEYcMz0hOTMmifqcmJzx4heblPAlQyCBmYG+F5uUhn4Yx0jH53hGWgoZQ75iCGxlOGKmZhEhCBAECAIEgS8QgdAYRkgMM4aREZOUERrDDIlmMF7ekTk8lhmMeTIjMyElyy00xS0sQySlZj6xaqJrfLGqaWBk6lr36NXOEUraBuea+6bqO0Y4DT3F1U0pOSUhYRFVJH1JEGCz1wuK/29/3GrR8yIiXH75SyIvPQLe//znVvvE05630f2oD0/aEZ/2puS6Fw2Bxw5HdD8hQhAgCBAECAJfJALC1/Tm9/UXWZjn/VKgK8uuqqhkQ0SYPNCh8c6xa+zG/uGpqx3D8BGipHVgtrFnorZ1sILfkV9Rl5CWFx4R1UDSVwCB8uhoFxERIi89Aj6/+MVXoDuTKhIECAIEAYIAQYAgQBB4AAKC20mEyZ1LqBpvH7tW0dA3NHm1bWiBlub+WUH3BK9lsKy2g1VeF0/o0FemIxE69NITIbqChA59ZZ5pUlGCAEGAIEAQIAgQBO5F4G46xB5vG71aJugFHWodnKelqW+mvmuc2zxQWtOeW8aPTyXaoa9KNyJ0iNChr0pfJ/UkCBAECAIEAYIAQeCrisAmOlQ9F88ebxm+WlLXOzBxtbl/npaGnhl+xzincaCE255dwo9NyQsjxnJfje5C6BChQ1+Nnk5qSRAgCBAECAIEAYLAVxeBB9Ch4rru/omFpv45WgQ907UdY1WN/cXctqyS2pgUVlhE5P2AVfKbQso6/Es6HyaBpZ3pnFa+oPGrC/aXreaEDhE69GXrs6S8BAGCAEGAIEAQIAgQBJ4MgTt0iFE9G8cebxpaKKzt6RtbaOido6Wua5rXNlYp6C+sbsssro1mssLCH0CH5NMHv+MzL+K5QInH3L98BIf9cz/1K/uJ16CIJ3X8G14Lr4VPpnJan6yA5OwvDgFChwgd+uJ6H7kzQYAgQBAgCBAECAIEgc8DgXvpUOPQQn5NV9/ogqBnlhZ+5xS3dbRC0FfAac0oqoliPJgO/TN8Epzn+56jZ4KZuYwLNcy9VYl7eIzd9an7A2INf+vTClL0Nc+F0LKOz6Na5B5bRqC+vp7P59P94J6LHkaHvEVE4kREskREikREym5LqYhIvohImohIuIiIx3OIR+f9qz+E/+UPuPV2U5Tv+f36L2H/933Xr29rzj/5bfjf/+j3g23Nc/vrvl68LYZSMDExcXR03HLPIicSBAgCBAGCAEGAIPCSI1BeXp6SksJ8eMrOzn6uEHC53LS0tAfeHwVD8bZyd8yBi4uLMzMzRZKqZ2Iqx2v75nO4nV3D87yOaVo4rRMVjSNFtT3ZFc3J+bzQxNyQB2mH/h42+T3PUZ1Qz/qEXdZul9XtdLXsNC5ZGilZ65VE7CtjiL7mwxPxmIdB3eZi4faAycLCwsjIyMrKaouF3krFXthzQD/QZnSV6eTi4rK9FUdudnZ2paWlGyCA8KCvsFgs3P0eZGprazkcTl1dXU1NzT2M6IF0yFVEpEZE5IaIyC0RkdUN+drX8HlNROSmiMi0iEj6gybuXj86XGhsXE6JasqPf/SkrCb0s9OFcqdDt58S/CZ2t3zemd+7/9dt6vL/Psq5LJn4q2Ppe97xE/ln6oWLid/6L5Q29K1PCnRUk3/0gy2V/F+HClWlYv7vi6RDce+/7/3KKxul9f3pT2PeeuuBhd8iHZKRkdHS0nphnyxSMIIAQYAgQBAgCBAEPmcErK2t//CHP/zs4emzzz57rkWKjIz83e9+98D7//rXv8Y0eyt3xwRYT0/vH//4h0gSZyaqcpzTM5dZ1dE+NMdunaKlvGm8pH44j9udXtqUmMsNis95GB36l0d5W/zHBg4qNq5XysL3MwPPFIQeqgr/LMn3JP66h+t9y21sMx3CvRMTE9XU1OLi4jBZj46OVlZWzsrKqq6uLikpKSoqAlHDZx6PR39FKisrw8weic1mV1ZW4gg+oJ7ICpso4XyciZn9xlecAG6AIzgHf/EZR3AhrQxB5rgEeeIzfsVX+kwwBNwUzAGZ0/wBdwT7xGn4i19pZPEVp+En+hLcGgxk49eHoY/zPT09XV1dwVlR6/j4eCy609QZhAQ5oISoC50/bre5SOAtKDBOwL3wE7KikcH5m5kMMBQVFXVyctooDIiQgYFBREQEckONUFP6cvouOIK/W6RDfkLCQxMh8J+1X/xi7Sc/WfvGN9a+9jV8xUHQJPCluxVE/+1zyaozLZNn8Hrk669HXjKvNRBzEfmmx/d/5v+b3wT85tc+3/uayze/7fU/P/P56c8Dfv2bgF//0vsH/42Ju8er/xMgPMHvp9/3+slP/H7+E/ef/lJ4hBL/n//E92c/8/wuxVVcv/mq389/7PmtDfqxkflvfF/9psePf75+1S9+6vFf3/L82a/Wv/76Vz4/etXrlZ/5vvpt16/dvvaAQW9RRPwboS2OKhEi4g3FZewffD/444MNael150+E/c8v/X76ijvFyr7j/T+/9P3xf/n8/Je+P/ieG3Xk6+7f+an/r37u8Z1vuXzvVb+f/cSTOvjfPv8jLPMvf+r53fVbuP7Xt3x+9nPP737bReQHfr/6lc///MTrZz/z/s63XEW+5vbtV31/9or3T17x//UvvNa533e8Xv0fn1cpGub27e94vfKq9ys/8vzed92/8U337/63x3e/6/6t/wJHdfna11y//vXNbCfsr3/Nv3w58De/cfvmN4N++9sCBYXQP/2J0KGtDIvkHIIAQYAgQBAgCBAEtoIAptapqalfoHYoJCQEXEhfX/+eMgQGBuK4pqbmVmqBaXBeXh4mzyKJG3SI3f40dChk3MTbojT4E307HW7Yrn/ohX9dq/gPOrE5AXtZ/oekTfUqI/e95sYOKWvfKBam/ioqKpsVI+AGoHGhoaHq6up79+5VVVUF5/Px8REXF8eZioqKsrKytEpOSkrK2NhYSUkJ5xQUFIDSQB+Cc7CA7e/vD9qgo6MjLS2NE5BAulDP/Px8XH7+/HmchhNwlbm5OS7HvWJiYnJycqCxARbgBqBn7u7uFRUVuBanocBJSUlubm5gR7gLaBtdBZAQEJvk5GSwDhgRIStQO5wGjvQI6EFCvL29kQlNtJAJrgUdwgcHBwfcEcVDoxYWFuJ29vb2YDIofEJCAu4VEBBw5cqVw4cP4xwcYTAYuKm8vDyqgJJv3BR0CDmADqWnp9NcDtXx8/MDvKBDqBF4EQqAkqOouC84FQqzRToUJCIyKyRCq+A/EDm5tcrKNWnptV/+kqZDEIGIyF1WbX+UaankVu/64aa5+Nd9fnaM7cpoSXDnZVZ2uh8J+38flWbXDFdU1Hr5NUUWNweZB//vjzO9C+ZaK3juzmWyHxX4JY6VBoYpmPGYrLHe1oaQALaNTk1JRYXYh2AdgSfiezLso/9A841v+P7yXLVXEpV5Vk2T488jJPWq3d157u4DvJIysaMJGpa83Kq5gUaek03mIbVix4pezw+9vnObDv19b6GyRMBvJXOOfxIgpEM1Z5U5zOSqnW/6ol5ikaPF/qm/FnH5X7HG6ua2K39v4A+PB5lH/c8PXL71Srxm+dVhXsaBt13P+0+wY7NEfhH5gX1HVnBtQEBDekDu4fVb+P/trebSqtxT4nGHwvuLHLJV9Etjy5ovf+j9X9+N/Diwl2Fe7eUxPTXA/+TPVHV+d5oTW9Lmo4HPETsOVlibZ5w5lfDem5G/ey3+452Rr70W9dYbgT/4rsu3v+f5yqtudzOioD/8IffixYzTp1kyMgG/+tXD9FqP0A7hWcBAQyc8dOhsG1/Rf7YyxJBzCAIEAYIAQYAgQBB4WRHAyj7mxrDweljy9fV9rnWn6RAmuvfcBRPjJ6JDtJLjNh3qnUuvfCo6FDTk5aGY7rPbxF4t3/fIj604Ii7jX7Nq8/W8mO1zdJ+JS13ou+87Z4eU3AmlgFk7yM9m8y0wFlAU8BDQFZjl4C/qBnoDwoBS4iuUKrSBIFgB9CQ4CBQsLS2h7sBVqAYYAvLEZ0NDQ8zkwCjAPaKionAXEB5o9DIyMtBgOAHAeXl5QUmCm+JeyBa3RpGQCc7foEO4CmwHWeHWyM3W1jY8PBxHwDE26BCYCW6H4oHgQQkDJkM3CQgGyiYhIQHmBpUUffBhdCg2NtbMzIzWC+EzyAyIIuhQbm4uTYdQEZQWxA+0jeaQNFDIGUdoykffArVAViA/4Fe4BB0CJA2g0XSIVnChmiBLqNGT0qHA23Ro7etfp0RWdm1paa20dO299zYURPfSIVGd7ipG+A+/d2c6/s3vRDnk9YcYxv3iO+6/V+qpKyyWBB2q7tM47/Otb3v942hVaSn3xMf53gXDicb0Vam2iWO5rtTnvRcbCxJD/+8XLt/9v3T99DZF0eCvfbMkvbJW7X/X8//Wf8faFTa6yfu9KuLyi7+E/fEbUKq4f4eSOPvs4WQXOD65SFsNVYQLz3/vXjp0lz0e6FDbZHNjk9Hf/YTORR4//E97Da/8/L+j5ezH+MzY//tbffngfEdh2Y7XvH/8C27V4Hxz5QYdyv7bAU5SDuv0P9y+9S3v//v//P9nEx0qE3Tmlg/khUX/BdqtH6are/RGH/L7xY8SHFl8fYl0TY/xxq6hTLuor389WkpVkF7Z5qXh+vVvRu48Uq57yf9nP3QV+YbHf7/q/f3vgf/4/O2NkN/97IF0yP1b30o5fLjez4+xd6/7N7/5FHQIDP/M7XTq1KnTp09vfEUfe64DHMmcIEAQIAgQBAgCBIEXHAFMjP/0pz/95uEJ6o3nWoVtpEOYSIskVk1Hs8erQYfY7R1Dc1WtU7RUNI2X1g/nc7szhMZywfE5oQ/0HQockrK2b/B7XctKr9R7t7Sb3xtenHOeYU1Bb+V77vN1ks7x3v07O/ZmOgQ1BZQbNAGgE9abwVXAIh5Nh3Carq4urYTB1B9kACoUXHjp0iVwD+iFwBO0tbWh84I6yMbGBoyC1vmAFdBngk6AomB6d0GY8Bl54nJM9fAVyijwEGRy8eJFfMaRkydPmpqagjzgvsePH6evgnKQ1g6hJY4ePUofhAoLt3hEwz+MDoFloXg0pQFDgwUdkIFbEUgaFDuYeoIgbaZDIDZgTdAmQd+FmoIvbaZDuAqXg5Gj1sgEJIo2zAMRAsHDvZDA+p6FDq1rhw4cWLtyZe2VVyjDudvaoXoRkduGXkIC8N6Vdl5l+WubvG6+9d2YRMF4bVlTdDSkIcg5SwF0qLztwMeUWun3/86Lz6k69Wneo+kQ/Hl2izczTKKOuvaXRSXdpjHu//19LovPUd1Pz/79/vCXjobOgQLqRq3VHRPpnslPRofK6uScWipS2dJ/8vmeiMu3vx9rW9wXzGiLKu40fc3393+py2G3led2BIonnQjvYfv3lJVv0KGqveJdBUmxr//uHh5CaYdqBuaGBC2XT7vT+pw3LzaxUlL/crgVNX9XJEnTYzQnqKq4iKNwqtjEhh2e2OKuF/B70WJLW56zTc6F46H/9W2vv70R8+lnMW++Gf72u7fp0I/d/4syHaQFdnSpx46lnzzp9/OfZ505w9y/3+M73yHGcs91UCaZEwQIAgQBggBBgCDweSKwXXQI83PMjUUSNuhQ5VPRoZDxP5hlV7m/Hed8WNrUNNb1TK7P6VgX0VznHT0+f+rx+f80bfW+YdcTUnrHWA4TenBK6FVoRgSlCnyHaC3HY7VDIB4gOSBOYDIAApoTqHpQE8z+wVho7RAs3HALUAKoeqA+olUoYBqgQ9CowAbP2dkZOdBtBg7zRMZyUPsgB5oOgWlAv0R7MT02PYwOobS04R9yQF1QbOAA2hYUFIQbgdShFpvpEH6Cigx/URdU9n46hMvBfy5fvuzh4QEcaDqEk6FtA5NExUHnnoIOwTJtfBPzWf3WtygDuduhFPAZ0RQ48HK5S8fyu4KggpFc+9T/CGfqrx8rUD4ZeT6zO80k+s93AhiUZgvGgvX8fvCj4Hes28oD0z79KYzlHqUdQlavvF3sEVtb3tpm8d7GRN/129/LCOP1pxpFIfP3pPKU/1ycnVd74V1fkTeKE7mdXrKweXsS7VAZ+yc/CZDWbyhhcj76q6fIN0PelOkQDM/VJqX85dc+vwMdKszXcK9PZHRwSurOftK2iQ7lv3W4rqReYPmWx49+GHzsRNy/7zKWY5sFtxVxOVpwo8Lx37A8mN2eBe0+cvDOEtIh29CTiX38zHotiQJjl2Z3ddpYrlznot+Pv+f+yv/EHheL+n+/gddQwGtvPVA7lH7qVNJnn9EUCNQoef9+aIoIHXrsE0pOIAgQBAgCBAGCAEFgiwiAQsA55ezDE7QUj84KfjEPywFaDUR7e/TlNB3auXPnPUWA9uKJjOVAJf7973+LJLDXtUNpT0eHwia/btfzvqF/ruP7ze6vxdodsbM8H2pzwsT0spHpZVFD8/8yrRVxnbonshyUFXB1QgWg1QEXghMLreLAfB3KEFr/A4YTHBxMm/SFhYWBt4CBwIcB7jG4EMwBmh9QKbAgZAItCuoDNgX7OklJSVpZBM8c0AmQCmQCezYoW8ArwMFg7EjfGlDC9A4MhC4ArMjgXYNMcBX0KigDdFBob3AqaI2gL6JvBNKFJoSyBZfgVzor0KQNivXA9gMzgd8OqAhdU5QEtUP5aW2PnJwcMgEmdAQFOuFM2PjhKuQMAoNy0rETcAQ3hT4KhUEJN7RD4FSoLC5EgeGIhVgLgAi4IRNkizOBANyl8BV3R6JjS9DhtjeX+WGBtqGH6RIRGRERmRQRmfra16bwVygTIiJDIiK1IiIh98V/c/v2d4N0vTtSGa0MRmu8d/bvfuH60z8lmwa0plBHBA4qUZTvUEVfQkZbPKM1KiT3xBtu3xBJVHWuM5WiZ/BxsqYChyvU57f2lzqbBv7yx8LjX0+8YjfWkJP26nc3TfS/5vqrv6aYCzNPTSw+9K2gt3ZygpPaGKnNHpoe3xbajO27yPfUE17yt/TLnlyVf3rcCcOwORzczhJX95zvfNvlG98IPyRVFxldfvonrj/7JyuYPeAjEfzq17x+/tsie5eUHX9PU7dtcFEL+NPrle4eCe/8xXWvRoOXUdLXv+n+9il2SHQbk9Hgo5v0j9uBrX/353J3b+aOf7t/91xjbk1flGfuv95NMI4YH+psNvss5vU/JF1QrreX9f3Nn6t8/FM//XfUScVypVMobfC/3s06s9/7B99x+dp3/H/7VuynO2PeeSfsL38O+PkrLv/1HY/v/8D1a1/bwAGWcpuDK+Cz2ybd0WZetMXIcqDWeOi2OD6S0wgCBAGCAEGAIEAQeOkRwCL7kSNH9jw8YfLwaBAw6YWN1QMzgBkXJsyPvhzL/bDheuDlKBhmvFtpAkyA4RQDXQtNhya4ffOpQjrEaZuipbJ5vFQwXMDrzixrSmJxQx5iLPdW5ISI+4yIdcfv9ZIk9XUcTY+HWe11tThxwNTtO8YcEasOEZeJb3nNhZff0Q5tpXwPPAfRFDaM5Z46E3LhYxF4xDasCBznD1s14S5DGxIsIgLFy916oS1Hmqbo0G1juSeIpv1/2aYRnRpnPb75jYc5xjyH43/KVEppu3AMblTPnnnA/2fYmhhdfuxCvnL8WE9zq7JSzsn3An+8DTlvvWxbpENQrj52VHpspyInEAQIAgQBggBBgCBAEHihEAAdotOz0qHgss7/REz8MWji//n2/z/Xhr/bVbxuU/AP+4o/ebT+MWDkj8GTfwudlE8fKK1tfvb6Q78BK7tHK2Ge/S4kh0fQIXqqDUute2TrU/B7z/zdf3J9I3gfvXGX09Ej+Ybfb/9YGZjZ6i8d84dvU5GmPz/5HVPcg3d0Jwjhs9/U7b9e8fufHwvjkovz4wKxue2z5/mkOWyRDpEngiBAECAIEAQIAgQBgsDLh8AdOhRf+UzaoZcPGlKjx9KhJ512k/NfTAQIHSIPO0GAIEAQIAgQBAgCX1kENtOhqeiqCd7AfBq7vXN4nts+TUtVy0R5w3BRTU92eTMzjxf6EGO5ryyCL3HFCR16MdnLtpeK0KGX+CkmVSMIEAQIAgQBggBB4NEI3KFDcZU0HVpIJXSI9BohAoQObTvxeDEzJHSIPPEEAYIAQYAgQBAgCHxlEbibDnEmeIMLKYwB+TsAAP/0SURBVJVC7VDHNC1VrRPljcNFtT3ZFc3MfF5owoP3HfrKIvgSV5zQoReTvWx7qQgdeomfYlI1ggBBgCBAECAIEAS2rh2ajOZM1AwuILJc1/A8r2OaFk7rREXjcHFtT05Fc3I+L4zQoa9MnyqNjrYVESHy0iPg9otffGU6NakoQYAgQBAgCBAECAIEgbsQuKMdiq2YjK6eqBmGsVxH18g8r3OaFk7bREXTcDG/J6dSSIcSc6Jj44dI+gog0NXYWObtTeSlR4AdEvIV6M6kigQBggBBgCBAECAIEAQehYDIHTpU8Rg6FJfAmCWJIEAQIAgQBAgCBAGCAEGAIEAQIAi8LAiIxFRM0NqhZCEdqumcpqW6baKyabiE35Nb2ZySzwtPzIn/CtOhmZmZqampCZIIAgQBggBBgCBAECAIEAQIAgSB54DA9PT0F8KwCB3aEuzgQjjvxo0bKyQRBAgCBAGCAEGAIEAQIAgQBAgC24rA9evXJycnvxBGJBIt1A7VjiykVHR0j8zXdk3Twm2fYDcPl9T1sNjNKQW88KSc+MSvrrEc6NDCwsIaSQQBggBBgCBAECAIEAQIAgQBgsBzQGB5eRk6py1pKrb1JJHo8nGKDo0i0HZH9+h8bfc0LdyOscKankx2W3JhXRyLG84gdIjQoefQ8UmWBAGCAEGAIEAQIAgQBAgCLwwCUPnAHmrr6ebNm9tV9tXV1bm5Odom6/NMNB2arB29mlzZ0UXRoRlaqlr4xw94fqYWfeKK9x6VJNd4QocIHdqu3k7yIQgQBAgCBAGCAEGAIEAQeBER4HA4WU+SmpqatrEaMJkDHYLT/udOh7iT/LFrTHZn1+gCv2eWFk5r3XmJeI/yPlZB0XHlWLe47C+psVx9fb2pqenFixelpKRcXFyeDlxiLLeNHZ1kRRAgCBAECAIEAYIAQYAg8GIi8MXSISiI4J/yOSuIRKLLxqMfQoeO7XP/QD50j0zIBfsMr8Tc+MSkp+MSX+BVDAbjnXfesbKyYrFYBw8ePH369NMVZit06NatW1DwoRVfzM5NSkUQIAgQBAgCBAGCAEGAIEAQeDQC99MhzKIrKipwvKysLDs7+x7V0Va0Q5gej46ODg4ObmWeDOs7BFR4fjEVlJWV9+zZs5kR3KFDyezO7rGFut5ZWqqF2iHP8r68Co7iRdeL3pnxifFPxyXoq2JjY728vAYGBp4lkye6tq+v7/jx40pKSohTgQvFxMSeKx1aWlpKTU3t6uqCzeVL96TdGKpO4vfPvSD1mh8o87eXo5K6jk/t6FOU6sZEayQjvWZw7nmR16W+FPvImrHljbLdXO7Js2EK2orZtSUzy2sznRymP39G+PMoJ8LMIbV/aav1mGyOtcwuWVq5tdULvujz6Lr3Lq1NNEaaZZffuLHYWVqel9VUl5nKH736mNItD7N84so6ptdPW+pNts3vXtrSI7Y4zKa7CZ1UDcwLuhfvv92tG7151gwUjySCAEGAIEAQIAi8NAhgKb+5ubnhQam1tfXq1Ye+f++hQ+A/IDy9vb3429/fz+PxnoIOIUZCaWlpYWHh4uIDXsT3Y45J9fOLqQBG8Ne//vVuOlQq1A6NX1unQ32zdUKpbquTOB2hF1/jF5UpKhNiHANjucQnYiMbJwNBMzOzv/zlL5cuXerp6Xm6TJ7iKi6X+95770VHR9PXPic6BJqLzNHZ0Dn8/PxCQ0PRjWD4+CV7nG5MV0XnFZcP3nhwuZcaYrST+SNffKVWr7fkuqnI6EZxmkdGRvq7utmFpZNPXqzVm9dn5xeeI6NYvTE/Obt08w7bWlkaSFQPqeIHR6WEDi2sDVZE655OHrx5bagg6vSZ0NrJ+RtbZmY3l+cmrl77Mqkhby5yo+33Hz5y8LJ1dtvo6uq1puLczFhOoaNxctvjWm91ZazS/7BZ/CwY0I1r1ekm/mmV1zYB+4jGX11ZnEQvqcs6qeKUxG0dHZ+4+iCUVxa5Lm/ocF8Usv/kvZlcQRAgCBAECAIEgfsQ6OzsfJgHEBjO+Pj4wzC7hw7l5OSAWRUUFOCqoqIisJSnoENjY2Ph4eFhYWHQi2yxrTC7fk4mcw+gQ1GlYzQdYlZS2qH6vllaeJ09Tm65qo7pitYpNvEV4cmsp/MdApWETur//u//ZGVlGxsbn4LVPPUl0Oi9/fbbvr6+z48O0bq/jIyMvLy8mpqawMDA9PR0UL4tBtmY6UirGriGbrEy3ZXNbpzCmveNq43NLVXVmeUdQ5ge31wYqeDxu6cWV2/dGOhqqhS05tW0j169sXZreaihvq5uYOnW2vX54eYcwbRwuXxlob8qvXM95sPyUHlS1dj1tZWpzqzk6KCgoGhGRscUxXem25mcQVpxcbUri9M3fa2/Psfkip6BkXMQt/vaWF9LScucMMO5oaZcwdjKGkWHGNyO2kxkE1TAa1sU/npzYbSSlYgjkdH1s5t7963l4caKBOrcoLKueZw4012dFotvwYmpvAkh5bo+xE0UdNUV4WBOQ//8TFcpPiXklg8vPCo+yc1ZnskBRdbQHa3L7dtOVDrbGxoaOoUyhHW8Vpfqwa6pjnLBMcOidpRh7fp4c2ygA77auXq19o9mFVU3jo5Xx1hRZwhTaFlDbZpf+7oe4loN06O0b5PKYHm2MiuSPrN68FpPVbowb0NLm/juxZXxprwAKm8qOQbFt06M1QdlNE/eYcW3VhZaCwTj052t3V3z12k6FF2emeSuHVQ7jD5wc6KlkM2tXaCuuDXdza6qLJ/uF7i6pWzoM+Zb0p29sgeX1paHqv0qGpdvQju0MirI9rUzNDQ282N1boCyPNfLy43vR6UXuxOcnUJqu5oLqrn8UQr4m4tdlVx2xeB0V56re+XEbfgGqjw8/Gqpqk+3+3s6ohb2fhENY9cXe4sdbMzw1T8uY4RaSLrGT/FqoSnMYneaZ9V9o+mNIS7T3RpXWAVGNQopxgTXq2pMeMVUe4pHQtHczeuT/T1dzROjzWVtM1tZJZoq0byiUzE8Vccwc/TlDgofmbn+7BhX3MbYzILVSWWyNFDlVdF08xaem5WR2vTK+vbrdFca5kgaBBb2zlCfb0zzkqsEXTMUdvODudWlDePXhHRILS0vx49qvcAminhR/aW3KJSqurN3Zudt3dTmTk4+EwQIAgQBggBB4AVGoKOj4xEBEZ6IDmEivZHV/Pz8VugQXEigSqq+nTBVhs4AKS0tDXSLPgx9ySMmzPgJ1GsbYypggRQ6EmhowA5+//vf44OPj09bWxtqJ0LToTohHeoZWxD0zdKCOTi3fbSioa+gujWjpCbqqegQWuL8+fO//e1vf/GLX7z++usf35dguhcXF/ecrAPR0uLi4nAZAg1Dk5w8eXLbjeWg+yspKYH679q1a9AIQYEI9y86QOFWHpDrXSlafryrazf6yiI05HXyemZvTHfnsVKrqnN0PPLnVm+ON+VaqapFV3YvL83x8iJyWnoK3EKLWiZAkzJ9dTU8k/vmVqa7i6Kj+FeFuoWbi4NZnpZVw1gDX53hBWklCuZGW+K8guPy+e1dHfyC+Hj/+N7ZW93ZF325FENYWxsrVPcpH1i4Ntme6BgaGVveNrUw2VSeapNG06XBGqZeXOOSkA6p6wbWwBawlcN0C8ypH165Ol6UFhKZX9Pe1VWdEepWMnCbx6wO16VHeaXXtuLsqkr+1FRHuU+QdzavsaujvZQR7x3Jw2x0oSbwjJZpZXNXLStQX0MxsKCuq5kX4RGVUNh3P9fZAPN6fej7CplT94C7MpiiLecdUiAQcNJdXENCyqavT3gf/9UZ1eCyeoGgMkbvhHbJ+K2rLSmnrKyTijnNre3zgwJ1K/9EwdBEb1N5ppeWoUR4LrdrdCI7UMEwrQPw3RrLU9ztxL+2XqfVlWvscBdl45QygUBQHp7XvHJ1cqgVnwWCsijP86oJHVOjnS2CBLM/n/Mrbenqm1vuit6hnNLxUE30YEWI6B/3KltbcLuvUhP4tdXZ5mRll6D6kaur16eKk/3Dk2uuNcQekVK4HN9KTc9vjMcb7vj361rVs2tzPP93XBPnl5f7eEkOdmYZZbw6fh0rt2Ij9OHcQGmQnmgRt9pPUcItpqJ7eqaJ6ewczBi7tnp9ujsl1DmFPz1RaCQmpe5ePgFicGup2XfP62++G96NG3XnvH/ePpdX29zRM7t0TZCXW8rj1ZamGBnoBRX33VibjJT7V1qHsAGmixT/6d1yT1tcH2aXF5VX1laXMM2Vzie1olBtgf/ybly7db2PbyG//6f77QbWacpWHpH1c5anSm32q2vZOntkCRZvra1cHWXaqGtaJ1cIBDWceAexi/m9K7Mcr9ddmNcpxdFSXbiSW3S2kFveTYcWu4NkveMKewEpWKWun31Cy+TKIkfrlXdUTDO5aM6MgKOnAtuvLzYync1d/Sp5/NLsEDcPh4aJbYsi+gTVJqcSBAgCBAGCAEHgaRHYLjoExQ6YCVgQncBzsO6/mRE90HcICgNM76EtgKqAJkKbU0BAAJROYDuPdiXCpJp2eNmWBECOHTv261//GqwE6Ze//OWOHTtgvyekQyVjUbe1Q9tOh0BCzM3N//znP+OuYCM69yUDAwOUYxuZ3z14gZ+cOXMGLFBUVPRvf/vbttMhdIuUlBSYYG7uq/haVVW1td47mq3j0Tw9wSnjVqY5ulR0j7ZV56SzZ25OFRu61EwttNVV5TECvYq546NNqeHZWN6frPFyKWleGO/ipMT5RRbX9kw0JHuz+m5rIVZXOjlZARHVc8ujWf5O/LGlYU5WekzqmHAJ/tZcf1RaUmbrVNc9dAjL7TcmSwMzcguR0erD6NCGsdxUXYBnvmB2kBOmLesVnoQUG+HrppE2IFxVX11dLAmTyeu+XaSbi3WsjPDEFmpJf211YZiXEe/YCEJXE3gxs506NtviZJnaNIkiXmtNSMli8B+hH7rRErNPnHmPt9CNzuwj4pc0LO3d3NwcDeWOWng3jA9Gyb+WIsweqTZ8v0nhFEWHPAPrx4QFGafp0CjIwHRnhrOPajmlCFqdaMzx1jbmjl9rCda+zKLYAZ2W5wV+ouJlt60FYYRVlYW7UcnZwVLtyq7Udqq+/KB/aeTSqpOex9GhsAtvyslaKRomly2s04O5CitLn7zG2Z5yPz2VksHra82x8mGZcRrelRPXZ6rCZJL8XTbRodmZsdhQa/309vuZN+iQ3dk/n5dQjM5oWKan8XPNFhZxVT2zvdUpVk7xyHuq0MglMcfL2aVr/kZnoq9TpIvCu6G1vTym0+U/fChh5RvEpVVw0x0hgb5uzlayB9ScQuqvrk36i/1G1khYc1ulXX90aVlbHuEVReOru0dUKUVl5/qKY0LdXB2sJK5IGpdCJ07RodqF7kxvk9igEEWl2OGH06GWYndh1pGV7RN3GcSt3qyLszgtbtcq1Dehgn4XL1cLNVOwiMuJMryc1DL59HRos7Hc1VTD15g13Z6KGpKyRk4oi53pcTUj36rBL42r1kavJR8IAgQBggBB4CuMwHbRofu9jGAY9Vg6RAMPbQGbzQ4ODt7MhUCQysvLH+G8tNFoCFG2jXQIdAOFgaXc//7v/4IL7dy5E6oq2h5PJLJkNJo7VTexiEDbPeMLDf1ztNT1TPM6xiob+wu5bZkltdEpT2ksB0bk5OT097//HYogKFKeH/N5GHFMTk6GvxRY2d69e7edDsEhLD8/H+RnQx0E36/c3Fw089YewJv1GbZ2aWVsbsXoTHuYfgarOj2YM3xr7eZosZN2am1NGczb+hi2uRwO04rVgwnZzSmeg05aTWN+Nn+8tzA0pzqfqZ7cd3Nt9eaNGyuYQK4uDPHTY3047KyALMH1WyujtVmpMYlDC0IFxPxQfG5OTudMd84lLw5l3bZ6a4il5lV+Dx1qLk+xTRmgzMRW+9gJG9qhRB5lv4drhjneXgX1c8NNyU6uGZU8WAnW1PCb20euraxcX1m5dWu5PFouo4XWV8HKb7ExLzMyWjAvdHa5Olafn+XaOnXrDh1a6o4OKxqcw0T68XTo1rU2T6mTuT1LlKUYlf3qTSjjegtOGtuEMbNg2EolQefc8lik3D+TmoUz6lsrZX6fWZRMb4EOrd2c7Q70s/VMTbXWCWydv0M0ri+0BF04ltctzHD15uJUd7T7JdPA9PyCgkyGn47UgZxuinY8CR2CsRyjdaTC5ZyoVZKADouw2BD2mWZ0WYGPahCH0ks1x6okt3CygwISS9J84rgd+Zvp0NzsRFK4vW5Cw5IQ6Fs379AHsAU3uTc1ZK6YemRNXKX50LIgVMO/qKHQ50hI9RwOgQ75l/VlMmxd8kr9w7Ja+PEK74Y1TfXxGXZ/P6ITX1jaO7uyOlZv5BoenpGbn5Nocd7ETUiHgqX+aBUhxDnF+eRf3FvWVmZ72zjU90JO+9R4Z1ZQhGlCZi4rI1HLSGadDv3TKSwjUDMwbXi0SlvtUXRopJ1uwqqusQWh0ux2Wr3VnhVmIptFE9L5YXaAwoWyAWGVVxaLmG7K6Z3T1T6v2ydR/lqr17jBCi5RD9QO9QTLecTkd4O5L/ZXanrZCrVDXKf/aFZOU22wenMyVvPN1PreIEcHa88YFhoYqbKuf3pxy75dW3v0yVkEAYIAQYAgQBB4ngggohjmqJiUbiQ6KBz+QhUBGvCwm9/jO/QsdAi3wMw/JiZmMx2CE9Ej7r5RKkytt9dYDkwBhYEhCHbfASkANdowT3vudIhmKUwm88MPP0ScN1DVbVF4bTETdAUYy8FtCXq95xFKATo+BA2Eggh+St3d3agd5k5wH0LxttjDZwfLXGwc8nmjmKG2pzsa2znS699rS20eVkbxeTBPWhutCDcw1OGt+5xfb4rxMPFN7Ic2Yqo+xNpAv6APplQ9Rb6eidnTMCS6ebWhLMpAxY/bPUt5H831Z4VE+Ean5eblZsUFZMayxq+tLXZl6TsEZObllbK8jM8ZFYEO3VyoT2aGhcSxOsYWJ1vSQ+wiE7Lz8sri9LU36JC2d3IFtJ4pDEfHzJqhhVvLc1X5kd4xcbk4WFRcO3ptqiVWOza8e2ZpmJ9n7xQajwzy4oprZhaG6yIiXcNT0vNYrMRAZmRWFxQ0T0eHQK+6igOlpOXsnUNhABoVGZ2SWT61NlVtr2xi7Isj0dGpCLJw/dakz5nfS5rHJOKAo/mJS6mDYGKP1w4B95tDFclKBz+yzqxb2TT/XV1ZroqylVOw90OG/i5ZLVcbk+MttVwCo6Pd1NRU7dh04zwhHUpGqVAsH6n9mv6szmmqqXMvKO49frqE1n81x6qm9860sT0UZFTCikZmqzfTofnrS8PcJAcZFXfPsMiomKCM8g0vHKGx3Bn20CTbUuGCikdOQS9ltDdadc5GTk0shc4bdCiQOz1UkW8hesYlp3CyK11hw1hOMaxvmdL0LfWzFPVNfIPC4yK91cU1bIR06JHGcjfHuDG2JhoeQdFRwSFKKsdoOuT5pz98dim8C+Wbq340HXroU3M3Hbq1NFsQYK2g5hQQHR0ZZumuaC6ApmisTvmkok1EZEKMj4bUexo+D6JDa3ONvoYqGrZhUdF+LsY7LqjQxnI6v/9ILiCJalt9jYtB1dCW9lf4m+sYB4dG4iCrnIdggCQRBAgCBAGCAEHgy4sA2AWmqSBIfD7/0bXYXjrU0tKCMGPQCIELQEVB+ZEHByMC2aPLAJM8UKbn500DBdddkeUiSkajeFN1k0sMdlfP+NWGgXla6npneJ3jlU0Dhbz2zFJ+dGre04VS2LhZZWUl2gAGiFtkMttymrOz83/+8x9wlecXWQ4NhkqhdmhjKN0Qzg6Nt5Wo6nQ/QJSw/vb6ceES/uJoG7d29Lbz/spQS9UAtY6/tjLTU0WHXBCm65Md1Z3T1A8357t5VYOU5/etq2Md7f2wQqL8yAc50YEJ0Aitezsg4AG/uhw8jc3lz6znfqOPT61617e393E7JhapM+F/z+cUFHWOr63emO5rZVO/t41O9COuxk1oTfrq+gb7aqmD7Nb+aZoq3Lg62iQ8VFBcip18r8/hpJ6rN0DJrg93NdDr/P3rxevkVeBbEYe3XkFEj+AMC/2Xbl7t7RlbxFWoT//g8MDMZh7yoKdlZaarPg8+Z3FxiclpzeNCHc6NcU5asvBYenUrRYeiZP8amFmTQR3J65qhLNlW5gYr2rtmloSwLM/WNnX2z1KalesLQ60dtRO33YSudeac17fLapu6RxuAKXhTVbbwFgVDS6s3r47zSqnsmSnNGzHJZrpy+CPrMSp6C2oGFx4aD3pxore+YpAmMMtjLcnZ+V3CaBjLHJe/ijPpwAMwO6sdwsx8oZnX3AQvsVvTrTl8xIm4Md2Z19a/QmlPro83VFNlSkgq6L3DwG9cG++qr6TMD6+PFUc46+wKzk8P1RU78fGffvjq2/vE9O0zO2eujwm6plZuLU7VN9R3ovLXhnh5PRRrujqSz+u5tq6auTZQWsCIi0tOTy8rbe7snllZW+7l5iAynrAjjvGyO+6Nx7Y0U1ORT8HCLKlq5iNQAXQ5HdmZ9aNC48kbU3W1fYt36X0e1MIPOLY6P9zTUD28Edri5rVJfnmmsOqMjarP9rDi4+NS84sa6qvaeofXQ5EvTrEFXWMIQEKnq6OFuelxicx8Xiu3s6V/bnn15lRrBru6ukzYuLzJdc3jtf7SfNQdKb+yltChLbYTOY0gQBAgCBAEXlgEMDtFOAGQokeXcBvpECbJxcXFeJPCvwiWb/AxQezvhIQEbGSEnx5RDFjZbW+gbW9vbyiFHpj09PRENtOh3vGrjQPztNT3ztR0jrObBop47Vml/JhnpkPbQm+eKJPMzExwIXd3d9pCD9oh+BE9UQ4bJz92G1b0MPiZoWm3ToSex9Ny6/p0c0lBcFhcfttX3PV7crPv0BahXr211MVm+Bqb+ERwMPH/YpIg5O+q2VvVLW6hiMuzzRm6hcMrN5YXFzm+/1RKHVxcvi6kUiQRBAgCBAGCAEGAIPCVQ+CxM9X7A21vtrjDZ0RB2KLvEAztYEUFR5KNm+IDYo8h3DbCJDwMeiiyMPHeXv8aR0dHRDE48aCkqKgoEl48QmmHpijtUO/E1cbBeVrq+2ZqusbZzQNFNe1ZZV9KOgQ+iijbaAaa1UB7Q5uxPUV6LB16QR4mrPGXMnM4dZu2/3xBSvZ5F2OptSime+bJ7rp6c6Ga4ZmQWUSpNL6oNNkcXdr7nHatmmiKvSt0+BdVR3JfggBBgCBAECAIEAReVATuoUOPiNZN//TAyHJPXTmoFqBEek47Dj2MAqzTofqppSQhHWoanKdF0DdT2zVe1TxQ/KWlQ09Bex52yZeFDj115yMXEgQIAgQBggBBgCBAECAIEATg2IOQYFtP2FZlG0GDKgnR5LZXNfRYRrCZDnUL6dACLdh6qLZroqp5sLimI6us7stoLPfYym/9BEKHtrGjk6wIAgQBggBBgCBAECAIEAQIAvcgANUQiNDnrBoCHRAJL6KM5eqnYSzX3TdxtXlogZaGfuzEOsFpGSyp7cgur4tNe9ZQClvnHi/gmYQOkSeWIEAQIAgQBAgCBAGCAEGAIPD8EEAEhW3caGjrhGKDDi0z2D19k9eah6/S0jAwx++Z5LQOlfA7syvqY9PynzGy3NbL9AKeiWBxYKtwCEM7kUQQIAgQBAgCBAGCAEGAIEAQIAhsIwKYZm/7RkNb5BQiYYWUdkgwez2piqJDLSPrgmgKdb1T1W3DpXVdOZWCuPQCBLTdYqYv5Wm08o4kggBBgCBAECAIEAQIAgQBggBBYHsRoHUPXwiJAB0aBh1qmL3BqOrhdM6Vtq5LUdN0fv1YFrc/ubQtJrfWL54Vm/CVpkNfSPOQmxIECAIEAYIAQYAgQBAgCBAECALPDwGRUNChmqmGuRVGdW9Vx1xJ27oUNk/nCcYyef3MsrZoVq1vPCsqLnGcJIIAQYAgQBAgCBAECAIEAYIAQYAg8LIgIBJaIKRD86BDfVWdcyWt87QUNs3k1Y9ncgeYpe3RuXzf+LzE5DTsnUQSQYAgQBAgCBAECAIEAYIAQYAgQBB4ORAQCSkYAh1qWriZXN3H7pgtaQUjoqSwaTqvfiyT288sbYvOpbRDoEPPL5QEyZkgQBAgCBAECAIEAYIAQYAgQBAgCHzOCNymQ1dvJnP7K0GH2udoKWyZzmsYy6zpZ5a3RecROvQ5twu5HUGAIEAQIAgQBAgCBAGCAEGAIPDcEdigQ7cY3AFKO/Rw3yGiHXrurUFuQBAgCBAECAIEAYIAQYAgQBAgCHyOCIgEC43lmq/dSuYNVLbPlLSBEVFS2DyVJxjN5PUxy1qjWTXEWO5zbBRyK4IAQYAgQBAgCBAECAIEAYIAQeDzQEAkOJ+mQ6ugQxXtM8Wtc7QUNE2z6scyuP0M4jv0eTQEuQdBgCBAECAIEAQIAgQBggBBgCDweSMgEiSkQy2Lqyk1gxVt08Wts7QUNE2x6kczuH2M0tboXKId+rwbhtyPIEAQIAgQBAgCBAGCAEGAIEAQeN4IgA4NRkA7tLSaJRhB7ITitllaCpqnWILRDF4fgxjLPe9GIPkTBAgCBAGCAEGAIEAQIAgQBL7CCNxaXV25dev6zVtLK7eWV25dX7mFr0ira6vPGxWRwLyBMN5k87W1tvHltNqhRM4ALfGVvTGlHWH5TYEZPM+kUruQlHhGyvMuDcn/q4PA4uLi4OBgL0kEAYIAQYAg8EIiMDAwgFH6BUxDQ0PYnB6TpK/OG5PUlCDwciOwdOPW6Nz1trGl7onF5oGFur4FQd+1+p6FnonF+evXl2/dXF5ZAVl6fiCIhBcNRrGHKiaXW+Zudczdap9d6VmgpHN2uXVioX5wgtPRX1TXzMgvSUnLeH7lIDl/1RDo6uoaGxubm5ubJ4kgQBAgCBAEXjAEwDfa2tquvZAJUPX39y8vL3/V3pukvgSBlwwB8JuFpevdI1MN/SN1Hb0N/aMtw2ONfaONXf3N/SMdg2Pdg2ODE9P945O9w8O9/b0Tk5PXr19/HiCIpFWPJZT2xrO7k/h9CfzeDYnldUVVtYWWCvzzqt1Ti2wjmHFMoh16Hk3wFc2zpaUFCqKbJBEECAIEAYLAi4cA5hzt7e2gHC9m6uvrwxvkK/r6JNUmCLwUCEDBOzg5y2nrL6jrKKltKWts5bZ1cxpb+S0dVfWtJXUt1Y2tlZy6ura22uY2Xl0Dm82pquI0NTVjQWR1uzVFIpk1k6mc0aSyvrjCjui81g2JyGkKzawPTOZ6x5c6h+VaecbFJSa/FPiTSrwQCIAOkbW9F6IlSCEIAgQBgsB9CKysrBA6RPoFQeCrgwAeeaTPrb43b94anZypaenjNPWxGzu5jR3VrZ38jp6als6ats7q5jZ2cxu3tb2qubWmtb2mqY3HF3Br6rjc6ko2p7qmdmHh6vYWVcQmtts6tssqptMqusMyqn1DzMNbTEMbDANqdLzK1ZzylCwTIuO+nHQIarXGxrXKyrX8/LWEhLX4+AcLfsrOpk7j89fm57cX5WfM7erVqx0dHVg9hGkZbMwmJia4XC5HmOrr62/cuPGM+X8hlxM69IXATm5KECAIEAS2ggChQ1tBiZzzciMA9cXk5CSmXi93NVE7WMXSs0p8+BwqC93OyPhMtaCbU9teW9leUVFXXdvIb2xrau+phyKIX8fl8crxX1NzZ1d7U1ODQFDfUCvoYfPbuTWNfMyAq1paW+BStI1FFRG35PtlDdwvPum9nimdrolN9lE1FkGlhm4pMYlfQmO5oaG148fX/vzntd/9bu1Xv1p75ZVHyc9/Tp32xz+u7dq1VlS0JtTE8fn8pKQksA58np6eTk5OzsnJAT95dBtkZWXFbkq4amZmZvMlyMrFxUVKSqq1tfWxzTkyMpKSkoK/JSUlYBELCwvwcO3p6WGxWPn5+YQOPQxAEMjPc6mDLsYXctPHdiFyAkGAIEAQeCIEtoUOLS0tTU1N4QVaVVUFXROmlTiyLdZ3xFjuiVqTnPwUCIALYQGawWDk5eWhG2+7ddZGkTDPzBampqYmHGSz2fTXzs5OfC0uLqa/IqjJU9RiK5dg3gJHwThhwnOKr1u56lnOmZsbLyyMYyQnsZLzG1LKy1JzQ8MjkjOzC4pLi0sLwyMCshgh8YlRRRXl7OqqwuK8JEYCN6uwN62sMa+4ghVTXRjALg5tF+TeXNk2PyKRc7Z1qdUT9wuTPZpYNhhT2BWW1ejH4DiHZsUzUp+l8rgWLAKtu8UE08BnvB11uZTU2te+tiYi8sTy9ttrIyPIoKio6N///reOjg5YR0FBwbvvvqugoPBYBqKionLw4ME333zztdde27dv3/nz5xE3aHN1EEUA+fzlL3+Bnuex1QQRioqKYjKZeGboWDp4UYEXlZeXP5aYPTbzL+qE560dguE76CJo5OdpX47hEuMm+DNe+V8UsOS+BAGCAEHg2RF4djoE8oOXlJubW0BAQEREhI+Pj6enZ21tLV5bz86ICB169iYmOTwCAXRRgUAQGRkZJkxY1Eb0jueEGAgPfRcQIdwiMzOT/kovxCcmJtJfYSW07QWgtDQjI5gsbdQUH/AVB58f/Vu9dbOsIISZ4ODuYa6kpH5BXEb+vNyB0yf3nDmpo6LmaGu/69gB2cuix86f0Xe0E5WWOnJBbMfJg0fFTumpa1lYmAY6n81P1cjLMi+Olhjo4qxtUwzuu+iQhm+LkmcTLVfcBAoutbIOVdJWxVImWRK6sWExzGdsCXQmulG3krah4Scm1v71rycmQjR3gpooLw/1hd4QFEhSUhK83N3d/a233oLW57E4oKbV1dVgQZ9++ik6FjQ594TCeFI6hA5aWFhYWlpK8x9oh8DTYDX3/PrrY+v4jCc8bzoE3gjYseDxOSuI8JKGxu9zvukztgW5nCBAEHg5EMDqT3BwsO/WUmBg4CPME56dDkEj5OzsjL+jo6MwiMA7FLYVeI02NDQQOvRy9LeXtRZ4jrBUHR0dvXmyClqCScXzqPIXSIegeMBS+/1zchzcHp3Eg/CanhpNjLZMitZ3c9PfKXrqjV27NUQvnD575tMTB00V1Q4fOvzGjg/f+OTDA0cOi148f+HsqTOSx/efPXRBVvrwkf2SF06EOp5KT9JKTnEoS1Bsqcu6cWN7Vp/vokOSNvyIoiFaQvP7g3K7fdNbPJJqHaLKzX3TYp/ZWA5zd+F+SltK2zDRhx3aX//6ADr0i19QWqOPP1779rcfSpZwDryJhElXV3f37t1Y9ZeTk3v77bcx38VnDQ2N06dPOzo6grZBi4pFLzMzs+HhYdiz4XwoJcbHxxUVFffs2dPc3AwtJw7m5ubirWBjYwMzOahEae2Qn58fTtPU1GxsbISCEqsRFhYWYF84n14YQKKN5UCEcKSsrAxbLuAp5fF4UOPi4Xysqup5PL3Pnuf9dAgvSAwKhoaG4uLi2traoJE4gr6Ctym+Xrx4EShVVFSgvunp6Xp6evb29ufOnZOXl8crFmcCpePHj0MXh3ZBAlb+/v549YKaGhkZ4SfQWrDTU6dOgVuGhoa6uroikiwwx+VoO6BKVwodD82EicLly5dlZGRwWnd3N/KHxlxVVRV3xK1RJCx8ghjD3BF944033jhx4oS5uTnKgAuxGrqhHUL+aH1ra2tYS2KETUhIQPuiSLgLOC1aH50KVUP/QefB3cGT7ezspKWlwaVRQfQi5FBXV2dra3vhwgX0mfj4eAxSKI+JiUlqKqWwRcn19fVRPExfUFR0HnQMHAd5dnJygmklKL23tzcmSPgAM+jw8HB0OeRmZWUFpeU2PGjP3htIDgQBgsB2IIBxSVZWFgMCxkwMILBTwOCGsUJNTQ1f8drCYIghSFlZGUMKzsQL62G3fUY6hAENwyzsxjHubZAfjF0xMTGYaaGcz8iIiHZoO/oLyeMBCGBGhzkeXpT3kwS89GGks+1RoDbmxvTreGOK/MCv29tmcBZ6mH5iK7ZLT1cYTiXTzkz2vKToqcO79+77cPenn5zbv1vy9DHZU3vlDu15+62///XNf546uUdKdO9f3nld9cweExlRa/mTyudPeStcidBULPC+7Gl+3tNKn5OcXJCWPDFKWXI9e7qLDsFwjsEepSWhfCi2pC8irz0oo94rkW0fnPHsxnLPXtwny6G0dO0Pf3gA4fnf/13LzV2DFaan59obb6x985sPOOdHP1pzc6NvBxrzr3/9C5NgTHkxicQ8HjPgo0eP4nXyz3/+Ey8eHMH8G0wJK21BQUEgOXjfbKZDWCHDQUzNwZ127Nhx6NAhdEGaDmGGjVk+PlhaWkLbg7nsrl27MHv+6KOP8BnzdRQAs1jQHjwheAgxk0bOmB/D5AAJ9OlLapd1Dx3CYw9CiFc1tF6YwUNljM+oJkwrr1y5gnc26AQaAp9BGEAD8LIH4QE+sEyDKSOQx9sX1AhEhX7Lgj2CAIDMIDeo5nAVPoNVAkx8he7O2NgYV+ErqAjWUzdgxBGYdoCy4hIkEAnQKry8UTywHWSLazHJAKHFdAE3ggklKBzWPpEt2ggn49rNdAiKb/QHjLAgeyg2hhgwHJwAYoNbI08kzFdAcXEQoy36FZoYL3slJSVQKfQK9BywHZQBHBg5oPPgTNwU6ntkC/oEAkbbBIIIgUzSBscAzcHBgaZDuBEqgg/AEL0LLAh44lfk/JxC+D/Zo0rOJggQBLYDAZoOYcDB+IDVFnV1dayJgAhh3MBXvMXw+GMkBDuC6dpzpUN4Z+GOGMk3OwthOAIXwtCHgYvQoe1ocJLH9iOARUPMDZDwht1MFUCEcBBrjtsebADuOnhSkJA56gP1Kf2Vdhaqqamhv2JisO21TUtLexgdwk/bfjs6Q0a0t7LYbsndbykf//jKkQ9PfvKW7rFP1M8dN5SX0BE/qXH4k/NH9pga6ts72fxLSuK100fEVBWNDFQ9ba1jVXVSdfTzA93iIr2S40JTMiJC3Sx7u1q2pZz30qGs2gla0rmjKezBxJKu6NzGoBSOW3hWwjP7DmEZG6vjW0zboJREW/761w+lQ8APfjijoxTt+dnP7j3thz9cc3KiIcY8e+/evVAsvPPOO5itYmL617/+FXNQTCj/8Y9/HDt2DMqKp6ZDUHdA4fP+++9DfYEZ9t/+9jes22F+jGw/++wzcIZtaeYXMJN76BAYArgKVGd0zAnwCloHgt4C3giSg5EIdEJUVBSUAHQIk3takwus8IIHJ0Hvgj4HFJGuLOgBTYdo80IQJ1ACMBPaR5AmA6BSYA6YN4DqbECEAQhMrLKykl6YwbucZhRoHZQBCWMTSCw8DumswDpAZujxEZc8kA5hUoLa4S9Opq/CmZi4oJPj1uBXuCNKi3shH0wUAA6CZOB8VAfnY3QGzwH9w5IVDsJsErXDzIbmM/gLykSX/7F0CGiAC0FjiYpgkgSN1ufpW/UC9kNSJILAy4QATYdAdWC5gDHEwMAA7yysc0NHhK8YYLFgh3EPowe04s+VDmGMxegNlyGMvRvMB8M1BjrcGgMdoUMvU8d7KeuC1cPNVIFenn4e6Qs0lsND+jA6hJ+eR2WRZ7ifi63cMWf5s+4XT9udPqC9621L2WOOlpqaCtK2okctlcUc1CSd9A3sXN1fP3fuz2Jn/ikmauLiGhMR6aOnHWVjHunplsTMSGRmMhNi4/3d+rvatqWcd9GhC/Z1xU3TtNhHljtElmVU9TCKm6OyeL4xOUnMZ2WKGKmx3r/FhEnhs9bwsXRoYWEtJmbtxIm173//EXQI0268VKDAgf4H3B3jOz7jZYOZJejQkSNHMNN9ajpEh8zeuXPn4cOHMctHzrC/gp0YCNgHH3yAD88Kwot6/f10CM8eiM3miJbgDIghAfM2zNrpBB0almcAFN73NB2CAgdXAagnokOgWxjpkBvmCmAFmyNSQC2D5kajbLYiA38AX8UcAmXAxAK6QRRs63RITEwMDAomaqg1nS1M/qAHA6mG5hB/odfCLIFWwYN+o3ZYzcUlWCXCEAxkcBpoD+4O4zqaDkGpCEXQpUuXYJ63sVj1WDoELgftE/RX6MAg3oQOvajPBykXQeBpEKDpEL3SAYWzlpYWVo6waAIrBnyFShwjCZZsMHrgRfZc6RBGM6z14NZYYsf4CcsILMFg4oUjGMOfkQvhcmIs9zT9g1zzJAgQOvQkaD3BuZmM6CBHI78AS2cfA3Mlce0972vufVtNbM+nH/zn3Af/1jv1gfrpD0UP7N1/8MAHxw4bamuJnpc8dkbM3sjU/6x8gqpepKOrhrqWq7t3TlF6ZLBXV1PDE9z74afeQ4fqOR2ztJxW95bQ8Suo7cusaE3KrwlJYDGSn5UObUuJnyAT+N786U8P0A795jeUX1BGxtpHH1Fxtx8Yeu7HP17z9aXvhakzlIYgKlBTgKQ9PzqUkZGBu0AphHcVrMLwJtvQdTxBrb8kp95vLAdFmampKbTGMEIDJYCJOV6iOAh7d5gI4v0HLQ00G2ACoEPgBlhoBKmAsgjsBbN8XLJ17RDNOmAxggCAuMVm5gP6gckEzDloGw/oc0B38f6G6RqYPA6CEoO9QHNNX7UV7RCmJmBrsKSHSxiiO6BHYekUK7XgVKgUPtO+PSB46F1gO7gLrO/g2wMrPoBAa6tQGLAdHKTpEJRaWOXFr8AH+dA2bzQdAoa4BegWKoLpEW7h4eGBW4D1gQjhM+oIBgUqSOjQl+RxIcUkCGwJAZoOYUzAYgrM5MB/MAhgwQVDK1TlWMrBsEMvhWAAed50CMMUWBB8NenIDhiCYCkHA2AcwRi12afoKdgRoUNb6hDkpGdA4HOjQ3hHY26JRK9s4immv9JW95gh0F+33WcJmX8h2iEWIzLUwcDVRMbWWNLuwmemu/6l+pMfnP3JD3/7yvdP/vSHFj99VfM3P3vjN7/65U9+vHvH22Z6uuckRT99858qx4/HH76UKaPrp6597tjByzLSmdmslISEkYG+Z2jkO5feRYek7esb+hZoOSJreVrJvrJxsJDbkVlSF52cx0h5VjqEJsfsbYtpG/SS8KD4298eQId+8APKp+gRcRQQWQ5WdpvsJqF8AFHBOwaT1G2nQ5hYw6EI+iU4AtHeRLB9gmnWlzqO9mN75/2hFEAG8JqE4RnWL6HBgNIDfQCvzJCQEBAerCni7Y6EQQF0CMwHL1dM7vFeB2dA1wI7eiI6BMIAPgAvoHt6GkgOuih4AiYNyB/0g/bVAUECLcER2v5kY2DaCh2CKT96DgqJooLowtAOAxwyxGfMVFA1xGxAzqArMAukzf3B99ATsJ4KSzmcAGURZjOYykB5CJM/DJq07xBKCwoEoo6fYE2HScaBAweAIU5G1eDthskQsoJ6CvnjKvRkoAR9GkwHoa2CvuursMHcY3sjOYEg8HIgQNMhOoF7wIr4gQnvMvqc5xdKYYPh0FsPYXzGSEt/xsIf3IqwhvUULGjjEkKHXo4e+yLXArMUemdSOj0/w3KY6NMTYzwmAARW9PRX2gweawr0122YFd8NN6YcmI08zFgO85xtsNJ6UAPXsUtjQ7wCvZ2U5OUspM7avfuW5o++L/Pf3/nj974t/sP/Nvv+f+v98Pvv/ei/f//qD868989/v/3aW3//3R9++sPT/3wjbfelnHNaZmISf/nDb0+dOM1IYeXnFc5OT29LL7qLDsk41HeOLtKyX1L3vcMKEmqOUppuUlqesSl5yanPSocQSgvL2FtMtDv4MyUQa2wf9BSbDuESbMbKQTjz9bRBh/CygZUnPHygWMBo/ve//x2hxrDej1BgCC+G1w9mn/AsuieUAhQd4DmYRmMiCxO4zaEUgAb4FUIyQG8AfcUnn3yCCAqYBCPa2MmTJ+/ZreiZ0HjBLn5goG3M16GHQUg0/LphAIb3H75ChwPlDFgEdEegQ2AIYI84CN5Im7pBPYLTNkJDgu2gv+GVSZu04SqomDaHJke2eCWjye4PrYYjsMGjR0A0Cp0DhkKUDVoa3GVz+AHwHBCSjW3LMK7hpvT2UEjICjeFQokOvY3i0fHo4BOJCtLqL3R1FJU+h44PjruAJNOFRw64BboEmBIyx2kIfIfjuIp2rMQJuATxJLy8vIAPPJHQRe9PuBBXoeQYW+laoGqo0Zc0MuEL1p1JcQgCLwQCGGGwnoJ1lq0kLLhgKHhYuZ8xstwjqA6GKTgyQU0N3f5TMyJCh16IDvcyFgI9/9Fp4/2+XbX/QnyHQK5gaYL558PoEHwOMWXFfGO7qrmRz8L8fFpKQkywl6W5oa3MBd8PP9R89QeXvvPtf3/nm8de+YHm//ud2j//8v4vfvb33/3WQ+a8zYG3Ln7493/+4hXJf7yVtvNixglFtU93/fG3v9TU0ImJTqjmcLdrDnM3HXKsH55epsXYMVjJ0E3ZxFvZ1F/ZLICZWZDy3KJMbDvWdzIMDFx79dUnZkTf+taavPya0JGDTnhnwLcHq+yYeWN2C86DgM4gNmfPnqWDHcM/FUf279+PWSlW+mEYAFYNxQI8PTBXRsI6PYIx4BVFv6swlYfjCvKEwgFuQogQgGkxpqowfwJZgrIILknI8zki80Vn/dT7DtF0aMN36CnqQfMHtBG0KKA9T5HDs1yCGQB6xUbwg2fJauNaDAfQlYEOPQ9l+raUkGRCECAIfLkQeH50iKZA0GZjvY/QoS9Xr/gqlPaxG2Nue4yrL4QOYYUUyuHHJjrY3ban5kb+/8/eWYDFkWVtOOOyO647GhcCSXBvoGlvmnaFbtzd3d2TQIgHghOCJMTd3QgS3J24zESQ/1QXMJGZ+cd3drf6+aaeovqWnepJ37e/c88t2ZS5JiM61lwQOHeW8z/esHjrDdbbb3ipz4vlG0cLycQFMzVnf7PCgrtCoG9tsERv3tdWy9Q2kDj5TIkr3lBx/kxbHu1Q8eqBnp4/6tqewSG71Ku37z9BdePOw8Hr97r6Rhpbuy/WXNt78Nj27dV/1Fn/uuNA9eHKygl39wkud4JAmFi8GJmJ6EcFaXUwlAiaWVpOrFsHk7k8fZGQ5gQWEPyajv4qAH/CIFH4tR4MB9QWgF/6YdQ7/NgPv3vBP/HQyYbvEhguAt1u+Oce2sAKuEmQ+AQHQQfAwLtwTDgU7Dg9Tys0hh/sob4COoTmrwvUX36m34xDADNgkkB8fvNPAnAEeApQ0A88mb9+1h3gZDBw/lhugY8lBAQdMvSXP0nshFgEsAj8F0bgz8ah3wxC6I6YO/Rf+Jn7e9wSAMDPv/7wDHPoMaJnRH8nhc4h+idaaBf6meiff968qHAW6D9AYg68/oDMrF/wHB/cv7ersmDjiugELxsXpTl2H78v/vpz48/e8TNcEC2jxopxAtWv2aqzk81wiVKDQLa6nfEib+LSFAE+WUyyxy+lqc2OsKXXH6/+A/s8z+CQW2b9tFxWXHVOv2SffMY69og0fJd5QHFuUcUvuMe/ZRPgisePIZsKqib/nMAOgmYg+RB57PWnRuA349CfelXYwbEIYBHAIoBFACKA4RD2McAi8L8TAWAtdIDAnwpd0/FEftfualuVEuFsyXOnaXgZzQ+hLwwhzUzhLMq00FhlqZFpob7KRnuTq9FGD/w6J73VdrobnAk5buRcN9J6N8I6T/LJitVPHiMVpP6o1zM4tO3cyLQqTg+WHe8tOtSWu6tuTfnZtJxd/3nTsP5RQcKO8ydEAMOhPyGo2CGxCGARwCLwx0QAw6E/Jo7YUbAIYBH4sQhA2tT5U8fDrBlhJguS2QszhIqrpMrrbDVz3fF5noQcd3yuJ6HAl5bnS8n1IuR4EvL96EVBrKIgZlEw63TFqoff3ftj44rh0B8bT+xovzQCkBOIFpHEXlgEsAhgEcAi8HeLwN8Zh+C7A0uW+7t9YLDrwSLwayMwNjp6c7D3UE78Zk9ajqtxjiseBAhUGGBSEGBSGMIsieAVh3MKg00LgkzzfamFQYwdK91bzu199D1SQOuPfc3gR16MyGt5UWG5jSEb6wLWXPJZedItZb9TdFl+SeUfe27saP/LEYCCkpARC2N4sBcWASwCWASwCPzdIoAW//27XRV6PTC4Ai7vNw8f/V/+5sXuHYvA3y0CY2OjfY2XTpYs3xJhludDLww0LQ7lFIfzi8N5xRG8wnBufjArP4hVne569eCWu9f7/6Qh3zOSy9t/VElbWuJLrkXlXQnbcNo/65BncnlhKYZDf7dP0X/w9YBPCvUkoFIf9sIigEUAiwAWgb9hBOCf6L/tC1joT+oV/Qd/rWKXjkXgPzYCjx8+uD3Y3Xbx0PHi1L1rg3dkeVWlO29Pc9m/Mezinty+pkv3bgyOj/+JxaJmrN/f86Nau6cze2frisr61NILsbnHQrO2FZdV/cfGGbtwLAJYBLAIYBHAIoBFAIsAFgEsAlgEsAg8HwEMh7DPBBYBLAJYBLAIYBHAIoBFAIsAFgEsAv+jEcBw6H/0wWO3jUUAiwAWASwCWASwCGARwCKARQCLAIZD2GcAiwAWASwCWASwCGARwCKARQCLABaB/9EIYDj0P/rgsdvGIoBFAIsAFgEsAlgEsAhgEcAigEUAwyHsM4BFAIsAFgEsAlgEsAhgEcAigEUAi8D/aAQwHPofffDYbWMRwCKARQCLABYBLAJYBLAIYBHAIoDhEPYZwCKARQCLABYBLAJYBLAIYBHAIoBF4H80Ar8ChwpLKx5hLywCWASwCGARwCKARQCLABYBLAJYBLAI/LdE4FfgUMFTOAQTQmMvLAJYBLAIYBHAIoBFAIsAFgEsAlgEsAj8h0YABbpfgUOFpZVPpl6j2AuLABYBLAJYBLAIYBHAIoBFAIsAFgEsAv+xEUDJ5lfgUNGWyrGxsXHshUUAiwAWASwCWASwCGARwCKARQCLABaB//wIAN38ChwqLqv6Hx1ghd02FgEsAlgEsAhgEcAigEUAiwAWASwC/40RwHDov/GpYveERQCLABYBLAJYBLAIYBHAIoBFAIvAL4gAhkO/IEhYEywCWASwCGARwCKARQCLABYBLAJYBP4bI4Dh0H/jU8XuCYsAFgEsAlgEsAhgEcAigEUAiwAWgV8QAQyHfkGQsCZYBLAIYBHAIoBFAIsAFgEsAlgEsAj8N0YAw6H/xqeK3RMWASwCWASwCGARwCKARQCLABYBLAK/IAIYDv2CIGFNsAhgEcAigEUAiwAWASwCWASwCGAR+G+MAIZD/41PFbsnLAJYBLAIYBHAIoBFAIsAFgEsAlgEfkEEMBz6BUHCmmARwCKARQCLABYBLAJYBLAIYBHAIvDfGAEMh/4bnyp2T1gEsAhgEcAigEUAiwAWASwCWASwCPyCCGA49AuChDXBIoBFAIsAFgEsAlgEsAhgEcAigEXgvzECGA79Nz5V7J6wCGARwCKARQCLABYBLAJYBLAIYBH4BRH49+PQ4OBgN/b6tRHo6e6eUk9Pd09vN7L8QT09vVN6ejs0k2/v7evp6+/p7e/u7ZMLVn5Ufd09IGQvpFkf2vinNdkMPdTTh53aBY7QB6fu6+mFA8rVh6qnuxfR5FX3IK/n7mj6T+Q9aPnsC3kXOeBz1/bCTfX0d/8g+d2h19Df192PrMCRfzgvckmwBbmsySA8c1XPRxi96KfC1Q9BngrssxeGRPXpLfJwTT9E5IzyU0Og+kFwecgVouuI0KChAXzm0U89X3mAngrg9KWi9zL1Ftzv5GH7ugee0mB/z0+oe7D/af1Us+ntzx62r3vwDxVcM3LAyUvqGez7af3EHQ3097wo9N5/9K2B/m4QehfTEfuZm3o6qpNX+0IEnjsO+ucLx/zZu5tsj7QZkOvnQoE0eOa5/P8X2ds9KNfAC0K3/yF6+uA/eq4fOfuv+Ti9uPtzZ3z6pE/f0Y/siAbwxwLySzb+2n/ssfYQgZGRkV/Qn8GaYBHAIvCfFIGxsbEnT548fvz44cOH33//PSxhHbbA9r/+Nv79OKStrT0De/2aCLz00ktzF389T+nruYpfzlvy1ULlrxWUv1605CsFpa8VFL5dsHDm3EWz5ijMnKPwLWj2oq9nL/oS1RyFr+cunrlYdaE2fhmZrU4VKJP4SkT+YiJfgShQIAkUkBX+YpJAkSxUIgmXGHMUVI1mKWh+paw3U5+sQGWrkpnLdI3n6eDnEBgKVJ4Sha9I5imQ+QoUnqIWfq6q3ixjuiKdr0IVLKHwlShCRYp4MUm4yIg5X488Vx8/zwi/yNhY0chIQV9/gbbmbG21mXitOXi1WToKX6vM+2bZ/NmKc2ctnDNz3uxv5s3+elKzvpqH6Mt5M7+YP/Or+TNnzv929oJvZ8//du7cb+fM+Xb2nFnfzpvz1dJlM3X05xoS5huR5xtRF+BNFhKZCmTuYjJfCblHgRJBoGQsUDISLjFExVfCMRfpkufhjOfSiAvYxMVsY2WS/hK1ZXMUF321aOEXCxd+qbT422VL5ixdMltBceY8CJ3CNxDPuYu+Ac1Z9M1shW9nLZZL4ZtZsK4wc5bCrJkK38xb8s1S7bl6ZCUKV40mUKEJlWhCRSp/MZmnSOQpGnMWG5gu0qbM1yLP1zdZaMxaTOYqUviLjU0XahrNWqz6xQLFLxYvma20ZLampgLBcBmDsIxLXCYkqYgpamKKBp+gYopTImjO11H5Vm3ZN8uWzVRa+u1ipW8WLv5mgeI3CktmgRYozlqweOZ8hW/ngeRXi6zAB2PxrIWLZy2Au1jw5Zz5/1JU/MZQT4lN0TAz1bLiaNnztVzFup4yA29LY18rop81CZU/yAZRoA0x0IbwtIJsiC8q0JYUYEsOsIVdCP42eB9LA0+prruZlodEw1ui4StW9xNr+IpAmt7Cn5OPSMtHrOU9KU1vMUgDlZdoSmJNH4l2gAUu0BqPXIk1BRQ4KWqg9Q8KsKGC/OUKsKX6y+WHiOxrQ3pa03cNG33k8pbLy5bobUPwsUbuyMdc10us6SnU8BCqewjUPYRqP0ig5vGU3PlqT8uDr+bBV/XgPSN3rsq0PLgqbmwVVzZsUfUSwt3p+kr0vSUGPmZG3mZGPub4KcH6tAx9pAbe5gbeZobQxktiCPIWG/qgkhj9IPkWeMtLZPCscF5CnKdQ31Oo5ynU9RLpeIu0If7ecGscFXemsqvJMmf6EmfaEieKkiNF8WnBlh9EVnIiKzmSFR1Iio6kxagciAr2RAUHkoIjScFJvoQtzwkagOwIi1DZGi+0M15oi19oh2iRvfFie6KSA3mJA2WpI22ZEyJlZ5CJsouJigtDFVlOydlE5QVBy2UgJ/oPcqQuc6AssyejWoocHJGSPUXJDpawTlriSFJ2Iqk4klTsicq2xGU2xKU25CW2lCV21CUOtGUge6qyA3KcpQ6UJY5TcqAooYJDgWzJitZEBUvjhZZGCy0NF1jL9fYbr/6af++xtkgEOBzOX989ws6IRQCLwJ8UgdHRUeCf27dvN3UPHaztzTvdvfpYT+6pnl1Xeq52DN66deu7774DLhofH/+TLuDFw2I49J/3ZfPyyy9LHKjmThQzJ6K5M9HClSJzJIksjbhiAybHgMrAkZkGZBaOytKnsvQoTB0yUxtEMtUimmoSmdosc7yDLzs60yolxzoxVxy3iROXw0rYzI7bzI7JYcXmcONz+QmbxYn55jEbxe7xFHNfbamPrlM4OWKlWWy2zC2S4hyKj1jJS8mVpuRJkvL4SZt58ZsETuEEG3+DkAxe8iZZUq5ZYq4gKZ+fVMiPy2WGrab6JRJ9wim+wab+QSxvX1M3V4qDNd5JZuhrQ/GWkh05hjKagZhmzCYa0fD6ZENdsqEOSS6igTYJhNMi6msS9bWJ+jpEfT1EBvoEQz28oTaFrMvj4+2c6X5h7LAEbkQKKzKdGbWcGbOKHb+Wl7CBHw/aJIzPEcXlimI3i2PzzECwHp7NCkylhMWR0uO5q+Jlq2LtIv0lNhYkAQ/HZuuxWLpCoZGZhMgXGDHYeiSGFsFUm8TSJcM6W4/I0jVm6+BZOnhkqYtng/RAsJHM0+Ra6zsFMcMzZInrLJI3iVNyhCmb+Ek5/IRNgriNwog13MDlDN80ml8GLWQVI3o9Gx5B6Cq6Y4Qez34pQ7yMJdCWyAiubrzwYOuUSJuV0TarIq2zI6xWR1pnhcnSAkQxHuxAZ6qnPcnRlmRjRZTJjIUSI57IiC/G80R4jtCQxTdg8gwYHH0Tth6dpUtj6dBYunSWnglTj2aqQzbRoDI0zcwIkcHWm5Z7V6z125sTeKww5EJF1NWdCfV7Uxr3pzUfSJ9Wy4G0loPprQfT2w6mgtpBh9LaD8FKyqQOpHTI1X4gRd4GlsmtBxPbDiY07om6uj3oYrnPpTKPK2XuV7e41Za615V61JZ6/qiulniAXnjLo3aLey3su8UVlldL3GrlulrqXr/Vq6U6uGNvTNeB5I4DaR0H0tvlajuQAWqfUtuB5aBW0EFELQczQPIbhDtNbUK1H1Hz/tSWfXLJ1xv3pVwD7U++tj+xaV9C0964azsi6ioDLxV7XCx0u1joerHQ5WKh88UCJ1SX8p/RxTzH53Rhs8PTOp9rPyW787m2oLObbM5ssDm3yf5KoXvdFr9rFcENFWENlRENlZENlVHyJQj+fFrh9RXhdRURdRWRteURdVsj6n9O4XVl4WgDWKktC6vdEna1NLSmJKSmNLimNKimNOBqqd/VYp/L+e7nNjicWm1zItPy6HLZ4XSzw+niw+lCuQRH0oSHU4VHUCUL5BIeThIcSuSDDibyDibwDsRxQfvjOAfiOAendCCW85z2x7D3IWLti2bti2LujZzUvij2/mjuwTjhkSTpsVTL4xnWJ5Zbn1xuc2ql3aRW2J5aYQtbUJ1YbgNtflTHMqyOplvKZXUk3fpwqvXBFJuDyTYHEFnvT7ZClGK1N8lyd4LF7gTZ7njZ3gTL/YlW+5Os9k3Kcn+yxYEUiwOpiA6mWhxKsTqcYnkkxeJIiuxoivRYMqKjSWZHkySgI4jEB+MF+2I4uyOYu8JMdobSd4XQdwfTP3rnzf+8b51/9xVjOPSXdQqxE2ER+FMjAIQDFtDtO3eau/rXHuvkF/YYbOhZmt27KKtvSXaf7rpeRl5P0v6uuva+mzdvgV/0lzlFGA79u/+Z//Xnf/mVl92i6e4xICrIO57hHEqycNMTWeuwRDpUlhaJrU1ma1E4miBwgcgsNQpbncLWoHA0qDwNprmWzMMoMJUVn8NPKmIlFFMSSghxxUbRhQaRBQYR+QZRBfjoQlJcMT2m0CRoHckxUcs8WMk8QMk1ARe4ku4Uo28dqua/gphQwEoooieWwO6kmHyyTYSyLGhJ0CpSYgE7uYSRWEpJKiMnlZNiSvDB63S8kjXdw3U8g4y8fI1dXQ3sbHSszdSdzLTBbfAzM3JiaFuSdaRUIy7RgGGkR8NpgygggylN/4nTJuM0KUZaZLwWlazN5uCAHOzdqD4RjLBURnQmLSabHLOaEL3WKHqdUcxGo+gcfFQuPjqPEF1AjCkkxxZTY0tosaW0+GJqTI5xeJZeVIruymTymkTO6jhJuC/LSorjcbQ5HC2hUM/KgmAhM+YJdE3YGmSWOomlSWRrEjgaxojU8Vx1I7kMORqojNgaeLYqgadkIl1m7q7rFkUJXmESu5GeXEhPLaYnl9CSSqgJcN4CctgmfMBanN8a3cANemGbDaKK8ME5+vaJS9lus+myeSwzVXMrA3d3ZmSoeWK4JDGIm+DLiPeiJXjSkn1NUgOYSf6MaG9qsDvJy4XgaG9kZW1gJtMXSUE4EF+ixzfT44h1OGJttlCLydc05WkyuBqmHA0WV5PN1RSIdMylOE83RlaKU+UGn0O5HmcKPGq2eDdXB3buDes+GNV7OLr/SMy0Bg5HDx6JGTwCy6ihI1HDh6NGjkSNHI0cPjKpkSOR16cE68NHwoePhA0fCbl+NKT/gG/HTteWKvvWSpuOSquuCsvuCquecrm2PqPurVaIyix/ELoFkWX3VovurbLurVJY9my16N1qAcvuMou+SpuhXa7XD/jfOBQ2cjgSrg00dDgKueDDMUOHY4YnFTt0OG7wGcUOHgHFDByeFNoe2eWQXAejhw5GDxyM6jsY2XsgvPdgaN+B4P79gb27vTurnJtKLJsKzZuLzZqLJK1TaiuStE+rUNw+KVFbvnBarfnC1jw+qpbNPFTNcjXJ1ZjLBzXniTu3WPdXOQ1Wu/dv9+zb7t1X7dtX7Yeqf8fkinwjyKdvu0/vdt/e7X49Vb69Vb59cvVW+kyq3LsH1Vav7q1eXWWenWUeP2iLR+cW9w5Ebh1bXDu3uHSUOrYX2zblSuvWCWqyOZdXsi5lmF5Mp19Kp13JoF7JoFzJIF9JJ11JAxEvp07qSgrxSjLpchLxUiLhYgKiC/HGF+LxF+W6JNfFOPylOPzlKcE6qgsxhlMyOh8NMr4QTbgcS74ST6tJMq1L4zYsF1zLFDVmiq9lihtWip6SsGHllFYI61cIXlTdCkHtCsHV5XxQTQb/cobgUrrwYproQorwfIrwXLLwdCLvRALvWAL3SDz3cDwseUfi+ccS+McT+LD9ZALvTCLvfBLvQjL3YirvQhqIC7qcyqtJ5dakcq6msmtTmHVy1Sab1iYxriaYXImjXY4hX4ginIvAnw01OBOCOxOsfyZI/2yQ/ifvvP7r/9X/X9/jd+IQ9Kj6+/uPHj1aXV19+vTpu3fv/qkdPuzgWAT+lyPw8Mn40P2x9ltPWm48aX5WTSOP6vvvX2gdKjnVbprXNT+z/6dkvKmn4GRH/+AQmEh/DRFhOPSf9zXzyisvh69hRqw1jVjHiFxvGrORG5BOtQvQkTlrC2S6dK4WladN5evQQLDCBTQCLtKiyLfTBVpMM22Jo4FHtEnMWmFqiSitnJ1STksoI8SVAAUZRuThQnP0wnINovKJsUXQd2cErSE6xqlL/BUsg1Vc44zsI3CWQZo+aaTUEmH6Vm7qVkZKGS2ugOoQo2EboRaxnpG+Bbaz08ppqRXklEpy3BZC6Eacd7Kua6iei6+hk6uhra2epVTbXKhmI9bysyb6mhs7M3VtaDgZFc8nG7GNcaZGeiATIz06Xs/EWB+WNENdqqEOzUibaqhFMVQjG6lQiaoctq6VLcnDnxkUx4tawYtdzYzfQE/IpSVuJsdvJsTm4mM246PzjaMLCJGFxKgiUnQxOaYErocKSiqjp5SYJG4kJ640zkwjr0pkZESwAz1MLM0MeGwdAU8XWMjRlmYhNeZwtWksDSpHm8LRoXJ1yTwdEk+HyNcGEZ6RFpGvReKrkwRLqeKlHBsNC29Dt1hy+Gp6Yj4ztZSZttU0ZSsjqcwkscwkYYtJdBE1PJ8YDpdXTIzfSokqJrqt0OT5LKBYzGNJ1cUWhs4ujLAQcVSIMNTLxN+J4GNn4GOLC3DGh3lSI3xMwrxM4Go9XaiOjiQbR6KFnbHUxtjcGi+xMhTK9PnmelyJDleszRFpsQUaLL46m6/BFWgKhdoyMz1ne4Kvh0lChCQv221Pnu/pIu8rW72atvv27A8ePBo5ciLuxsmEm6cSb55KuHEy/saJ+Jty3ToRd+tELOj2pGLunIy9czIOdPdk3D25YEW+BbbH3D4Rdedk5MjR4L793p27XLp2OvTstOvbYTtQbTew3W5wm91A1Q/qr7L9Wdn0VwEbWPVXWcJyoMoaJP/TZnin062DPneOh8Hpbp2IuXkiDi4VrvnGiQTQzRMJtyaVePNE4o3nlXD9+KRuHE+4eTzhlly3jyG6dSz+5tH4G0fjho/GDh2NHjoWOXQ0Yvhw6OB+/94d7p2V9p1brbrKLDvLLLq2SFF1b5H2lCLqhWWJ+ZQk3cXiaXUViVB1Fgo7CwSoOmC9aBqfxB1FZt1b4Dadhne6j+z2Ht7lO7TLb2h3wNDuoEntmVwZ3B0o3+4/tMt/aGfA0M7AwR2IhnYEDlc/o6HtAXL5gwa3ySVfGdjm1w/sBOBU4d1b4dlb4YGo3LWnzLGj0Lppk+TaWkF9Nrc2k3V1BaNuhUn9SnrdClrdCmrdCgqodjm5djksEdVlUOrSKbWIqLVpFNDVVHINKIVUk0y6Oini1SRi7ZSuJhJqElAZX4lHMcnoUiz+UizhShzxSgK1NpnRkMFtyhS1ZJu1rDYHNWebN60ye1qNWZKf17VVYlBDlghUt1JUu1J8dYXoSoYYdDlDfCFNdCZFcCKRdzSBdyiBfzhJeCTF7Fiq+YkUs5OwTBafTgFwEl1JFdWmiWozRDXLhVfkql0uql8uBE5ryOBdy+CCGjO4DWnseoCiREZNPO1KHOVSDPFClPGFCKOLoHCjS+FGl8ONPn3njf+8b51/9xX/Thy6dOmSj49Penr6+vXrIyMjY2NjYdDy/3KHFbt3LAJ/UgT6747ubvk+78qD1efvZZ59XstP3ko+0BOwtU5zdcfPsBD6lv6Gnl0XWm/cuPHo0aO/IGsOw6F/9z/zv/78r7z6ckweNTYfRIkvNIkvNA3JJjiGaZg7qbDFamSWKpGlTmRpkNhgDWnCksDSILDUURGRIUOaplJNiZuuaywhbC3szogvBufEMCpfP2KzXtB6TZ9Vqj6r1ALWaAet0w/fSAzfQPFdYWgdtozvvkDgoSTyUuW6KNmFaifkctNKOCkltOQSSnQO0TZCxTZcLXw1LSmfnVRITSgyii/BJZTiogv1/bN1bMOUJS5LBVbKfMkyDn+JKUeRzlLi8zUcLPAOQgNLurY5RZdH1DcxBvLRoeK0qDhNENkA4EeLAksQmEIG6lS8Ko2gzKApc9iqVjaGgeHs2OXixLXimLWmYdnGYWsNo3LwcXnE+AJCbD4+arNh+GaDsFxcCGgzLngzLiTPILwQH1FkFFNCBKMmYRM5IYuYmkaOjyT4uuhYmWtyWGpsUw0zIc7VkeFsTxeLcaYcTSoLjDVtMkebyNIisDSNWRp4ljqejXhEhEmpETiqICJHhcBWJLJhpNASumQZz0HFIUzLP8Mgcj0hPo8cX0iOKyTFFpFiiynRReSIQkJovmFovkFkMT6yCO+3Wh9cOJJ0NomnaMrXkEhxTo5EJ3uClbmOhKcm4igLucpCgZpErCkz07Y0g6vVlcFb5roiqS7PXJtnps2VaLHFmqYCdQaIp8bgqjDYyqasZWyuilCoIZVoO1gaeDuRYgPZqxMtCjKdtm3wPJjvfbrE5/JW78btfu17Arv2B3cfDOs9GN53KOJp9R+KGDgUPjilocPhQ4fDBoENXtDA4bCBw+Gw7D8UMngkpPeAf/tOt6Yqu6ZKy5ZKWVuFtL1c1lEu6wRtNe8o+2WCllvNOrZKOraK5UtE7VvEHWWSnm1Wg3tdRw75jxwJGToaDjgHGpjS4FHEzkIF66CBo1H9RyL7j0RMq+9wOKr+Q+Fwj0/f5sDB8P6D4b0HQnsQwb0E9+0LaN/m2lJm37LFuq3Uor1E2l5s3l5kNm0KdRRJQJ2wLBBPqlDUni+Y1nO+0FMGEb9ps+BaLuIONeeJ2otlPRV2vduce7e79u7w6Nnh2b3Du3uHT9cO765q767t3l3bvOTyBHVv8+iu8uiu9Oyu9Oqq8AR1g8o9eyo8eyq9flCFF2wEdW31QFQuX2517yxzA4Ev1AG+0Bbn1mL75gKrhhzJ1XW8K6tYV7KYNZmmV5bTL8t9oZrl5JoM0pUMIqJ04uU04qVUEOlyKukKKIV4KZmE6mISEXQhkXA+wfgCKN74IqopR+hirNG0I3QhBlk/H21wPhp3PgoH69DscgL5aopJXTq7YQW/EWAmc1L1K4XTqlspBOdnWqgF9Kx4V5eDuDUZHNCVNPblNO6lVM6FZPbZBNbpONbxWNbhaObBGPaRZMnJFTbnsp3Or3W7tN79whqnUyusjiSLjoE7lMC9mMCtSeJeSeYg+6axQRfTWBdTmZdSTC+nMGpAyYwribTL8dRLsVOmULjhqVD9EyE6x4O0jwdqnwzQOh2gfSZA+5N/Yu7Qr/7a+z04dP36dScnpz179kCKDvzMfO/evaSkpPz8fOhjQY+wra3t2NSrrq4OhjTARmjZ2dkJPlJ9fT20R7ti0P7atWtoW3gLgAp+t25oaIAG8C4cuaOjAzyoO3futLa2wluwEQY/wHHOnDlz+fJlGA4BW+BQAwMDsBE9C5wdqkTARjhIe3v7gwcP0EPBNQPCnTt3Ds6Cnh2Ww8PDF+SvoaGhv+b38j+px/x7DgvZU319fWgw4QXPC/6EeMILKghB8CHm8BTQLegLGsBe0BLi1tXVBZU5YHeIJ2yBOMMWaAMboduNPn04AoQabQmDW9D4Q8ChAboR9oKW8HruRL29vTDiBa4BPSa80C3o47t//z5cCbwFHwC4HvQTBUdAG8Dx4VnDeeHs8OFBbwruCP34wQcDzosec3p3uIvpE8F29FLB+ZzeCLvAxcBGuOCnAwLHhMbwwYNzofcLp4ajwQcSzgvXOf15g+3wLjSePjscB43eiw8RtrXeeLLmxygI5aKVp++kHh4Irag3Xtu8ILPv/8UhaEDY2HnlWitcAPpo/tQXhkO/+t/lf/sOr7z6UnQ+IbaQEFdESIBctWJK2Fojl0h1c2dlpngZhaNKYquTkNQ4TbCGKFxtIgdSvDSN5YIVmlDXRKLLtta28sP5ppGjc4CIqJDwFldMiC0yisrDhazXCVqr7Zet6bVS3WeldtBqfPAqkmeKgWWQGt9tGctxGdNuiaWvdlQ2K62Am1ZETy2ixuaQ7cPVnCO1o9cwU/I5iYWQjYaPK8XFb8FFF+n5rNQw813MslZgmy1j8paZsJfSWEuonGU8kZadBcFOYGhF17OgGvCJOIaxPs1Ij2oARKQNms6Xo+J0KDgdsqGmCVlNwNWWyXA2dgZ+wczEldK0DdLkTYLYTbSI9YZhG/QjcnAx+fh4iAy4LiVgcBnHFOEjwfUqMAgvMAwrMAQWiio2ii0lxBeTEwsoKRtpqZm08DBDB1sVkUCZzVTls7VsZURfd66jHZUvgFE3QJgIXgJVQrIcia1F4mgREWkSuZokrgaIyFEDECJylClcFQpnqVzKVN4yukRR5LLUMUzdP0U/ai0hIY+aVEhLKKLGFVFiiyjRxWBYEQHM4raQ4kvI4TlEx1gtE5uFBJ4CjafGFWmbSfUlZno8njqTpcJkqjLZ6qYgjhqTq8bmqnF4qlyBKlekxhGrsURqLIkGU6RhKtRAWEigbgqOEDTgqYgFapbm2k62Bj7OxpHe9PRQzoYk6dZsxx0b3Q7le58p879UGVBXHdiyJ6QLOv2HwvsQWpiEBxQh5IocPhY58owiRo5FXH9B0Gb4WNTQsYjh4xEjJ8IGjgR17/Vqq3ZsqbJuq7LoqJR1VloiKXOVFtPqqpBNq7Nc+qzk4IQI3W7eVSGdaiztrJT1VtsN7fMYPhI4fDQUTjqEnDpq8FjUwPGoAWQl+kUhRHQ08ilF9B+V60jEwJGIQVgeRjSICvkT6A5QMGzgQHDvHr+OSpe2Mvu2Uuv2Usv2Uml7iXlbsRmq9mJIlhNPSp4p11YoaisUthUIULUW8FvzEbXk8VA150GCHLcpD8RvyhM05QmbC0RtxeZd5TZ91U79u9z7d3v17fbu3e3Ts0vOQgBFO316dvqCemG5A+Tds8Oru9qrG+EiT4SLqhAumtYzRPQ0HUEbBJzcu8oRdW517SyDTDmn9mK7pjxZ/Ubh1TWsmiyTmkza1ZW0muXUmuWUmgyEhRClg8igK2nky2lyFgILSK7LycQpARSRLyUhXAQ4BCB0CRXgUCxYQIiAiC5Cmlz0U4oxhO1X4o2vJpHrUk2uLWc1ruQ3ZQkBhxqzxNcQSRogXw5FIzkXoblwqH4MhybpqCaDh+pKGu9SCud8EutMnOmJWObhaPaBaN7RFMvLG/zaKpJ796waPLR+5Oim/v2rrpZEHMl0OAw2UZLgXBLncjL3ShLkyLEvAQilsS6lmV5KMbmcQr+SQq9Jpl9JpF5OoFyIJUKm37kIo7NhBmfD9E+F6pwM0UYUrH0mWPtcsPb5YB0sWe43fIf+Hhw6e/aspaXldG066MkBeNTU1EDnD/pYISEhdnZ2aWlp7u7u0Ax6k9BJ3bt3b1hYWGpqKiw3btyIdr6ha+vh4WFhYeHr6ysWiwsLC6F77eXlBY3hXegr+/v7b9++HeAnMDAQTgEn2r17d3BwcEpKSkJCQkxMDPR9oXOZl5cXHx8Pu0DfNygoaNu2bbAReAnO1djYCHsBVgGwgYUFS9i9qakJNgJiwaXClri4uOjoaPjzT+0a/m0PDkSamZkJQUNpFnr2GzZs2LJly/79+zdv3lxWVgYPGojxyJEj8ODgBewKVAlP8OrVq7m5uSUlJUDC8OzQfv+OHTvgcRw8eLC0tBQ2Ql8fQg0gChvRlsXFxcAkwCrwaOBPOP7WrVuhJfwJHxVoBjtCEia8Kisr165dC3wLp1u1atWBAweAwOGMu3btAuCBjwesQHs4AmyEywPCgc9DTk4O+iiBN2CviooKIJBDhw7BdkjshPZwWIABOB0cHI4AL7ipkydPAlDBSWHj4cOHUUQHCoLP8/nz58EC3bdvH9zUunXr4GJgI9wm7AUnRVvCvR8/fryqqgpgCU598+ZNuE14F6gJdoGfAGAjXAYEtqCgAN49derU6tWrp0+EfrZf/ITc+G60uPbBi47Q9JblJ28m7Omwz7usnNX5S1gI2izO6lu+uw4CBff7ZxtEGA79hn+Z/827yHEID738uBLjhDJiUgkpaoOhW7SaxEmJKQbMUCFzNEBUnpaJUA+y5p7GIWMYBiNPpWNItIQOWg6hBn7pxOhNtIRiemIpLbGUFF9sHJ1vGJ6j779ay3OFqnu6uleGrt9yI+9UvH2kvtBDnWG7zMRCycxVMzSVkbSelZ7PyChiJG4ycQzVcAnXi8lmp0IFhSIGoEjcFqP4rYbRhXpuKct4LnNpkvkmfAAhZRpThcJUprKVAYdsZEY2fH1Lmo4FxUBEMgAcohvqU3G6NH2QHhWnRzNARDfAUQ30yUYaLJamvRPBw4/qHUKNThOkb5Sl55mlFPAS8mlRuUbhm3QjcnWB6GIKjGKL8LElxvFbCPFbjONK8TElRtHFCAjBWCZYjy01ji8lwWCe9ELTpGyqV5C2xHwxi63EYqqaCXCeTqwALwHkyzG5mjDsisxGrDZgIQSHOFoQPRORPuQiUnjasB3Ik8wFqZG5qnS+GqAIS6jJEmqxJTosczWhzTIbLzXPCL2wNEL8GlriRpNESOfLpyYWUpNgNFEpLQky97ZQU8roCUWm/iuJQk9VgkCBwFpK46qZ8tQZHDU6S5XGVKWx1GksTRBYVTS2Oo2jSuOo0DnLTLhL6bylNN4yKl+ZwlOh8VRpXFUTnhqbryYWa4Df5WKjF+BiHONHSw9jbYgTFKeZb8u2O5DrdrzQ80ypz+XKwPodwU17Qtr3w6ih8N7DwAnRAAyozfK05DiEINC0rh+PvPmsbhyPvH48akrQPmwQwSFPOQ5ZoTjUVWEhlxyB4E9ky6S6qyymNbUdbfzjArLq3WE/dMBr5GjI8LHwoeORQ8ejhk5EgwZOgmIGT8QOnoiTC1YmNXA8ZuB4NMJLT2kQ1p+9XxSNUA0djhgC42h/UO8Or84Kl/Ytdu2lVu2lsvZS8/ZSs7YSSVuJGFExsJDoGRUK2n4Qv7WAi6oln4OqKY8tF6cpn9eUz2/KF7QUiTu2WPRU2vfvcO3f5dG/xwtGK/Xu9u3d5QfuEApCcvn17vQHyYnIB3CoZztCRD2IvHq2eXdXeSF6ln+eQiMwjoCFPACHUHWVu3aVuXSWOLQVWDfmmNWt417NNqnJotZkkmtXkutWIKpdTrqaQbyaTriaDksSqAYZPoQsa1KIqK4kE6Y0OZTochKMI5ocO4SMIIozuhxrMK2LMbgL0SAD0MUYo8txxlcTSfUp1IY0k2sZrJZMXssqYcsqUfMqcVOWqCkLlhIYQYQKHTU0jUP/DwulC66k8WHAz8Vk9vlE1pl40+MxjENRpgei+cfT7Gvzovv2b7p7acejpiOjXefH+i49aj3Wf7L0Qkn8wRVOB+KFJxO55xO5lxK5sPvlVNblVDCFTC4n064kU68kUWsSKZfjSZdiieeijM5GGJ4Nw50N1T8ToncqROdUiDbo9DQOhWA49Fu+QH8PDkE3zsXF5UfHC0EfC3gD+p3Q34XOpaOjI3QQa2trYSN0K4FSWlpaILkOep/QAHqBQCzQm4RuNPQaoU8MQAV9StgInXKALsAV1AtCcQg6nfb29nAcaAZ93zVr1qxcuRL2/XkcgpMuX74cep9wJdDjh8ZAU9AdjIqKgr4p+AZwI3Ac6N3+2b3DvyERQfTgYQH8QE8dpQiI/KZNmwBgIG7g1AFRQOThYcGThZZAp7COjhyDXQCT0ADCdqAa6P0DJwBHoW4M0A48aPBe4OHC04SN8NSgZXl5OTzWoqIiAAzYCNdw4sQJ2BE4ATYCb6BcDcQCp0BxCJ4aXBhsBwbLzs6GTxF8bKAx8DMcobm5GcgNrEgAbBSHAJYASFAcAi4CVoG34OlDG7gYaA8Hh6cPYAYbAXXgUHDx8ImFvdChNfCCzwO8CxsB5OCAcJvo5aE4BDeCliWAFzT7eRwCAIMPNlz5NA7BHT19oh/9bFwaeLz2wv2fwaH0YyNRVfXcdVcUVnb/QhwCE8m6oAECCGH/sz/wGA79ln+a/737IDhUaBwN3X3o05cRE0tI0RuNAIdEDotMRYuo7CVkthpUUDAR6rDMcHTBJA4RuVpQAwDPVidyNCg8DRORBttCXeKqYRus7ZuGjwIiKjSBughwNCCi2EJ8ZK5hyHp9v1U6nhnabik6TnE69pE4iwB9rqO6iVRR7KAWEE2OSqckraVl5DET15s6hei4hhvErual5ougQgPUKogrJcaXEaIKcC6JSziOs6nieXTotQMIMVUpLBUyC3BI29LcwIKjK0WS5XBCkoGpka6JgS5dX9dEX4+ur0/Tx9FwOGAhE5wBzVCPTtaSWRsGRZuGJzOCEsnRmaapubzUQg7QV0IRBRAoKk9PjkN60flARIaxxZM4BCOjUCiKBRCSK06OQ+CtJReahK0wtvFSZQkV6KwlTKa6tZTo7yHwdGGJRVCZDVhIHdgSTTgEHILxVyyJgcACzzM3ZAn1aGDBAZxwNehQq0CgxZHoCmU4Myu8zJpo7UCGUT32bkZu/sZ+4aTQOEpUKj1mBTVmFTl+HSUxh5qcT0spoqYUkZOKSUlQ0KKQEbqGahWsQ5YsNmaDvySPEoQLcIilBuOX5CykSWEBgIH7B48YKmSoUNnLKOxlJM4yEleZwFEmcVSpXDUmX10k1nCywQW4Gsf5UVeEmq6P4xUkiypWmO9da3001+lcqdfFct+aqoBrO0Nb94V3HIjoORzVeySqD9LJEEdlEodQswUV6g4BAk3rxvGom8/qxvHoGydiphR9/Xj40JHgnn3e7dVO0+4QWEOIwB2qspxW19R6zzZLEGyHLXJZdFXJptVdJZsWvNVZZdm70374oOeNYyEjCA5NstDgj+AQoBFKR7FyFkL1AxEhOHTsGfxDcWhoWodC+/cFdFd7dFQ4tW+xmbSGSs3aSyUdpaKOEmFbiQjUUTypzmKRXMKOIlSC9kJeeyEH1FbARtWSz0LVnM9uAUYq4LeAlVRi3l1u07/deXCn58Au74Fdvv27gIUQHAIEekoIC/0MDgER9VQhUPS0OzRlGaEmkkdXpXvXMzjkDNZQ82ZZ/XoBWENXVtGuZJJrMkm1K4l1KwhyGdcux1/NMLqaAUtjROmEK2nGNWmEq6mEmlTjGlimTOMQsnI5yfhyEv5iguGl+CnFGcpZCHc5DndJrguxIANIkAPj6EoiqS6V1phh2rSS05LFb8sWgVqzxS2rEDVniZszJU2Z4qaV4kaQ3CZC8+V+hoXkFRR4V9L5chzigi90Np55Algokn4ginMixaYhP/rG0eInrafHhxonbnVN3OmfuDsAKw/bL/UeLz+dE7kv0eJ4gvBsAu9iIv9iEvdSCvtSClOeI2dyJYlWk0i9EkeGYULnI/Fnw4GFDM6G6J8N0TsdrHsKhBCRDoZDv/NL88/DofDwcOgEQ/cOOoiAQ2AjgKVjZmYG+AGWEVg0XC4X+pfQ24ZuK2wEGwf6l9AFBxxCs6qAtSB3Dvq10McFHwBwCLyj0NBQb29vlK/QviN0TD09PeFH95/HIWhva2sL2X1wdtSzgoNA71woFMIBYQt4VtAAHCrobf8NieVPvSR4BBBksMuAiMB7gf496g4BsQCioNYNmusFwQEGACJCrwcQFwgToGj6WcBeADnQBigIHj24LoAWsAXAA7AEnBa0JdAsPGt4psCfwDboRnju6KmBN6ABfB6gpw5XNY1DABKAJXBJ4B3BhwfYBugCToGmUALJoG4M4A18bODawGCEKwfOARxCPzDwuQJPBv4EHww+k6g7BLcMlwoRgLdQ8gFYgi3w55UrV+CS4AWuFBhKcBCIw9M4BHeBtoS7QHEItsAvBbAFMA8OPu0OAVsCvMGVw7vTOAQwj+4On380pfPF19HOh1nnfmS80DQgpR0dCtt6mbam9hdmyqHIxMltAcMKzfr7Uz9dGA79zn+l/w27Aw5FFhpHgY1Tahy7hZhYSo7JxXsnaJi7LORIFppwFGlsFRpXnSXW48mMGGI9MgcZMgSZXXIcgowvqKmgwxTrsc11uJbqfEcVm2AdvzRS1HpGfB4jqchEXgCNGAfEtRkfusHQb5WeW6qWQ6yGU6yBYyRB4qHDslxiZq/qF2oUGIULTcTFZ9FiMhmOAfquIfi41YK0fElyIQfspjggq1JidJ6BS8JSruNcuniBiUAVYSEmVGlTo3DU+GJdqRhnztaR0LRFJH0uAWdqqG+C0wcWMsXhGDgDoCBgIbqBPh0MImNdPs/AM8AkPpOXuJYZuhwfnGGYkENPLWHABSNmFDg/hbjofL2oPN3IzbDUh8oQsSWQs4cHFpILHyeXfJ0A1xZfTIraRHSP1+HbK1E4i8G24nJ0nGzogZ4CZxsKlwMEokpCxmIh+YdQl8+Ep8UzN7C0p9o60WXWBJGZnlCiJ5EaSC2BfwjW9hR7F4azO8vVgwPy8OR6eLE9fUy9/Ex8A+gBwdTAMHJAhLF/tGFgolFImmHYSqOwVYZhq3Gha3DBawwhKdEn3dgySIdiroTnKCHZd2xlIkuZBNM9sdXAFKKztYCIyCwNZEgYV4PChWRIqPEAF6ZG4qoac1XwXBUiV4UuUBNJNR2s9cI9SOkhzA2xvOJUUeVK8+pV0gNrLU/m2F8scr1a4dtQHdi0O7T9QGTXoeheqCN3FDgBoYXhE7FDx6BywA8gNIlDJ6JHQMcBcib1FPkAAsW9KGg5fDS8b79f506Xtu027dssO8H/qbSSy7qnygbUve0Z9WyzAXVXWXdNyqp720/Jpnu7bf9ul5FDvjeOhQKkDct9IYSFfhaHnnKKAJCQ9iBkR6Cpp+4anLEhSBFEBVB0KKR/r1/Xdvf2ckfAoY4tVh1bpB1bEBzqLBWjan8Kh6a5qL1IiGraJkJS5oB88nmomlEVCJryhS2FZnDk3iqnoZ1ew3v8hvYEDO4JGNgT2L8nsG8PFLUL6N31g/p2BYB6EZvIB1LmkHy57YhH1LPdu2e7D6pugCK55CA0SUEoCz2HQ51lLu0lji0Fttc2mV9dy4dRQ5ezTK5k0moyqeAO1a8k1a8kwrJuBal2ORERYhNNekSIU5RGupoKgsIJzwhqzV1JhlpzxpcTphRvfFkuSJxDRxNdiMOfjzU+H0u4FE+6mkKHBDkwhVpXCdtWi9vWSFqyJWANTUkC7hAqKDGHVJmT49D/O4IIxSGwhiBN7lwi83Qc42i0yaEo1rEkiyubQoYOFYx2XJi4NzBx/8bEvVsTD+5NfP9g4v7t8Rv995suNu7MOZblfSzF+lS8+GKS6GIS7xIYRCnsmmTmVRgvlES/FC8vmRBpfDbc6HQI7nQwlI/TOxOsO4VDAEUYDv3eL8rfg0PQ3YQsOOh6on0p+HUckpGgo4kO8wCYgf7f0zgEdkFAQAD8mg4dRPQF+0KXF3gGEtWgxwxHmMYhWIcuKcAP5L+hv8RD19nBwQE6wdDFBHcIfqdHzwtdTMAh8Ad+Hoegkw1VH6A/DZ1R9OzQ04VfxwGQoB+MboG3oFP7F4ym+FN7n7/24MAS0NcHkAADB0gDHgE8CwgXgArgBFgoEBbYCO7KizgE/WnAIcAS9KSAl2hLwCFAKUjAA6qBrv/FixdhHXAI8hXRlvBMIbcNhSJ4EOhGIA14rD+DQ5CuBp86uCQ4Djgt0BKoBs6FDhNCcQjoAj5XQFDwUQS0hnXAG1iH9oBb4O3AlQBBAa0BxQEOwW3CZQN0ATjB0cCbgvZAU+CJwYmA32AvOBGwEOp3PYdDgEZwQGiJWkxwdrhfSBmFLfD5h7tDcQiwB44AjeEjh8YETZaDO5o+EZqm+OLrYv/jNT/rDqUeGQzdcomZfeFXuUPSXIhl7fQgrl/7sfnl7TEc+r3/TP/1+yM4VISPKsZHg90BPftSUmw+ITBDx8ZLQWi+wJS1iMZcQmWrsMS6QktjgCLoTBNBXKRCtNwd0oQBRaYiXZZEz0SiQZUsZdsp2wTq+aZQIlabxuWykouZySXUxBICjMCJKTAO32QEROS1Qt8rA++eRJL568D0ODJnwCF9rwB1N79lgbGGIYk0Kw9thwDDmFWAQ+LkQnZCMS2+hJSwhRC1GecUq8R1nEcXLzThqVJZ6uBvgOVC42kKzfTNxTgxS1tI1eYS9Vh4nIkhjo7D0fT1GXIcostxCMmXM9Jmm+g7OtGjUvgpGzlJObSwTH3vFLWQ1fpQnAAG3sTB1UI0inCxhfoxBeAO6UcBFxXAyCWDmCKAIrCDQIaxpbiYUoOYUkOwrRLLKJBz6JWhJfVdwpAqUGA4E0NNyNfzcmb6urIsARdZqiZsVQpCIyqQnAZFq81kOHtHiqcny9PD1BmcHxsjF0eypwfD14cTECAMCjYLCZUFhcoCgsx9/SU+viIvL66Hp6mHp4mHJ83Dk+ziYWTnom3tomblpmLjo2oXqGYXomoXpgpVKKzDVSxD1aRBGlwXFaJYEc9dSgDC4aiAoEIDiaNG42oxBXosHlT91qJAnQwWeFbyQuocBI0IXDUUh8h8Fb5M08XVMMKPuDLCNCeeW5Yhql4l3rvW7NB66clNlhfz7WpLnBsrvVp3BrbvDes5HN13NKb/GLAQklQ2dCIOcGj4RAygxXMaORkLun4y9saJHxVaz21aSGG368fjIHFu4GBg1y43wKGObVZdVVbdcvVUWfei5PMcDm236dkOG62nBX8+Lfl2dC+77u2O/XvcRw4H3DgRfv1kFFz24MkYlIX6n0+W+8EdegGHkLcAh6bvF3GZJg2xqJFjqCKHDqM45Npe7tBRZtNZhuKQORBRxxQOTUMRcNHzKoYRQXIViVqLhKCWQgGqZlCBsLFA1FQobimx6Kp06Kt2H9ztN7gnUA5CQf17g/pAP4FDfbvAI0LHEcEgIlRAR8iwom7AoSko6oa6C1WeXeAIPaVOuTvUVeHWXeHWUebcUmTXmAvWkPjqGiiiwKzJYsDYodosen0mtSGTWr+SAvqhoFwGuTaDcjV9UvI6ciAq6EUigurblxMIVxIIsLycQLwEiidefEaky4mwu8m1FZzmLEFLtrB1tah1jbh1jVnLGrPm1ZKmSZk3rjIDwQgiZBBRlrg+U1y/8nkietEpqplioYtJ7HPxpiejTQ5HMQ7FCi+s8xs6VvCkC1hocOLhvYl7dyfuwhJY6PuJB99N3L0zNtx7vfZEXVX2mTV+J5ItzySKzyVxLySzLiWb1iSb1CTRL8eRoSY4VNM+E2Z4OhSH4tCZ4J/AoSBk7NCnWKHtX/+t+XtwCH4yhyE3kHIG3V/oL8LP225ubvBLPPzIDb1qQBfoXk/jEFoIAfLfoMcJjeEt6DjCEn6hhyErWVlZ0DuETi0gEMAJOiAeutp0Oh0y5aCLDD9gTyfLwSAWMHag8wr7QkccbCjwNKCfCjgE44hgX9gI3AXdcei5Qk8XMvSg2wedWujjJiYmQl8ftsPVQh8drgoy6MAaApqCdbTGwy/v5/13tIRwATwAHsCjgaBNGxrQlYeOOzwU6NlDbx66+C/iEDwCQA5wVyApDhAF1oGgoIcNiAKfBHjQcHDwQwAk4CHCAwIOgZbwgQEwgJbwKAFUgBMg/rAdVuBPNFnuR90hOMLTFgo8U0AOwCp4vmAPwuODDw+aTgmPFdAXfe4oDsF2wHW4FyAi2A63CXeEjlyCjwQcFrgaDgUXDO3hAuDigU/gBYYYAA98eACV4WMGlwcwAySDGmUQNPg4oS3hs/dTyXIrVqyADzma4QkfvGkcgguePtFPcfj1B//P2KH0o8MRFVdlq48vW9n2C5PlFDJ7Y8vOoCO1MHfo1//D+d++B+AQjIGJKsFHlRjFlILdQYiDGmVZOOfAZVLLRWzOIjpTCQwiSNySWBlzxLrQoUcsDq4GnqMGInLVSVw1qLhtKtamCtWJgqUkiSLHXtk2EOeVSAnPNk3Mh3pxjGQklwyPVEQoIkTkGgVtMApYS/DJJNpH6cl8VOz81IOicN4Bqk4ei72DdbzDjCUOqtbeehErual5CA4lFlMTt5CSthKjN+s7RCmx7edRhQtpUGwAyfKCoU2Qy6ctNMNJhHoipraApssm6DGMICMOxgjhqDiwgwCEDKiIcBRDXTpJB2ZEDQgRJmVLUgDYNkMBa123hMUeqcvg2mKhDkQpEXGBSgzjiw3iAIqAgsApQmSAKqbYIKYEF12sH4UIB40TSskh63G2kUs4DgtpIgUY1MQw1ZSKDf1cWR52ZDFHlQVbuJCQpkxmL2WL1KWW+q6ulEBfVngQLzKAG+LDCPFmRATyosPEMeHSmEjLyHCL0BCpf6DEy1fo5sV1cWM5OFHt7QkODgRHJ4Kdo5HMWkdgrsyRKLGlihxLJY6tEsdeie2oxHZWNHVSZDgsptspkqWLDXmLjTjKeJ6aEVfVCIEcqFmnxhDqCqUEiZTAE+gzoNKdqSqJCY9VnYAUuAOh7KRME6hY2OmGBpJXxDByk9lb0rk7skX71okObxCfyDE7nyetLbK6tsW+dZt7x27/7gOhA8diBo/HDp2IHzqZMHQyfvhk/MjJODn5xDyn66fiQDdAJ+Nu/ogSbkJ5bkSJciWB5HQEM/mE9Ozx6Nhu17ENPB85C20DFrLq227Vu92q5+dk3bMdZNNbbTstFI16EWSy7al2HNjrMXI08OapiJFT0UMnYwdPgWJAA8gyduhkHNyUXLCO/glC18EKA18oBl0fPokSEXDgpIbA2jqGSI5D4A4BkPh0bnNuK7frKLPqREpsyzqhMh7g0BYJqB3coZ8WmkoHai0WomopEjQXCZrkaiwUNBSKrsH8RWXW3dud+/d4D+z179sb2IsoCNSzOwAERNS3GxGs9+6eMot2+vXtAoMIiMhnSmiJBbmqfburESiaLkPXWeXxgwCHKt26Kl27kAFRjk351nUbJbVrBFez2TWrgIXoV7NoV7OodVmUhkxUAEWTJbbroLj2JBGRAYrk9bURgUH0tCbrKyQRriQZX0lEBESEOEJTgumJLieSriRSapJp9RnMZkiQWw0UJG5ZI25eI2leY9a01qxxjdm1NZJrsFxtDmrINgPVr5IgkldWqH/eIxJeXQ7pc5OqyUBGDV1K4YKrcyGBeTaWcTzS5GAU+1iKbdu2lQ9bjk3c6Zp4eHviuwfjwEJ3708KoAhmp7lz8/FQx9ClvbVlqccyHI8miE8lcc8lMS+AKZRAuRxHujjJQgYICMl1KlgfdDp4KllObhOdCdZB6igEaV/AcOg3fUH/HhyCzjH0OwFmoGQCZMFBmtnOnTtRAgFrCPKp0O4doJGzszP0uqBjCoNMIC/O3NwctkDXFnaH4TpLly41NDTkyV86OjoMBgP6o7Av9KqhUgJgD+wIPTY4LBRIQIebQ4cSKAiqL4C3A/1U9ODQr4Xj8Pl8JpOprKyMHpNMJsM6FGOADjc6fAWcJalUCkeG3jBaxAxuAdLkwOkCWIKf6v87IOcX3gW4cPCA0PEz6FgsCD78CXEGRgLvAsAA/BPISUML/UEbeMqAAejx4VkA2wAFQUt4wUOHpwafAWgDBAX7wtMBWAWPBa20AeYe2hIaoIXU4KEABQF6wQtW4CMBJwKTBz4q08lycAEwdghYAh7xcxll8CfkZEIDlOjgmaJl5YA9wPICloMbBM6BI6NpctASmsESCA0AGE3hAyaBW4ALgM8YIA20h93h4uFq4QXHh49NRkYGNIM/oSWwDRwB8B7u9+mW4PxAMAGQpkspQHuIJ7hD0AyChsYQEA4OAlgF/AafvekTgUv2U5Xlmq4/WfXT+XIZJ27E7mj23HhUb+UvzZfTy27dc+QUPBcIEYZDv+nfzv/qnRB3qMQwutQougQxOuJgVEwRMSLbyDNUw8pGicdZZGqqxGCpCCR6Uis8R6QNI0yexyEYlwJj8XnqFJ4anrvEgLPIWKjAsFomdNO0C8UFZ1Kjc+iI61KEByIChwcG4UQXEiPzofoZJTCb4JsGs7jiI1KMQmJ0fALUfYP0nbwg9U5R5KDmE0+LWstLzOcmFZsmlVLji4gBqzTN/ebSLeZQBYugmhwZMVvUqVxNplBHJMGJuboiUx0BRZdF0AdriGagjyAQDkfVhxw5Q1gnG+BIRrpMEwMnZ1ZcqlVGjllaISOlmBy5QcclYb593LzAtTrRRcTYUjJCRFA7odgorgipoxBdiI9BVYAItsRAQbkSwxgIWgkuthQfVUhwSVXnuM+jmM0lc5VMWJo8jr6TNd3fje1kiecxVUxYKnSeOk2gZipWk8GcPwHs+ChJepzFijiLlfEWWYmWWUlWKxKtEiPNY0IlIf4CT3emoyPNxo5iaUOWWRHE5voSqa6VDd7a1tjSFi+x1OeI1E34ylTuEhJbCWZrJQmWEUXKBJBE2ViyFJFICc9fYsRVxoOVx9MAIjJEiAgS4VSZZvo2TqbOLhwba6pAqG/K1qRBgQeWmjFbXW76IThE4amKLHW9vSnLY9m5yZyKFfzd2YJD60QnciTn8swuF0rrSmSNpRYtW8Goce7e5d13IGT4OJBPwsjJRPkSWAgVEBGq6S3x108huvGTSrgB8xQhUxUl3gAQAp1KhMbXgU8QHPLqrHbsAj8HcYSsQX3bQS/gULVVz/Oy7qm27q0GIpoU/IkIwSGb7mqH/r3uI0eDbpyKghMByw2eAsVNa4qFfgqH5L4QgBCCQ8CEQESwRNIFISygoWOxw8dioFAeikM9uz07tzm2ldu0b7Xq2GohxyGpnIgQHJrWj0LR/4tD1wpFTSXm7ZW2Pbvc+vf59u0P6NkX2LMPYSEEh/YEgnqfEwJFcoFBNCm/HhhlJDeL5H4R2EQ+SHnuau/O7Z5doG1wC0/jEMpCrp1bnVqKbK5tltZuENaugSIKTMAhYKHaLGrtKkr9KkoDLLPI9VmIQST3iOTFFWDSoQxgIaipAEsEilAuepGIIF9OPogIlXye1njj8zD7apzxpUQowECpX85szOQ0ZQuAglrXSlrWSZrXyUFIrmuIzBvWmF8DvUBE4BHJa82Jp7LmYCgRSHR1OUARohp5EQWkmlyC6bk4k1PRjMORrEPx5rX50Q+u7J2A8UJ3ByE1Dgowy3EIBBR0Z+LOvYnb8pV7t8ZHOkYuVJ/PCTucbHE0jnsyjnEmlnI22vhspOHkFKs/UBCAEIpDk0QELAQ6G6x7LkjnfJDOhWBdzB36Dd/PvxOHfmGf+6eaQdczIiIChqZMNwAPAZgEEAi6uZBPBaXe0Byt3/MCwoGhSr//OL/nGrB9/3MjAJ8c4LenPz9AVgBsgF5/ZVn2vrujO5q/z71yf/X558sqrDh1O/lgb+iWi/ar9qqsaP5/DSKNVe3rtx2DehLAaWhN8D/1hSXL/YZ/mf/NuyDu0BbjmC2QLwede0MYBhNbQAxZaeAZrG5js0TAVWCZKrKYyhKJvszCiCOAwfcwCkWVAO4QVx0P8+SAOwT5VyxlICIyD7YrG3KUDDiLjQWKVOkSnouaU7SBfyYhYhMxtoAQV2ycADWpkZQ8gA1STCE5MpcYuYEcv5GWuJoSk4oPjTYICDOyddVkiBexLZbY+hn6JtGj13MSC9iJRYyYXJJroirbcSZJPIfMWwxOCxUhMaACLY5IVwiOB0tbYKLDo+qxCOgYIaidABUUEMndIRwRp0821uOw8G4evPgMq+V54tRienIxYjp5Ziy2i5vrt1oTylXHbqHEIilzUC6cDBcZXUCKKiBF55Ni8kjReeToPFJMAYyGguLaxjDEKBYpMUfwW2doHr6EaDULL1gARQjobLgeYzdnnqcLRyYxYJqqmsBgIYE2W4ozsye4+5gmxFpmpzmuz3DZmOGcu9IlZ4XzugyH5fEWUUH8AC+mixPF0tJQKNHliXQ5Al0OH5HQzMjSjmphQ5ZY4MGso/MhU1HVmKWMZ6sYsVXxXPB/1PGAPXxNI76GEV/dmKeGCEl+0yZA6QuepiFX3ZALyKrKEOta2dM93HnuLhxbG4pIYsjgaQFYwqgwAgiZ8kjVRKRp60SICuOtTxKVpgt3ZgkPrhGd3Ci5kGd+tVDWUGLZtMWytcyyrcKmq9oROvf9B4KQsUAnEkZOJI7Acgp+rp9K+B1KvH4q6fopWMJBAIfiho6E9e716drp0g0nrbZDfJ7tNoBD/dXWfQjqIEKYZ4dN305EvTtg/ecFIGTdVW3bs9NpcD9SR+Hm6Rg40fCphKHTzwi2TCl++NS0oOUPmrKMUONIni54PH5KcSOAi8fBIAofOBDQtdO9o8qhvdymo9yqs9yya6tF11YEhzrLzEDPQdGPAtLTUATuEGoQNRcLm4qEzcXiNpjXdbtT3x7P/n3+fVDFbn9w7/6Q3n0hPXuDexFNohG6AulzSBKdfEwRahkhRLTbDxGYRUjdBbQAHYJDndWAo15dU4IhRvIJizw6UWuo3Lmt1L4xz6Juk/jqOj4UUbiabQpl5WpX0epWUeuyJ3FokogyUSKC0UQgCkJEcih6iovkUCSfg3Va4BHJy81BrbmpcnOJRPCFLiXAdiAok2uZnGY5C7WsM2teZw5qWmfeOCU5DklBjWulTbCUQxHqEYEmE+d+8IhEwEKopnEIRg1dQCooME7HmhyLZh2MlZxe7duzL2+8q2biZs/E7evjkBcH/AOOEPwsCgh0+/bE7XvjN++N3bo//t33E9/f/r7zYuO2VccynA/FCI5HmZyMJJ2OMDoF2XGhiB0kh58XhRhEcmsIxSFdDId+83fnvxeH4Od/SFqbHk8CfTIAJEhJgowmMCjAboKf8H9/YQPAIfhpH9yhP7XPhx38vzUCYHbByCK0kgT6gpQ5cLrA3vmzfZXnQvr9k/H+e6MtN55cG3nc8LSGH9f03jtR31N15GJiyVGj1dd+hoj0spsTSo+fOXse0gLhR4e/gOgwHPrN/z7/23ZE3CGYuLMY/A1DpNx2ETF8nZFXnIazj7KdzTIxdzHHVJEPs5RKDS1lhhyexjM4xEVwCOiIyASjRoXKV6cI1Ql8ZSPuEkMOpGktJJov4rkutQpV90zTDdsATgvM3oPUZEMFNlEcVFkoICcV0FI3m6SspcevoIbHk+09tJhiBbpQgW+tauuDC0plxK7nxG1kh2SRrQOX0WSzCXBkDpS8U6HCMBgOTBKqxRPo8rnaAlNtPk2XS9FnGiM4RIPK2vqTQtDIEEc21KEQdbk8Yyc3VniiODVXlFJMTygxhnS4wLVqjkkL/FdrxBQBsFGRuU0LyJGbKSEbyAFrCAHZhKA1pNC11LC1tPD1VCidF7uZGg9z1xZQIwqo/jkU6zScie8ybbP5enwVA64ukWfIldEdPMRWjmyWEIdMYivUY1gYS5xNXQLFkXH2WSt9NmYH5awKyl8bUrw+NG+Nf2aqY2gA18nB2MICjCA9rkiHyddmcHVYfBxHiBeY0c0suZZ2XDMLOltoSOXq4NmaBmxNfbYmjqsNMuDoGHF0CTwDioBI4ZNoAhCBKjAi8fQJXF1jro4RTxvH0cDJiYjE0+BJDZ2dWd6eAi8Prr09jS/B0XkwCZIG4BAMLiKwlFkSHQ9v09R4aX6adNty8YHVkhPrJRc3m9cVWjRtsW4tt20tt24vt+5AcWiPhxyHYsDGkQPMNMM8x0LwLiq0zQ+6cTrpR3Qq6ebp5FtnUm6dSb55OuHm6bjhYxFQTaFrp1vPTufenQ4wUxAQUV+1zTQO9eyw6d1p2/fLBNQE6tkBOGTTu8t56IDPjeOhgEM3TsePnElEcWhwCoqAhUb+P4Gn9JSJhKQLDsvtsuETCcPHf8Ch/gO+nTtc2qvswcDprLDuLLfqKrfoKpd1lZt3bjVD9VNENO0XvegRTeXOidq3SLur7Pp2uQ/u8x3YF9CHsFBo34Gw3v1hPftCpnGobx9MBSuXHIdQTUIRgkaQUDcFRXIuQqEIZitCiQiFIqTognyeIsChznLn9jKH5iKrhlxJ7QYoKMe+uhplIXrdKlr9alrDGlrDaiqwEKgOMYiQcUTyrDmEiOQ2EZo19wwRIR5R2jM4JJ+SCBV5SpSaFFpdBvPaSm7LalHbOrPW9eYt66WomtZLp3GocR2sy6Zx6GkiuvYMDoFBBOOInsYhUU26EM2UgwoKZ+MYJ6JMD0bxT2Z6tu7c8F3DqYnhrolbIwA/Y7fvjd2+P4lDyAgi0IOJWw/GbwMLjU08eTx6vbPvRNWpNcH7os0OhpocDSEcDzE8KTeCfjkOXQjSuYi5Q7/pm/Pfi0M/1YGGXibk8EAH9A/pqwF0Qf/1L+65/reyAXZff88IwIcc2AYyD6/U1FTsOeyXd8J49TW1rLbFmd1Qbk4hs0clqx2X3eyUc6a4+uCFi5cgNxL+//prqoZgOPSb/m3+t+4EOBSWjwvPN4jMN4L5WKM2Gvska9r5LrZ1UXK0VZXxlwqYSmZcdUcrY2tzAx7gBxRG46gZc9QRd4gLuVVqUKwM3CGoyMwQaTLMtKgSdYpEmSJZRjJTIpkr0G0X8T0UbSJV/bKgLAFR7g4BC6HVCPDxpTD3K1IYOrWQkZHHSl1vGp1O9Qo1ElktY/AVmMIlUgcdnyiTkHRWcJqJWySO76hIFMwnsJVIbBUkTY6tzuBqsjjaPI6OgKXLN9HhUvU4JMiUg8mF9Ggw4xBORy5d5E8jPTqMKaLrs7mG5tZEj2DT6NUcSMODGWPjYHLVXH2fTJXgdbqQ15dUQo/JIweuNvBI13OM07EO17AO17IN17aL0LWP1HOOMfBKwvtnEENW0YLXMtyyyLJUgmm4oa6LprK5uqbEQFdMMjCj0W05Yg8zph3TWII3EBuQrCg8D4FdqE1gonvaqtDsNdEpSX5BftYhATYZyb7rV4ctz/AJDpU6uTOtnGhSB7rQhiqwpPKkFDNrtrkNT2DOFkt5ljZiK1uRUMqk8PEGPANdHk6bD9LXERjo8w3JEgrHgmNuay6RSSxtLCztZVI7CdeSQTcnGAtxelwtXa62LldLn6tpxNOkiWAwGNHRmeHiCllzDEjJE0iNTUU4Ch9m2gUcUuGa6/n5czOTrUozLHdlmh9bJz2XK7taaNlUZttWaYd05avsOqrsOqtsURzqOxD4LA4lXT/5g26cBp4BpUwp9eapH3TjdOr1F3Uq5fopZK/bZ1Nvn4UdIV8uduREZP/BgM5dHj27XPt2ARHZ9++07d9hO7DDph8cITkLITi0y65/Sj+PRtC4Z6dN9w7b/j0uI4f9bp2MuHUm7saZhJGzScNnEA0hy0QQANL10y8q6fppUKKclGCZiNhKyNCpaSUOAQ7BnyfAJkLcIZjjtXefd0e1U1uVbXuldWelTWcFGETI7EnT88NOQpHcKZpWR9kzeXTTQ4ymuWiyPPcWs64Kq/6dzoN7vQf3BwwcCOo/ENZ/MFyOQ6FyhYBZBIz0Aw7JoQi1idBCC0/J/xko2u0HM7eiU7h27QAc8uyq9oCK4aDOKtf2rY4txTbX8sxrNwpr13Fr17Dq1pjWrWbUZ5vUZ9PrV9Mb1tCvARFlI0RUD2ZRFhWISA5FqEc0VVxhioieHlAENhHM0yoXrFAvp1AQAQ6lUK6k0q6mM+ogRy6LByzUvl7asUHWtkHWul42TUTNcihqWi8DFgI1ydUMS7lHhGbNNYKmiOhalllDpqQ+U1K3UlK7QgyqyRBdSRNeThVcTOaeS2CdjjE9EsE6lmjTuDXjTs3h8f7WiZsjE7duT9yCvLgH43e+G7//cAK8IKj+hOj7iXugx+MPxiYej088uHW38dzl4hW7Ii33BDIPBpCOBBgcC9A9Eah7KghcoP/fHTofpHsxUOdSIFZK4bd8ff49cejv2ePErgqLwN85AigRQUkJKPwAo6S27DiwvGR/cN4Rr80nAvOOJhftL9h2AIY2QbEQGFsFo5j+gjQ5NFwYDv2Wf5r/vfu88spLobk64Xm4yHzjyE0E/ww9G38Foc0sC+tFzrbqNsJlEtPFVnw1Nyu8rURXwFZjIHWiJ3EIsrMAhyCxCuormPA12GY6HEs9to0uz15P4KTHc9LiOKrz3VRF3ioWocoe6TrR+eAOIVUKgIViSwwQFRvGFhnFF+KTCkipebSUjdTYleSAGLzUXpkrUeKbqVrY4Vz8qM6BRIcgIwsvHRMplI1WIMDcOEgRBWTmHBO2Noutw2Xp8E11+DQdLkXX1FiHbgB6GoeQP+l4fROyngkD5v/RZwr0LVyIfsnM+HweTNEDcw0lFjAgbS8mh55cwE4p5EatpbvG6lkGaApcVVh2S7gOqiCOvQrXUU3oqmnlZ+AYYuwSRXGKpUmiKSbhZJw/VdWZuszaRN2ao23N17MVEVwsaV42xk5ifRuWng2L5GYmCnN2SvALzgiLTgvzD3QRCqiG+sq6WkvFQpOgIJe4JP+QWFfPMBvnYCsbfwtzL3Oxu1jkJBRasehsAwpFg07VolP0WSyKxELAsuAZiml6ZlRtKYiiJSXhzMkm1qYcKUNibiITU61lTBsrno2DmcxZwnNgkyxIeiJDLbGhtthAV2SgL9THC3RoSPF0Q6kNwc6J5uBkIrOh8M2NGSIciQuTEanxzHG+vtzMBKuyNKu9K2Wn1ltcyrOsL7Fu2mrXVmXfsU0uOQ51bnfo3uXetz8QSgX84A6dTL5+MmVaN0+nPq//F4dOpwImyfEJRanEm6fjb0Jhg8NBnbs8u3e59e5y6ttlPwDYg+AQAkWARgA/CBHtAm9kUigXPQ1FKDKh6tlp270LZN+313X4iD/UUbh5Nv7G2aSRsymohpFl8vWzSaAbZxDyeVbJ109PauRU0sip5BcEG5OGESKKh3FEI1Bo7khIzz7PjmqHtm02HVXWnVU2nZXW8gmUniYiaWe5eQd4RD+h9jIJqrYtYlStUFmhRNK+xbyzXNazzW5or+fwAb+hg4GDB0MGDob3H4wAHJoSEBHM4BT0HBFNJ849PawI9YhQoelzqEckhyKv7h2eIJSIOitd2rbYNRVa1m8S167n167j1K1l1681bVjDqF9tAiwkxyGTa2tMGrJpwEINqxAQmiai+kxKHZI4Jy+uMFlZYdImerro3DQOoUR0CYgojVqTwajLZF/L5jWvFbZtkLRtkCIstMFiSggUAQ7JJWteb9G0DoSw0DQOoUTUJNcUEQEOIapbaVa7QlK7XFKTLkJYKIV3LpF1Os70eKTpwTDexTVBN89Ujw0ACw0jLHTz7sSt+2AETdyBanKPJh4+mXg0OvFkdOLxk4kHD8fvPx69+2ji/iMotPBkoKPzQPmBJM8d/py9vuTDfoaAQyeDfgqHJkspTCfLYTj0e743MRz6O3dwsWvDIvCrIoBOBQvVLAB4oK4DjG6C4hBQsAGWkJUKKX+QIAcVLMAs/Wt8IQyHfs8/zv/OfQGHwjfrRuYbhm0y8l+h5xCmLLCfwxJ9LTNf6Gmr5SpRtWIudhSqeVoZ2go0RWxVUxYycQ2MGgIWQgaryHGIzlVni7R5Mn2BDU7mSbEPMnWJYLlGmTpH0VxiSM6xRi6Jen6ZBlF5xNhiAqTkgaIKDFFFbjaI2ISL2oSL3WAUnW0YkqLnEapu4bxEaq9m44Rz8iA6epCkjvp8W01TmSqRvwTPWgrpeTCZKRmmPGJpm7B0WUw9rqkez0SPR9Vlk3QYRto0A22qgS4Fp0NFpAvryLyrMKCIgqMzcDQmjsrUgZlPnQIZUdlmSTlm6XnStM2y5Bxp4kZZao512kabqBUS12C6pTtBaIvjyHQ5FjiWTM/UXNtUqsWUaXGtdIT2eiInHM/NiO5H0vNnKPsLl/hYLvF0WObuqOrhpOnlqunnrRXgo+rlourpoOntiA/x5sSFWiZHOSdGSF2sDQzUVRS+1F7y1ZIFX6grK5oyqC7eTp5RXnZRHtIId3GYOzfYjR3gwnGzJPMMTU0UnaRL3WTKfNoyGlGHwWTwLaWmdjJje4mek0TLWaLtJME7mVGt2HwzA383oxhv3QAHXVszYwspx9xGInGR0p0lOrY8ZWu2ijVb1ZqpLqNpiAngKRkBFIm0hZaGVvZkmQ1ZbEXiSo3oAn2ouA1VBN1c6anRZkWp0p0rxcchUy5fWltida3crqnKoWU79OYd27c5Qj2Ajm0OMJinb78/1AmQ4xAKQqlygcODaOQ0KG3kdMaN0+kAOaBbp37QzdNpN8/A9rTrZ1JBw+AUnU27cTbt5tm0W2fSbsHyHCwhZS7pFtQ2OBTSvdsLAAwMot7djnLysUWBB1nusoMt03raJprkouk2u+165UJxqH+f68gR/xtyHALymWahZ3AIiOgZ/cBC10+ngEbgTp8XABKCQ/JSe3FQZXvwcGD3Hrf2avspHAKDyGoah57yiICIJtWxFdDoaU1iEuBQK4AQIliRtJZCG8vuStu+HS7D+32GDwYMHgwaOBg6eChCjkNgEAEXwRIS56YMoqc8oukBRWitBbTcgtwm+nEi6tnl3b3Tq0tORN3V7h2VTs0l1g2bJfWbhHXr+fXruQ3r2dcQHDIBQaYc6g7JDSI6SkQoDiHKpNTKcagOwSEqgkPoOKIfhhJNFle4kkZCiehyqlwIC5nUZ7Ib1wia14naNpq1bZK151i0bbJs3TiNQ8hKywYAIVQIC00LRhChQisryHEIUUOWtCFLVp8pRXBoueRqhhjFoQvJvNPxzGMxjINhjMPxVh3b1z6BIUPIFENgCt2fuHkPcYdgjNDdh/K8OJiYRq5RmNn+8eiDR2N3v4cRREhZhRvDt6+cPr8haVeoxQ4f+n5f/NEAvROBOjDX6gvu0OSoIflbk2OHMBz6Pd+aGA79qu4m1hiLwN88ApAUClAEI+7Q6b9ggBPUS4AlMBJ4RwBL8O5fnDiKuUO/55/of8++SCmFAoPwHAOfFVp24UslbovYsjkcwWxL8WI/Gx1fqYYzV8nLTNPHSt+SqyxgLWMwVcgsoCAYl69pBMP0OcgUqEyBlsBMXyDD8a1xVt50j2hhSIYsPFMasVocuZYfuoYRvIYctpEYUwBlCQgReUZhuQZBG/QRrccFrtMPWK0bskYnYq1+6Eo9/0QN15BlDr7KbgH6PqFk7yCKjYshX6bOEKtS+Ej1Z2MYqsTRICET5mjTWMAGumyGPs9En2+C41H1mQQduqEWBadF0tci6+uASPq6JCAivCGTSuKy6UIRU2zOklqw7Jz4fmG2ccs9ErOck7OdEjMd4jMdo5c7Rqe7xKa7x6a6h8W4hka7Bka6+IW5eAe7eAU5eQbaOvua27kLZI4MM1uqwIbEdSDTPU31fATK/jYqQd5aoeE6YZG6YWF64eGakdHKEVEq4WFaEWF6EWFGUdH0uHhRchIvyG+Zgcb8WW9x8V8E22tR9GfOn/UvDTVNgUxmG+htFubHDw/ghgeahgebhgVTHW1wVBU/Z41jxYITRYJIVxzdaBmZSBaIzSROjqZuDiQvZ7yvG9Hfm+bpTjHnOtob7isQN+7hbl9N8bLUlvKp5jJzM0dbtoeToYeThqeTmpeTmruNhqNU20aoa87QF+KNeTp0oQ5XYsg3IwpkJJ6UyOAbU5i6plxtC0t8eKBgXZKsbLn0wDqLM/l2l0qdrla6X65wv7DV/VKZR02Z57Uqn9bt3u07vHsRdyjy+sk4JDEMsYYAb1ZeP5M1fCar61ha46Gk5iPp3SdXD59be+PcqhtnM2+ezQINn8rsPpreeTS978TK4bPZI+eyh85mDYLOZw+dXw3qP5XZeSSt9XBaz8nMkbOrb5zN6tofX18ZWFvp17gjoG23T8cej+49zr17HHt32yMUtNu2B+WcZ7nomT/lDaDZtLrAHdrvNnIs8NbpqGl3CEBoSC65O4QYRM+yEPyZfONMCghloR/J90MyAGE7Qk1IHh0UVzgKQOLXtculfbtdO8yetN26S14xHCkaXmnZDRPLViEe0bSmiejpFbCM2uVqA3dIrtYtZq1bzNuhHkMFFJZwHNztMXIwYORQ8NCh0IFD4QOHIvoAh+RQNI1DQEQ/QNHUIKIXSyw8N5ToB5toF1pZwbtrp2fndreOKqeWLTYNhdKGXFH9RjkLrWM3rmc3rWc2rmVcWwsUJB849JTqs6n1UF9hmoig7hxAEeDQSlotGERPCf68upwMqkkHFiJeTiUiUJROvZJOu7qCUZfFblojaAVTaJN5e46sDVgox7ItxwrUusmyZUrNGy2aN1o2bbBsWm+B5stNC62sAOXmECFZc9KGbGl9tqw+27JulUVdpvTqCklNhvhymvhSqvBcItSCYx6ONj0QxTu3JuD2xT0Tt3snnsCgoMfjMDroxj0wiMZu3Ru993D80fjE0/Oej46Nf/8YxhSNjtweH749cf3maHtr187So6n+1QGCXT6kg364o0F6J4JholV9SJlDhZbYRoXh0B/1HYnh0N+8d4tdHhaB3xYBYB70hfIP+vpth/qde2E49Ef9c/3XHQdwKKaA4L9KxypkMc9xDsdqAVe6WChabC1aGmyjG26p5SdSDrbU9rPSNWMpcZlL6ExlmKAGxSGo4EzmqptwNQRiPTNzI55Ez1SiKXIycgo1DU4Tx6wxT8iRJOXxEwtY8QUmcYVUwKGwXHzAOpzfal2vLC33FRruy9XdM9S8lmsErNIOXaMXlo0LWa7nl6gdmGQQkU6PWc4OiKHJHDQZAkUyZwlRPjeoMdRvkOMQYg2Z6rAYuhwTXQ6kydF0OWRdhrE2zUiLZKBJwmnSjXEsGplnamopMXOwsrWWWVnKLG1tbAN8feOiw6Ii/L18na2dzG2dJe4+lr4BNh5eFnaOIis7sZmFQGTGs7GzcPV09A30dvVyt7G3s7KxcnS29QlwC4ny8w10t3O0Ekv5LCGDLmUynMy4Qd6skHCCZzDO1h1n42zs7k2PiqXFJuj7BWg5uWjbOFA9A1nBMfzIeKjQ98k377iKPjtRQKnZLnQzmz/76/cUFBQpDK7E2oEhsySbm5FkUpKtHdvL28TCmkBUSgtWu1Zl2FmNXxumQ9aaTTA0NjVliaQStkzCsJTSbKxNHJzZ9i5MISfAVe/yNtPOHUoXi3SDLBaJTHXFYonEwpJvY0e3dyS6exL8vPGeLgQnW4q1hYlUwJAwTYQUEz7JhEvmCEwEYrZAzOEJuSyIGofIE5Lt7bh+7uJwb1GCv2hdvG3Rcpf18ZaJ/rwQV1aAg2moMzvZT1SS7nKqOLRjP4BQ/I3TMSNnoofPJNw4l9V3ct2Z8uSCDPc4P1GACzPAhR3nZ16aFVB/YH3fueKWI+v3bY7ICLEMcmV7OzFCPdjZsQ4HS9LObc+uWBOSGW2fFm6XEeUYF2Du50B3szWJ8JFuSvPfnOYT6cZxk1I8Lenhbuy8FLsLFSHt+wL79nv073Xo3W0jxyHbZ3Bot13fbvv+PfawRO0glIK6d9t17bLt2WMvX7fv3+9+/XgQ4NDtcwk3zyVfP5c6cl4uWDmbIseh5J/CoRtnU26cTb1xBpQGepaLnsah2KGj4Mx4d+12bK8GFgJvAcGhpyaKnSSi56DoRTrqKJe2bTVr3QqTC4HMWgCHyqTt5TALE2QPug7vA2socPhQyNDhsMHD4f2HI/oPR4IGDsHIK+AxGEoEiXNwJZM2ETKUaLqswtQ4ouncuacGFD1jE/Xs8kHcoZ0eHducWrfaNhbJ6jeL6zYJGjbyr23gNm7goDjUtI7RuBYMohdwaDWCQ6AGuVA0AhyqXUkDjwgQaFpXV1BqgIWWk69kkC4DDqUTLwEXLafVZprWZ3Ma1wlbNpm1bZa1b5bBsm2zRdtmy7bNVm2brVtzrVpyrJo3WTZttJDLsnGDXD9JRNKGNdJ6RLLa1SCLq9myK1nml1dILi0XX0gTnU3mn4xlH44yPRDDOZZh37lnw2h//cTDOxNjYxOPxsZvfyfHIaggd2/0/qPxJwgOwVcxmEPIFzL892h0/M59hIWGbk+M3JkYHHlQc76uZPWeGIftfow9fvjDAfrHkeFDGA79ud+AGA79zq4etjsWASwCPx8BDIf+3H/E/4yjv/Lqy1G5ZNcEdZ7LHJr5tyxzBaGFqplExU6kHG6jF2+tEylTj7TR9bPQFjMXs5hKVJYyCeoocICFNAkcTSpbg83VMjc3lErxUAyNxldlSFVFrnpOoWS/ZJPIbGbCZmZigUlCITUOKlbnk0I3Gfmt0fPK0gYQcklTdU5Vhel6PDM0A1frha03jN5IiNtIiltHSVzHSN3ITVzNC4ilCG1VyNxFRI4SkaMCheyAhYhsLTJLh87UMWXosul6PLoel6rLo+mzSfp0Ix2qkQ6bRrQQ8dwcbAP9fEKDgsNDwqQSM2111QVzZs/9dpaumo6IzeND9euli7/44uNZs75UVV3K47I4TPpSpQVff/np55988NFH782e/a0uTp8jEBgYG82c+c2/Pv14zuxZWnp6HLHIwBg/a+a3//rko08+fO+DT97/ZuEcPTqNIDCbr6H//pdfffDV1/9arLQMqsKJpDO1tD+cM+uzOXPmq2rpskRsN18NOn3e3LdKEhf07NZurtIKtvjXwm/eUlysqK1joIfTV9VYqq61VE1zqZq+thGDSWXyKMYLssIUWysUe6oUN4Utpah/TtQzoJOpHJYJnU6iM8hUBoXCZDD5QjaTFuykWr/dsLvq07qSxcGyL/km6iKxUCzm8wRctljItLBk2FrTrCSmMr5AKjCX8c1kXKE5RyAR8cVikURgIRNZykQyqbnUwpwv5HD5TKm50FomtLcQ2ssEDpYCR0uOiyXDycLUTsqxkfLsZUJbc46rJTvRX3a0OGLgVDqSaQZEcTmt6/jK6vUB4W5cWwnJSmJiI2VaihkWQpqNiJoS6rp1Y3JmrKuzjCTlk0Q8Ko9P4XOIZjyyk6XQy05iJ6IKmTieqSHPlMg3NeSa6rOYBFM6iceg8E2MmGRtOsmQRjamkwyELMN4P/7JEp/ug4E9e6GutG3fHgAex949Dr177H9eKAihbbp3O/QfcL9xIvj2mejbZ5/FofOpgEY3EKXcfFFnU2+emxbCQs8RETDS1OAiSJmLHZQPHOrcZd9Rbd2JyKZbPhWsfO4j4CKr7m2WiOQ2UXfl8/qBiyqk7RXm7RVmbQgRAQuZt22VQVWGvh1OMGpo5ID/8KHg4cNhQ0fCB48AC0UMHIkCDcLyUITcL5qGIsQjAvXvD3mOiNA/p/0iORRNJ8759e/1g5lke2H2pB1ubZX2zVusGgvM6nOFDZt41zZyGzdymzZyGjewUBxqWmcCBhGqZw0iOpRYaIAqCygRIVlztLpMOiwBip4S9RkiQliIcjWT0bCa0zTFQh35lu35lm15lq2bQVZtedatgEObrVtyERxCiGiTVeNGRNemiOjaetlTsri2zqJhnWX9Wqvatda1a21r1tpdWWN3ebXtxWzr85my8yukZ9PNTiULj8byDkRzDiZKrxRE3q3dN3Gvf+LJwwmYeBNS42C80E0YOHR/7PaDse8eT4wiP0siiXJTRDT+6Mk4pNIN3ZoYuDkxgCzH2jsGjuw+sTq6OtRslz/lcIDByUD900H6pwNRdwitqYC5Q3/wVx+GQ1hfFosAFoE/NQIYDv3B/2r/BYd75ZWXAzNJZn5LKLJvibxZJkIlkUzbQqrtbKYRY6u33NEgzUEv2kbHXazCN11kYqqEFNqW45AxR5PC0WRztSUifRuZsVRiyOFrUzjKRL4S1XwZ10FN6q3pFmMQvoYak0OL2UyJyiVFbiaG5xJCN+GDN+AD1xsGrAXhA9fhg9dDYTcizOoTn09Jyqen5plmFLBTc9gRK+guITiWhRKRq0DkKJO4GiQuzAMLOXLaJsBCpkiaHJeO49MMQDw6XsozdbSU+rq6BPn4+Ht6ujk6WVlaWsgs2Cz2onlff/vZqzM/mTHvXy99/u7bX3/6+ZcfffD1By/P/XTGF+/P+OidN7767NPPP/jHNx+8NOfjGXM/mTH7sxkfvzvjnX+8+fknH376/qvffjRj1kczPvrHS++9/+5H//rs3Xde++qDGbPen/HNOzO+/mjGP9+a8c47b3/4wbsfvPXSF+/O+PydGf94/aV3P/rknQ/e++SDl6HlzI9m/OuDt/715VdKGlrfzvtCR+nlAys+u77j666t38Rbvakx95WlC75QWfylnvKHdN33uIbvM/Q+JGp/o6euqK+Do+jPWh2yoK1ifl/lvLzQRVTVD6mGuqYkHaGJsg1HyYG3yI632IylymMYC02JoU5Lr23X6at8t75obrD0E7HpMgszqr2ZvpOZnp3E0EJkYiY2sTAnuFsbBNhqhjjr+joYOFpRbC3FVlKJky3Xy4nu5UBwsjKxsZJDkZnQyUbkbcf2sGY5W/HtLYWO1hwvG2Kgo1GICz7EheRpTXaxZjlYCa3N2UEuwj2bg7qPJsI4n64jiZuTrDyt8I5SvLu1sa+9gb+Dno+9oYsFyV7KtRALrMx4tuYUa5GWh42Bt72hm7WBPRR1EBLFQpYZ30TKM7Q117MQqFhwlzmZq7pZqFmL1aV8bT5DU8ZRsRcttREtlfI0OKa6VBqOSdcNdCTvzXVr3RfYtdcZIEfOQo49e+1R/RQUoW/1gacEXLTHceCg540TIbfPxN45nzjlDqWNnEeE4tBT2PNT6z/g0DQXPYdD/YeDu/d5dOy079hh1YUU+LaexiE5FE3iUM82S9AkFKFo9Kw6K2UdlUBEZm3lklbImtsKaAQcBdaQ28gB35HDwSPAQmANHYkATbLQ0WjAIYSIDiM4JCeiSSjqPxAqVwiqgSlNA9IPTtHkOKIpHNrl0b7NqbnMqrHYvCFP2JDDawAK2sgBFmrayH4ahxrX0kHPEhFSWQEZViTHoSmbiF6fBTj0jMAyAhyaJqKrUI87Cw7FadkobMsx78iz6Cy07pCrLd+qJc8a1Jpn07oZBDg0qeZN1qBpIgIoksuicYMFQFHDeouG9VZ162yvrnOsWe96ZYPn5Q2+Fzf4n1/vd2at9+nV7iezHI+lWx9KMt8bI9wdY3Zytc/QsZLx4WbEGoIZ/SAv7sETBIeQOgr3J6CsHODQk0kcmnaHJnFo8OZE/42JfljeHO8fvt9Q17pn67GsoN3h/INBpOOBBmcC9c9gOPRnfvlhOPSndgSxg2MRwCKA4dCf+U/4n3NswCHPJGOO8yJj8UwCdy6VpySUaltZ6LlKtePs9LPd8FmuRtE2Wo58RS5zEY2pRGKqGrM18BwtsIZMuFoSgZ6tzBgkEeJYXE0yS9mIrYjnKxJFi+kWijIfLf90Svgaetg6cshaQvA6o5ANxmE5xPAcUsRmSsRmamQeHZawHpNPSSiiJhXRUooYacWs1AJmzBqaZ4y+mZsyVbyQwFlM5MKQIS0yR5fG0mUw5TlypvocEwMOzVDCpjhZiAPcnYK9PX3c3Byt7aRicwGHzzFlMU3BNRHo6GjOn/kPZ/PF6cHqPhYzF37x6vuvv/Ltx687cWcu91vqwPxy/qevfPDGS/M/e8WF922m/+INEYrpAYpso08//eeMd16ZoTnvtSj7hQnOC+ma77/39ktvvvGSqsLbwdbzsv0Wrw9RDrFfoLLwrTdem/HuGzOYuC+SvZd5m81b8u2bb73+CjRmGn4Y5aLsbb5o8ddvfvTu2599+uHc2W/42XzZXDb3etV7N7f/61j2Ak/Bv3QVX2fqvZfkvnBHptbhDXoV6VrRDgpM/a901RUpul9kByxo26rYU74oN2gBSeUfRL1FNvxl2eH6e9bgj27S37lKJ8FL1ZKjKmBohTgq1m/T6yn/oK5gQZD4I6nJt3F+pOI0k60rmBkBxvZiHVuxTpQnrmI58Vwe4VyR8fZVxumBRl6WBGdzUlo4d9sGs8o1plFeBjbmFJlUYmnGDPNklmSIilKEMe5UZzPtaC9iSRr1eD7jQin9dD51ZzYjLRAsHYKlBddMBI1FJ7ZG9J9evSPbxVuqay9Ui/QwLkimHN9MO1dCObCRsjLIwE1GlAmZEi7FTqydEqS/ax3leD71yCZKUQopyEnXnIeT8vWjfBll60SFGfp5iSq71xqeLKTvWk9M9FrgKf7X8gDFPeuMjuYZlqTrBDsps02WUsm6TLJWpCfneHlwM8zQutehe69dL4DQPgdQ7z4HAJ4XBduffqt3r9PgIa+bJ8PunIu7fQ5wKAUQ6PqFdFQ3QOfTfgERQe2H9OtTBtEUEUEGHZovh7hD/YeCuva4d+y069xp1bXTqnuHHIeqbWHZvR3WIXfOchqKJp0i1C96Sl0wvqjKorMK7CC5QVRu3l4OdGTVU+04CNbQoYCRo6HgCw0cjRg4Gjl4NBLxhYCF5JJ7RFDOATwiEKTPIWbRVPrclFM0hUNTlhEYR4h3JK/EHQDq3wuF5nx7d8GMQ66tFfaNpbKGQnHdZl5DDvfaJnbTJnbzJgSHEMHYoXWmjetMnta1tYhZJC+rMFlxDqk7N2kTARqZvIBDMJoI0ucAihAuqoOpilYzmtbzWnPEHXmyzgKrrkLbjiLbtkLblnyb5nxbVK15ti2bp5Rr25xjA2qSExEKQigLNW2QNW6QNWywrNtgU7vRqSbHuzYvuKYg5kpR8uXi9ItFGecKUs9ujj+1IexIpve+FIfqWMs9KU61W9K/azo1cXdo4uGDiUdPJr57Mn73ESTLoe4Q4NDEd1BNbnwqT25iEoxgfBGUnhu4MdF3Xa4b4BSN9w3crbtYV75mf5L9niD6IX+jE/76pwIQa+hUEA5zh/6M7z0Mh7DeKhYBLAJ/agQwHPoz/un+c4/58isvWfhr0izn4wVzCdxFFO5SrkTbyhLnYaUf52C42oOw2h0fZaVhx1FgsxZToaobUw0mAAVRuZo8vo6NmZGzBRGWQr4uAxnSo2zIgjlYlYw4CkThYqGLpnscyTuF4Jao4xSv7hiv5pai7bfKKGQ9OSKHHplrEpVnGp1vElvISCxmJBczUotApimFpjEbaN6J+lKvpSYWC4z5C/CcJVDRmwDlEzi6dJYu5MixoHwC01gqYrs7QgECT28XF1uZjMsypVPoVDKdSqHTqDQ6jWLCoLA4JkuXKCgrvFuUSWs/aHp5q7E56YuPXp1BUPnw4Hrd3l36x9fq8HQ/fPfVGQytNw9vMujdp9W3d2nHPsOiVF3Vea9+8NoMb+EXTVXEzmrcptAlCv96893XX/K2+LZuq+HgbvWBXcuubTcMtZv1yfsvgfW0OcGoezepppToK/zyvTdfUvjy9dwY5da9gsM5NLLGJx+8/dp7b7+urfxu5Rqj4X2Leote6i95c2iX2s4VKsFm/6xKXda+Dde7TbG3SqFnm0ZLJTE/SpWu9yld+51V/gvaypb2li/O8Z9PXfqSI3/O9lXE5u34jqolvZULeiuV60oIGyP07Tjzwh1m1lXpdld8VFcwN1T0Tojso7OlNLikjj2i0mSSGenjFYE6F7Ywu3bodZbP7q6c17Ndu7aYtjZEw8tsZtlKevteUfcu6pZkPQexppVU6GJJ3hRHatnObqzgZ7grRNjMPFXMad9J6Nyu3FE+t2vr/J5q3XMFpAQfTUuJgbk531xIz4i221MQH+XGsOIsSvTTOpJP76w2Htim1FO1sG+H1rVy2uoQA1veEgdzlfWJxJptph07NDsrFnZVKMHIqGM51GBbRXvBnFKomHyA13dQd+igTtdO5dZKxc4dKg1bVc/lKl/bqt25XaW7cm7XNpVj63R9pfPJBgrGhjpMqv7yKKvaPcGd+1x69tr27rP7GRxCWQgaACb173OUL12Gj/jeOh1+G3DofPJzOIQS0VTKHJo496MCZJrUzXNp05oqtwA4FNN3KKBrj9vTONSzwxZmkoXZY+UCIrICHEL1Uzg05R3JuirNOyrM2iFxrtKyczsMkXIbPOA3ciRk6GjYILDQsciBoz+A0DQOoWYRIgSHUE3ZRPJhReAUTRtEA7C+P0yOQ6CgXgSH/Pv2gjvk07vLo3ObU9MWy/oicW0+X45DnMYcdlMOqxmgaCNLLmbjBtPGDYxr602mxGhYi6geWOhZHAIiqlslx6FnDaLalfTaFUBEcoFxtApqM3CaN4na8qQd+RYdBVYdhTbthXZthfYtBfbN+XaoWvLsWvPspomoOdemCZRjDUQ0hUMICCE4tF5Wt8GqLtf5aoF/bWlMffnKhp35DXsq6/bsvLp7R82OyktVpadLNhzakLJrRcjWONf9WaHdh8ue9DVN3Ls1cf+7CZhf6N6j8TsPJ3EIKS73YOL+4x8qy0HOHCTMIdMNPRy/8RwO3YXSC+PDA0MXDp7dHLsrUrTbn3TI3/B4gMGpQBDuFOTOTVVTeL6UQrDe5SDdT995/c/9hvhvPDqGQ39qRxA7OBYBLAIYDv3nfXW8/PJLAjdVgmSeAXeeMUeJxFpmKtCQyfQgiynOCb/Ok7zWzTjCQt2GvYjNVqRzVShsYB5NCleLLdSViXFOUryjxFDG1+NwtGhsdSi6bcRWNeQsM+IsIYuWiVz0XCJILtEG9hHqliFLzfwVJP4KVmHLHGI13VL03dP0vZYb+GYaBa0xjt5IScihJecyknIZMetpPqmGUt9ldMu5xsJ5eP5iY54qAawnsIY4+iZMfR6XYC3jerra+3q42VhaMBkMAh6vr6evq6Onp2dkgCMaGxPJZEMqWduUriXg4ZcpLVSY+Xp2pHJLtVr7duUE5wXz35/hyPq2rlSpd+snraVLA0WfffH2DC/Bu9cqtQZ2fX1j3786ts06kacjwX+84KMZ6wMWdGxd0Lf1yyNZShSld+d++EpOzOLeaqVbe74Z2vFZx7b5hfGLl8x601Dx1RO5xt1bZ/ZUKOeHLJr3/qsmam8dX7+0Z7fu3lVLtBe+9sHbb7z/9luaSv/ctsZoZJ9CX/GrQ6VvD+9ccnLD/IOrZ8PooP7K2dd3LhqqXjy4XWmwGsYLaUY7fsvWeWlNwPy2rSp9FUobfeea6b1UlLi0pUqrHU60bV5v1cKe8oW9FYq1pfppnl9H2v6ztkKzp/Kj2s2frXF97UjWnO6qJYPVSmc2anlxPnWgvXGuwLh7m1rftnmDO+YObF/UV6nYU6lxbrNWouN7qwNnt20z6qlUOrVRw1U405xvGOiou2sVDk59JW9pou3b5UnzOnbptVfM7awEzess/6Zz6zcdVcu2Ldey5S2wkvLMREI7KTfQzdpBbBzmonokn9hUubSrfPbw9gX92xb1ls/vr1a7UkqMsnl/dcj82m3Epgqlnu0LhnYuHNy+aKBiQd92rR0ZS0Is3q1Yqd1erdxS/N7Qzq9G9kKoFdq2fN619fORnfMHdy7uq17YV/HFQOXXbVuUCmOUyZqfkgh6eENdS4HR3s0enQd8evbZ9e+3793viKrvBU2/1b/fEXAINLDfdfio760zEXfOJ9y5kHLrfNrNCxk3Ly2/cTHjB50Hj+hpIUl0P6rnfSSosgDl6U4lglfTvd+3c7crjB3q2mXTvcsaZoDt3WkHAhZCnCK5eqqte6utp6HouZXpwUVdcneoAwRmUTVUj3AZhOLah4NGjoUNHYsYOh45dDx68FjM0FOa9ogmV8ApOozouQFFQERQnhskz52DJeBQKGoQ9UHVCoSFfHt3wxysrq3ldtdKZHX5wto8Xl0upyGH3ZjDkuMQAkKoUBx6Ssxr602vrUOEchEiedbcZOJctskkFMlT5uoz6Q2ZJg0wUiiTUZ9l2pDNalzHbd4kbsuTQXZcZ5FNZ7FNO1hDRfathQ4tBSCAIke5HFry7QGKUDVvtm3MsQYBDsmz5sAgkl3bIAWPqGGjdX2uU0NJYENF4rWd6xv3l107sr/++OnaY+euHD5z6eCJ83sOnNy27UBR7s71K6oz486Xrb9Vc3J8pG/iDjLj6gSYQnJBZTmoozB+/c4EFFS49d0ETDEEHhHk0QEIPRydePB4HKZnhQoK4A4hyXLXkeXQHfkMRd897mvrOVZ1ZLnntkDmbn/y4QDjEwGGJwMQHDqFTEakAzoJy6cLbWM49Fu/b38PDlVOjGchmlg5Mb5iYmz5+GjG6FjK+NjKibH1Pf1xy1cejUvsiE/oi4jvjQxri4k+EJ++Kje36NbIqvHx7PGxNWOPV42OZY0ju2eOj2WNTcARVkyMwvqKsfGM0dGVo0/Sx55kTIyvHB9fMfZYforxzNGJjEdjmcjGMTh18cTjixNj18YnroyNnRsfPT725MT4+Okx0JOzE6OnJ8ZOTIwfGx87NvHkxMToCWRl7OjE2PGJsZPjYyfHxo6Mj28bG88ZnVg1Op45NrpqfCxzHNafrBx7AsdfNTGRPTGROTG6YvxJ5uiT1aPjK57AyljmE2gwtnJ0NGscmj2G6185PrFidGzF+HjS6HjS2HjS+HjixET02FjE2HjY2ETE+EQkovGIiYmQx49CxsZCHj8JeTwe+ngi5NF4yOh41OMJZP3xeNjDsdDvkY1hDycivpsI/24i4t5EyN2JkHsT4Q9gfTz0xoPwO6Phj8ZD4cgTE6Gj4yHffxc6MRoxMRY1MR4xOhY5NgFq//eUEMN6/lgEfiQCGA791n+e/337AQ6Z2i8xEs3HcRca85YR2MpUrprYTMfD1hBwaK07cY2LUZhUzYK50BTcIfYyOlfDBCal4etIzQwcZUbuMryDCCdmazFhKBHU3eZCHp0GEJERZxnNTN3MHe8SSXGNMnII17IMUhF6LmI6zWE5zeO5LRJ6K4p9FaWBS6xClR2j1f1SDKJWUpJWM+NXMYJSSTZBWkxbBWPRPGPhYpJIjcjXInJ0KFwDGstAJDFxdrJwd3GwkkpNKHQ9HT11DXVtHQ2cvoaxoRbRSItqrM6kLTPnK3naqSaEGK9JlTIJqnM/fSnUdlZ9+dLObQvyIhYSF82IdZjVUTGns+C1nq2zV7p8pvqvGVlen7VvW9q59YO+bR80b/nsaolamPRLisKMvRmL+8r/NVj2z/r8xfb498iLXj24GmyZb3u2fthZ/nFH1deH1i3laL1nSXj92la97uJ/9Jd/uz9dQf/b19xN375WqthepZgf/rnily9/9M9/fvzuB3M+fy3E+quuKoXrlZ/crPzixPKPtsW93VD2dVfFF70VMw+vnLnO6509ad90ls/prZq1L3upPXlGlvfs1q3K3VsX5/p+HS56/Xz+gr6qL7rLPj2Y8Wm225s7kz7rKf+qp2pudcrnSfYz6itUOsve7Sh5/+qmj/u2fj1QMbM+b0GK48dMtVc2BH3TXa02UAHnWrg98bPcwI9PrVXoLF/SVaVSGvlRkuO7F/IUe7fNqytWirT7VMqal+i99EKhTmf5giOZXyQ5vHJ43dz26kUtW77dk/pRtudbpRGvt5d92V858+wGZTf2Z1IeSWZmyWGwRWyuNd8wN07nWqV6V+XnPVULdiZ8luP93rm1C3oql7RWqFbG/fPIqs87quZ3Vs2+XKBQEPpBafhHTflzBivm1BfNWef31vblczq2fdFW9HrftpnHVn21I/nz5tKvO0re6S37sLFk9taod3fFv9Ne8lV/5dwDWUtZev8kGmkY4w0pRurLw4StUC3toEv/fofe/U4vaBKQXsAhJ8ChkaP+t89E3ruYdPdi6p2L6bcuLQcceoaInseh5+johz9vnk8H3ZoSDDpCcOh0Yv+RCMChrj2uXbsdutEKeLtsYSZZOREhE8Ki6t2J2ESIU1T9g1P0HBShyXJyFpLCAKSe3Y6DB7xGjgRePxY6fCxi+ETU8IlomPV16HgsENG0AI2eJqIhdDQREBGkz6GjjA6Fy/PoELNoAHGKkOpzz+GQvIiCd/cO9/Yqp6Yy64ZCs7o8AVhDz+HQTxORHIfkalj3g1M0NT0RkjX3Ag4xrmWZXlvFalzLbdogbM017yiw6Syy7yxx6ACVOrSVgBxbipyaC52aCxxRTeEQEBEiwCFwhwCH0EFEUFkBcKhhg6we0uQ2OdYX+TduS2nel9t0dMe1k8dqT12oOV136VTDhRN1547WnDx49vCuQ/srqveWlp4oL2k9ceD7juaJGzeQ+YVuPpALVmDSIfm8Q4BD1+9OXIcSc0BK3yNQhHhH3yNluEfujA9CBYUpHIKVkbsTdx4is7Xeu/Nda+2l4uXbo62q/Ez3+ZOPI0SEVFY4Gah7MlAbw6E/8Evy9+CQ48S4xsSY1viE2uiEypNxrdFx9Sdjyo8emuzfGaBLqXzrk/Y337r72hvDL7/Z++bLQ2+92fn2tzven2O5eJmk5qzG+Jjm6Jj2k9s647dhRWdsVHdsTH3skebYY60no2qPYX1cY2wc3oLja4+Pa42NKo8+Wfp4VPnRE/XRx9oTD7XHvtcceyR4PLpmbKz6yZPSJ2MbR8eAskDrRkfXjo6uGR9fB6gzMbFhfBy4CzAGICdj/MnyidGssdE1o6OrxkbTn4wGPh4VjU4YPBozGB/XG4PTjSuPjWo+HtN/NK43OqEzMaEJ9zgxqv94TPvexOLBW8tabqg13Ve78Ujr/ijuzmPdW6NK975XfPhI7dFjtYdPFj54NP/eo3n3H8998Piz29+9f/P+P28/euv692/fePRG7/fv9j58q/7hO/UPPmx79Fbf968NP3xj8NEr1x++2XfntbYHb7R/91b3gzd7HrzRB+sPXm+593rjnU9aHv6j4c7rjQ/eqrvz1oVb37Z+997lO++2Pny777t/Dj95s/3ul0MP/9nx3TuDj18f/v6VJ2OvjI+/MjZ26JnC9pM9VKizDHPRDAwMdHV13bhx4wmM9PtNL5i+Zv369bW1tb9p71+xU2Nj49q1a+/BPGbyF8yZk52dXV1dXVBQMDw8PDIyAvPqoMWj7969CxOPQoNfeHQ4Zl5e3sWLF39he2gGQSssLOzs7Pyd5arb2trgLrZt21ZZWQmzA/3yC/jPbYnh0B/4L/ZfdCjAIaaTMt5sIY63yJC31IitQuKo8cTaMFNorIPRGjcC4FCouaqMuYDBVKCylzC4Kly+hsxM39kK72mJdzfHWUHWHFONzkZqvhmy1Y3YUGgB5ktV5djoW/tS5DiEdwzXtQnWMPNeynZcSLeaTZJ+S5LOJMtm0a3ncuwXSlyVHAK0AqIIcUmmUUkMj1Bjrt0yomgRjEEiCVVpIl26yJDCxbPFDFsnmb2jJZ/PMdA3VFfRUlfV1lTX0lRTMdRbSjSYwyF/Yyv8JtJzUWGW7tkdtK5T3JFL4q6TtoG2Wgqfv2RG+PR0rnLX9kWHsxU9TGfkR3w7sGPW9Yq3hiu/LYv80kzn5b1piJdyed2HxzJev1Y8s61SdVPgV57Ml85tXDBc9enQ1rc7yhbGmr3nRXutcYtWT9mc4xn/OLPm0/aKWZeKlgaLPkh2eLtj2+KB8tcHKj85v2meBe61lW7vd1Yq1hcrRlm889U7L33wj/f+9clXn737D+3ZLx1Y/vlg5cyOgi+XS18tCHito+JfPdtmH17xjdjgZdVZM4T416rTvgT/p7ZwabzsjVUeX7WXL+suW1QW9nl+wDvNW765vu2D89mvh/JmyPRnREhmXFrz1tC2r86v/3i910u1JQt6t/7zwf5Pb+z4rKf0g9bSxSvcPmNqv25B//TkJrWB6nnATkURH5rhXxMSPk9ymXt+o+LAdqUza7+NtXqtPOGz5rJvWysWbAz9wpH78cbIRY3lKh1lc+CkERYfnszT696vtzv9Ux/2DHvKK2lOrzcWfTmw5bPa3KXerA+FdF1zsYUJjWVKo7pI9Q+t0++sBGz7cn/6t7bGr1qSPs/0UbxUZNBYoXV24xfXigCTvmoonRNh8x7kKJqTP94U+HVb2eKWLV/uSXtrf9aHreVvdZa/c3LtHE/Wa7bUlw+v/qZ3++zOsll5QR/zNF72oL91avX8/spFFzZrCA3fwmktNjLC6+mqu1kQLm4L6j3k2X/Auf+A69PqO+DSd8C574DT0xo44NS/H+Q8eMD9+rGAO2ej719Kvns5/c7l5YBDty+veJqIbl7MuHXhByEDip7WU7CE4tC0wCyCIt3Dp+L7Dod17fOR45AjlPbuQSZKAhxCpo5FZ48FFupGbCJEKBH1ogLgATSqtkL/lOfRAQ5JEW2z6N5h278X5pD1u3Es9Pqx8JHjkcMnYoZOxD2r2MHjCB0hmvKLAI2AiBAdiZQrAqmygOqHAUUIDkG+XP+UOwQ41Av1tbe7tpXbNRZb1OeLazfLM+U2c69t5jbloslyzxhEco9o2iCCdda19ZNQhBCRHIogca5hDQMZRLSaXodM0orUVJDLpGEVYgo1rOU1bpI0QyntQpuOEseOEpfWEpfmYpeWYli6gpqK3RqL3K4VuTYVOjcXOIFB1Jrv2JIHcgA1b7ZDkuVybSBrDnGHNlk2bJQ1bAQWsqvN824oT2zel9d8bPe102dqz9VePNN89kzbqZOtJ443HT3ccHD/5T27Tu/efujE/mOtFy7damsdHRqEJDfEAroF5RNgCb7QfUiEQ3LhwP+ZFKzfmxi5P3H9/vjIvfGRu+NDt8eRmnJyHAIugoFDw3fGYawR4BDMknH3ZvfJXQcyQ8r8hdU+9IN+pOMBRicDcRgO/eHfhb8Hh3wnJogT45TxJ5Txx+TRUZPH49zvHwn273JQWHLmtU8GX//43suvf/fSy9dffuPmjJcfz3jr+1ffGXrrH+feeIOhNE/WUMd4Mk57MkGbGCWNPSGNPyKNPySOjRo9Gjd6Mk6cGKNMPKFMjMHxQYSxUeqTR6zRRyZP7rPGv6OBxuDPh8yxUdvvRzcBDo2NbhkbKxifyJkAFnqUOzGeMza+cXQ8f3yiYGI8b2J83fho1ujDDeOjGybGcqHlE0Q5iL80FjD6vdn4KHXsCWN0jP74MXVslDQ+bgyaGKdOjJs8GaM+fES6f4d8+57xwPfkjtsmdd8Zn7yvfWRA2PdA51Cn4cnb+NrvtBuGDRoHaR23CY0jJu3f6Vy8qXpy0Ojaff2GW6Tm+/p1d/Qab6hduk3vvL9s1wj++G2N/bfwzY+NL3TZ1w2yanqozXc0TtxWOjey6Op1g6FH8063EwceqV8b1rk2aHz+ptGZGwt39hnXPjA+d4dac1/75ID+lfsqV4YNer6fub+Z0HJv/rE+nYbvlFvvvvXw/qtj3/9j/MmRF3AIOvHQoU9OTra1tZVKpU5OTlu3br1///5v6GQDDpWWlgKr/IZ9f9UuQA5FRUXTOPTw4cPo6GjYsmHDBrgXOzu7VatWAVEACHl5ecEd9fX1/cLjw42Xl5dfvXr1F7aH6PX29lZVVfX09PxOHGpoaIiJiSkpKYH4/2Yi/YWX/TdphuHQH/7v9p9+QBg7JPHTptkpGYkXGfKVDLnLCFxVllDTTqYXaWuwypWw2gUfLlO3Yi+C8mwMriJfoCIzA1gy8rEjelsZOYt1zFmqTFNIooMxRRoGLHUDJkwNpEIRqwmdjeyD6K4RJNdII+cIPSAi60Atcy81joMSRTrXWDwHL5pDkiwwkSpwLJdYOGl5+hmHh9IDgynWbno0yRK8YAlBqEY302NJCUwR0cyK7+LhZG5hjjM0XKy0ZKGC0qLFisuWKamrKOioz2GTZ3lZzy1aqVezhzFwlj58Rn/w8MLeXV+2bf2opVxpuaeS1uzXDBa9tTtTra1i8dVChfU+Mw5lfzVQ/eV3ez8ZqfzXsZVfJMpercub112+dHfc5yttZ1zJV+ratuTgii83+b9RX/DN9erPblV/2FMxpzDg3bUur3Vv12guXbDB9R8lwR/2bFNsKlucH/zRtsR3u6q+vLXrveHtH18rnpVg9frOlC/6gTQ2KMqM/vHh6698/P7HM7+ZN/Orrxd/8er25K97Kxe2FM5MlLy+J/WDvu1fdFQsyHb/SHX2y4vnvK+5+LVM309ay+a0FC3M9XxvvcfH7aUKXVvm7oz7+EDKBx2ln1zf/m7Hls+qk77cka6wf8Wc7tJ/DVR82lj4eVnY6w1Fs3tK3hypeL2n5JXhqs/2pH4t0H+NrPVRgP2y2q263du+vlr8r1DLN0wMvpSwST6ypQdXKXaXzW4vXRgpfXO5x/uXi2d1Vc/bnf5lsNmb1Rnz2qoWNxbPTbB409zg7Uy/ryoSPy5PeCcn9KOdmYpnN8/vrfyqt+S9mhxFd+YHXIqWRCQ1oTEZVIKfrf6FQr2uilkdW7/JcvuQj/vMhmfgZamxImBJqvuHWxPeaSr9sqvyi9MbvuEZvGFKUOKbaIbZzb5UsKSz/OsLG/55Ys1bHRWvtlZ+VJowh2/0moT20e5VC7uqF9cWzo+QvUdSecOB+dmR1eoDVUo1hepC3Ov66gsNjYg6utoSls7BAu+eQ759B90GnlX/QdcfxaEBBJxcBg95Xj8ZdPd87L0rqXevZNy5suLW5RW3r6yEJQiFouf0TB4dmlN3YVJIot2k0m9eAMGAInCH4vuOhHbt8wIc6t7j1CMvBY5MhYRMHSufCglwaAqKppwiSKWTa4qL+uTrCA5tt+zcJkNUbdmz22HwgOf1Y0E3T0TcOBE1cjJm6GT8IDIZ7qQGT8SjQgFp+HgsKpSLhkFHo4ePRoFQjwiR3COasonCBw+EywcRhfTvC+zf49td7d5W4dhUagXWUH2esH4zv34Khxpz2c257JYcqKbwHBSZNm1EBXl0SJWFxg3ARQBFk7lzDWshd850akARrSGbdg0RlOGGVDrAJ37jJrPmfKu2YoeOLS7tW93bt3q1bPFqKvVpKvVF1Vzq11Ti21Ti01Ti2VTk3lzo2lQg56J8x+Z8h6Y8u0a5O9SUa92UY9mUY9GYI6vLsa7d7FpXEtm4Y13TkZ2Np8/Wnbt28Vz76TNdx093HT3ZefhY24FDjXv2Xt2x68KePWdrLjbd6Bl+fB0Y5i6YQhO3Hk7hEPhCd8eu3x4bkU8oBDMLgQZvTwzA5ELgCN0Zh6S44buIYMYh2A4sNIxMxjo6dOsxrNz9bmJ0bOLx93eaL5/KX7k1zLrCm7nHh3zED3/CH8UhrVNB2ieDtE8F65wJ1jkbrHs+SPciliz3W78efw8OhY59xxsd5z56wh//jjfxiPPwiXhg2MraYfdLb92f8er3L7326JXX77/86sjr/7j50j/uvvTOk5fffvDKK9+98kbuG+8YOVma32+VPOlwHK1zeHjF9vtzLo9PuI7X2I5dlzx+JBobEz55aDb+vdnoI/HYY9HEOG98As4lHn0iHX/CHB+jjI8xxx8xx8fNxx/FjT+GhLetY9+VjX1X/uRx2dhE4cRE/tjD/LHvc4F/xsfXj45vGp/IHR/bPDGWPzFWND62ZWy8ZGw8HzBpbDxh9InbxBPRxCh3fIw9+oQz+kh2/zte3xCjsY1X1+xc3x1TN5x17damvgeJQw/MO0fo1/q4DcOCy7esW2/ZttwS11wX1N0XtD2iNw5zOoY5TQPmnQ9MLl/nX7sruHZPcO2WsOURq/aBqOku+8p99xvfG+3tt2q5Z3rljqT3QWx968iTieM3vwvtukc6NGjaeMe44aZo6Dvjcz2Wgw+JV/o5LbfMW74X1dyhHblrevq66PL3oobvBPUPGBfvUq6MmA08VtxRZ9b1cMmuQdLJe7yrj79uHlj43ZP5o2OnXugIg38CLOTt7V1fXw/WCsCAi4vL5cuXR0dHr1y5Eh4e7urqChsBOaDBihUrADmcnZ2XL1/e3d0NVhJwCJ/PFwqF0BJAKCUlZffu3WvWrIEtXPnLxsYGQCUwMPDECUhXHL9w4UJCQgLsi14IihOwxd7eft26dUNDQ2DsgMkDDAMkc+TIEeAT+HP6aFZWVnAx58+fj4iIgKtFDwLXBhe2Y8eOsrIyQCAUh+DdtLQ0c3Nz1LeB44B95ObmFhwcfObMGYClW7duQYOmpiY4wqVLl+BGrl+/DmdfuXLl/v37YSO85ePjIxAI4AY9PT2vXbsGG8E4YrFYsJHH46WmpsJx2tvb4ewQnGkcgjuFOMAZ4TajoqLggrds2QJxgy3ff/99VlbW9u3bDxw4AOQDRIf6UeAI1dTUrF69eufOnXD230lWfxPa+X8vA8Oh3/rP879vP8AhtxSiNEiT5byUYrnEWLQUz1em8VTMxVpB1rgVroRsF3yEDMYOLRSyF4n5S2zMNNys9H3tjX1sjZ3NdK14agKWMjI3K4JDmkYsDUPAIZ4yXaom9TR2DKG6RRA8Ig3cI/XcIvVdwnEOQTgLLx2unQrDchldtpQhW8ayUOZbqVk66Li6G/l7k9zc8AKZOpG/FM9TNuapM6V4Syeek5uFpZUYb2S4YL7CrNkLZs+dv0Bh9pIln+movW3G+igjbNmFbeyh09zh47ie3XPby95tK3y5PX9GT8GM3oIZfSUfl4TPIiu+uujTGauDFJsrVNvKvz2/8Z9NZV8M7fzy+8Ozhqo+ayr8/Mjyt7u3fNGxZWmW01dSnRnHNup1bl9YX/TJpc0fd2z9/M6er+7v/6a38otL6z84veqtnuolZzctciK8FcT7Z1uVWmfV3JrcjxpLPuyqfP/+wS9v7P5XZ/lnR1a+XbP584Fqhe0pCvoL3nr75Zfff+ejRQuXKixUWPjl69sRJ2pxY8GseLPXj6z+uq/6q2slCyOk7y386o15c2crzPlHlP0HjaVzO7bM3xL0wQaP91qL57YVfb0n6b1TWR93b/mwreDlvspP/4+9t4CLctHW/4cOERUVMShFAVEE6e7uDrtbEZFuELC7FUE6xRYR6e7uriGGoWvqv94ZQHTvfe+5Z997zz2/v/N5nP3OO2/NyGbm67PWs+qjBRrixOqiBbsT17dGr22M3vIpkKUxhq81kr4tgqotkgb9hu3bXc5jBmyGqpvcz0tUJ0o1v1lXFL7xlBm9obaYlbnNMcvdb67xt0dv7Ijh8zvA5mjFmhUi3PGOv/j5uleX6fJfcHa8F8x7LnRah8ZGmfWZK0/hK56Ot9taEgWbEnfWR6/vjFveFc1aFrzztMFKEy0pW9t9enqGRrrqTsflK+Lk2pN4K8M53WxZTFS225gb2pgpHDTjNVOmf+G2uvUNf3vips+31+pILTPW09TX1Ty7jz8rRLQtkbPq9fKil4ztiQwN8ZseO/Pqyq+w0OV9e3dH23uRohDBc2Yr1KXYj5psTn0i1/t2V/nr3Ray9EqSQhoauuoamhAxl/j0Qneme+93u19wiPzwLAjgZ0GnySwEltGZvjQ7TK7raPGVsfKboxV3RiqAhe6PlD+Ae2zZveHSPyciMiDBU3cxJdBl9JN+WEklN7ElN4eLrg3k+XenubQn23V8OdP5BdwhBIHmx8UuTIadXwPryU7RQu3c0Z6PPwR0BEV0He8Ptr072Pb+YDtslnymP80Bk+2OyfHG5PgO5vgDCKFzgvp/VSCZiBAoGshC1J8JROQPODTvES3FoYXCOTRAUaonGvTNHZ3i1vfVqeeTfVvS6aa4o/VR+2vDbSFfu+61Zd1ri/rX5vWvEXeIgkN/RkSUbiJKxAIiMg5RquYMaxAcMkIMIkice6xT+wikW/NIv/apac0L67rXhxuizjQnOLYmubW992r74Nf2IaDtQ1Drh2stH24gen+j5d31prfXGt8ENST61cV51ca41kRdro2wrw2/UB9+tj7sZH3osfrQI41I+vaBplf7GoL31YQcq4q4XPP2XkNqUn1OQXVBXVlRe0FhT3Zhb0Z+b1pu97eM9s/fGt59qkz6WJKaVtXeNjw3QYCMBOL4DAFModFZpNRtbAaJksOOE4ZGAYfmp6wC9sBkod4RRGjwi6CIDpBpkoSZROroEGTCEvsxeDRmtm+IgBlF8hgmJ3Ho7ra0D8m33OKd9ry9qJdir5Z5WTkPcrdd5PKQ3iHAIZl8V5kCV9lCF7liZ7kSZ9nfUQr/xIfn38Gha/jRk7jZY1OjR6YxZ0l4OyLxcPp3F4aNGOqVo/TUY3TLsVQrO2lWd1MzY6mZOumZemloe6hQfbT05bTLTnGuM399/ETrkYtN5ufajJ0bdK9Wq94d2PNk+t7V/mT3yb7TuOnzpLnTBOJJwtwZ4swJ0uwR4pAbtjawLd0fW+iKH/ScxbnNDnnNtAT1ZH+Zxr4nzUYTpuNmZ94SZ2MJc1F4XCQBH02YiyDOhRPnIom4aBI+ikiMJCGKISIiLwM4EaFw7goBf2lqxq5vyK21/XN7RzF2pBOPG8DjMLNzYwTcFJGAw08PEScimzve9IzGtGLdqzAOeT1hHaPfsSOxre0xbX1JTeg3dT0Rte2xTX3R9ejEpqGEBnRSQ19C01B83WBC/UB01VBkbXds81xw9eCLBsyTdszbpq7xsZmhydn0xt6k2qFPLZjUnrHkjqGvfTMhtUNPaoael6PDqjrjm7sjmscSOqfe1o++bcfG1qGTGrHv27ExjYNvOyZj6ro+9o7Ht6FTOodSBicfN/VcqG+um5r65Usq2BoACeBIUAq04Ps68AOgAnz7P3DgAKzPzc09ePAgkEZOTg6Awf3794FGLl++7ObmVl1dbW1tHRoaCiAEVAAwA/ADX/2BSeApYAkPDw/gBHgI4AFEBGVswFFAMsBglMsAFoKzAD4BogBy3L59GzAGeAAq7oBeDAwMvn79ClV8cBA4FDAbHBbOkpmZCaAFV/7HL9xw5MOHD4PT5ejoCCwEXEd5UXAKOFFGRkZYWJiNjc3379/hsMBggGewQWpqKhAXXCcQEeAfbANAAq/3/PnzwC0AWoBhBQUFsCVcG7Rfw/ZXr14FYAMSAysJADIvL2+RYcAsgmuAy7t16xZcM0ARABKsgbcULCDgKOBMYCGgUHif4QYkBu8qeGv/KT/8P7bBbxz6J34z/4t3gTGsHi8NLtxUOeQhY31R0vCYuLoNDFoVsbSSdDioeOu0xv3Tqj4HJE+bCB6z2Hlmn+Slw/KOR5QvH1Y5t1/hkKWktYmosbGIlvFudRhGhCTOSaqaiGtYipkelT3qqHnGXeuCh6qdp4Kdt7ydtwLCRZ6qp13VDtur7D2vaHta3va07N6zcoftFE5fUj5vr3r+vOrBI/JGVlBrJ6phKa5vq7j/pMl5+8N79pjsFhbi5eTazLWZh4tz6xaOndtZjLVWPLyyvTxZtTdfvvfbttYYtuoX9PUvqFpeoDpeorqCUZ3BqJ5XqO5QhvRbXHsVGXlXoC5abaxLlO1IZO//yN7zfn3Pu02tsWs749d2JazuebO6I3J5XaSogwmHHC8qxE+s5S1fR9Iq9KeN3dAAE7+uI4G9M5G99x1H9xu2tjd8X+4K6grTGYhRlUSKtSdxot+v7f/E3pbA1p64ructR2fCSvTHda2xKzuT+B9e4hLgoGWgoWJZtoKHc/MWLp6dnHQfb21pT9xe83pz4AH61IfcnW+56mKE3Pas3MbJyLd1s+AWZr+TaxoTBFoS+CNcVz46z1oXCU7Rxg+BLJn3VrXHruqMYxr4yNmSuLPtnXRD3I6ON9yt8VtKQ/ij3VlqYwQaIxl637IOfuLoTVxRG7Xt+jkuU5XlLqd3lsftbk5YVxiy4aQJrZGOhIW51XFr8aTrAl3g1URt9Tu4/ogm6/t7chDq0BjOVvR0ZU34mva3gnGBO82kqBz3cWcHS3QkbOqMZu2Oh7eOv/MN5/CnDeh49vKQXSf1WA00dtva2hga6ZsZaToeV6xMUGp/y1cZweNotdxQbaeNtam1hdLp/SJnrNfFBm5tSxToSuL5eGOtgcwKYz1tA33tM3v5s0LF2t9wV4SwlLxa3hq7rCVh2yPHrYYK7HsMBN/dE2l7u7vgpdBZEzZtOa7jZnwpj2U6EoVKQ8XNZekVxAV1tA0OHTpirK0cefdcZ7pnb5o9+vv5v9A59HeKzoL6vp/theUMe0y++0jJFRggO0pmodGKh6MVj8hE9ACIaEGIWbRUw6UAS38ibMndEUR3Rkpvj5TeGC6+OpDv25Pu3JFyofPr6a7kk+T5SMd7yAYR3C8djrQUioCL5kvpFuiIErfQ/v5Q24fDbR8PQ91dzze7gQxnTI7XcK4fJvfKYC6YQlfROddAfyAiCiMFDmQHUoiILMQmIvcUQQyddz9kcy8xiACHQP3fPQdSPfpTXHu/OHZ9uNCScLwh+mBdxN66MJv6MOv6MKv6MMuG1+YNr00bQ02bQk2bQ0wpRLQUiv5YQbeYtVD3wqj2mRHgUN1Tw7qnBnWPgYh0q5/oVT4xrnxhXR16rA78nyTvpk83W78+bEl92vr9Zev3kLbv4W3fI9u+R4Fav0e3pEY1pUQ0JofVf3lV8/FJVdLdioRrFTG+FZFuwDy14Xb1YBaFHW98DfVyCA7Bfe3rU9WxXjWfQ+qyM4CFygvbiwq7cwv7MvL70nJ7UrO7ktNa332tS/xQ9vZTaWFx2/DQHBFHIs4Q8OOzBAAhiI+bnIOUbdLULGlsijA8hhvA4tHDRBi0ivQIkVkIDKIBcrICRCaMIxl0CD5BZd0AlgAg1DeI3EPVHKQvIDEMGGx5UUnE0w9+5xMuGn+x08x0UM13UipYIKK8JTgEBlHx72S5f+rz8+/g0GMi/vxk16mRryeG3vvgBoKmJg8+u/aSinGEhnmClrafhqF//apOg+01ptvrTAWrTPnKzLYU2gjmWPDVmfJHWe8IfKXyKFbAz3n9s3cSDx5u9bu85lmsSFislKeDQMDrC74lj51zrnuXvLpSExKY/8Ql6+Grgbd3nxy+aS7qcUTyUZrr3YKbwZWBzz8ecj0q8jDYKrowJGW8+uNwRnDBrbjSlyG5T2PKg19kXHuSeetVTcKbyRawjxJwpBgCKYpIiiaQwESKhQUiKR6HfwfsRCLcn5m91tiWioafSNI0kYgjEvBEHIEAwuPwBDyyNDuHw83i8aN4fNf0XD2YJtOzsGoONz1LhHiQOczEXEP/WE0fpmV4rH8O3zUyNTSNbxuebcRMdkzPNY5iO8bHJgiECRyhbnT6UeNoQCE6q3OiZXyyf2a2fY7QOTw9PDHRP0MsmcC9bMA8re0pG5rqGZ2r6Zl+0zrxoQ0zPD0xSRjBE+aIM9PEuSkcnBkwDT8B1wnXRiDMTeDwzbO4sNqmduzIL1+pAX7ATklMTPylQAv6YbZv325rawssJCsrGxAQABACxAImBmyZnJwMDABrAIcoXgrcwFoBHIJDwTK06/j7+wP8UCirsLDQ0NAQaAQ4amkxWFpaGnAIEA6BQIA6N6AdcKUoRwOGAWsFbrAAB4FDQS0ZpQsIQOU/wCG4YBUVFX19faj9a2pqokAXXBilgg7OBVcOfg7gCvg8JiYmACp6enpwwKU4BNcDIATA09zcDGx24sQJCg4BGgFlwQFDQkKA9/4Kh+BFASXCSeEFwitCo9EuLi5gEwEFOTk5jYyMwIKuri4cCm6qqqq/cajrecoPPf3S/uhj8903NTdiiv1DMt0fvI2KS/qfYEEZGZl/6tfj/393AhwKiDLwDNa6fF/tbJDafkcFvQPimhC3bSFxYZ/i1ZMa986oBx2WdbUR9Tgk43dSzfeEmsshpfN75A5bSlmaiBlD9ILJbnWT3aqm4ioIC0mqm0sa7JPac1b5lKv2eQ/Ni+4q9u7y9p6y9l5yF72V7LxVznuqnXFTPemsesJJ5biT8gln5TOuqnZu6hcc1Y6dUbDcK6FrLqJhJqpjKWNzSO/YKRtNLSW+Lbw8nJxbebi2cbOJCy4zV195w1mo4I1WR7pCbdKG0nD68mCqmheouqeopmeotueorheo7mCEiACHel5TlzzjcrZi511JbSDDnP5CvO/txomvGzAfeWoiuN740laFrB18u270PRs6gSPr4Q4L2VWcLCj7vRxN7/jR71ePf+XqTeTNuM367ebyppj1mI8cQ+/ZGqJ4nzly7eRACXCgkm4JdL3dMp68buAd+DMbP1xlynu8sjN+zVjymt6kVWWveS5brdiwDLWKGcW2nGYNKz37KmZhLpr313nbE3dAeZ7/Poaka+ydSVxNMfwBh1i3c9Hwb10vvZP5oQNHY9Tm6kiBJ/Yr715gr43dUR/JneCz/FMQa3MMHHlN2p3l/ocY3fevdNvDEOpE8/3uqjhv1quHqCqihRpjVtWEr8x7srI2jK01YevH21vPWy4/v5ejJE68KW5D4Yt1F60YTbRFLEyMzu0V+3p/Z0cMV0O4gIMFh6kc2wtv5doo0b6ENZj37H2Ja1vit/se2WAoSf/EXaQuTqQ9CkIaNmY84H7ptO7+adqaUPa++E1lr4RP6S83Ueffb6u930Z1r4WK3SHJvHD5jreCtRHc/kfYzLT491hrnj0kG3VLJ+OlVlmoSFssZ1cCZ9odTgu5VdZGGubG6q7Htxe9FmuL5Sp6tiL3GVtrzMrWeP4HDnyGCuts9QXf3tnV+la0EHDImE1HlvukOd+3x1JtCYJFoeKmsvTyYvxGhibent7m+upht852IpN2LvWnXfgPdb4//RxF6PTz/VmXMAWeI2WB2PJbiDVU8QBYiCIKES1wEZhFf6mlXIQtvTdSencEGpBKb2NLrg8VBfbnenWlOXaknAMcQpK+F3ColwxFf5wVi0ARuXbul+YisIwglQ5AqO3j0fbPJ7tSzqPTnQazPYdygIUCh3KDBnOvAg71IywE90EDf2ITBQ1kBw1k/SAi8IiW4tBAhjcIWomAi/rTvAZA3z0GUt3RECv30b4drKGYI/WR++rCbesQFrJsCLOk4FDjAg61hJqCmhdsov/QLDJqQKLnjOqfQ2QchCUY1yFQZFT9xLDqmWll8J6ayDO1CR51H243foOcg/iGrA8NuV8b89Ia8jIb8rPq83Pq83PJyqvLy63JzanOya7MSq9ITyn/9q70c0zp++DypPvl8YEVUe7VkZfqI841QENRKCRuH2gIOVQXaV+bdKsmNak6vwxhoYKe/IKe7Lwe8IVSszuTM1o/fmtM+lz55n3xl+Tyulr09BiBBDg0iQMWIgLYTBPmg+PmwDKCuUOT+MERHHoY8IZcKQedQiMEsIbAFAJwmqFsDFviSGPTkLgAfUQEcr4cEUayAjshBXWY2ZaWnqyU/Jc33zjvf2en991eIxcMIkf5PCfZPGfZ3zj03/JR/XdwKBKPP4nOMyz2ONXpf3smx34szdJu7xsU/SyKDktD10/LWC2zLvscX74XT9rJdZ8ubEy+sCnqDGvMSY4mL+EYw/VeKiwFTluyDvDGHuXIuCD43Y7vuxN7hPnKSm/xD3s54o3Xfj+z+stR9nizVV/2r85wXX/VeHVaEN+XfVtq7HZ/P7066RjbhzNs3y9uijffmOO48aX+mujzUu99t73WY0g5wP52/7rvl9d8Ob8x7Tzbc2u264GWb4a7EgjEOPCFSMRYsuKJxEQiKYlIglq7RAIhiUgEc+lRd/ed2roX9S2xLT3vewa/D2KLMaMNw6Pt2PGu0Qn05PTQ7Owwbg6Lnxslzo4TZyeIs5OkGWh6GydN5/cPOBU2nm0c2Vc4sK8cbVs1cLx4cl/+4J5CtHnxgF4++kxxT/noxCR+OroDY1A6qFs3crxm5GTx2JmCoeOVmMPFPWfrMEfqh0xr+xWLOw2bRs2q+kwym+zqx/cXDNxsmWwZn8NMzw1MzfROTLWPTTaMjleNjhaMYD9gRqL6xm7U9juV9NpVo93Ro+2EX6Pl4Ju6g4MDfLmHb/bwhRMeQr0WWD0vX74EFwXcDLBrYCV8gwcDZBGHAIEAKgBv/kEcgqiGCxcugMcCgAFFaItGCtgscAQ4BawBmgL7COygbdu2ATsBn4iLi4OV9F/FIaA7oAuAKzCIwN4B+4XiQcnJyYEzAwgkIiICxWywAayEQj6of4MECKh/W4pDgHxAPu7u7mAiLeIQMBKUuoEtNjw8/B/jEFy5pqYmgBZ4R7AXUByU/MFrB9vq06dPQGUULoI3EG7wzvzGod849N/ye/t//CCAQ0ExOgGR2r6huh5P9c/4qZsel9I2FzYxEz+5R973uNqdM+o3jssHHJK6cVL55hlN/6MqDrayR80lrI13GxqK6hiLQfSCmqkYgkOIQSSuZSVpeljukL36WcQaUrd3V77kJufgLn3JQ+aSl4K9l5Kdl8oFT+XzHspn3ZXOgDyUz3upXnBXOeWgaHtU0shaTMdMQsdC1uqgzt6DxgqKEtycmzawb+DesIFvE6uiKIPrCc70cIWWZPn6xM2lwcsKn1IVP0FVv0A1gACHnqJanyPuEKJgVPcrVFcIqvolx63TnDvWM4pyo2Ku7upK5BpMXIVO5Mp6xOtjTZ1xnwOduB6TwNwbzx3ptUVmK/0qWpSJPH1VFD/6zSpMwqquOP4wh2X3TrJUh/H0JawcSFxRHy7gYcPBzYqCLe86bGx5s60/cVlfAlt12JYrB1Fx3mwd8Zv645m6E9lTH261VmDmYEKJ8VHL72IU2Uq3bgVAFHViAHdbws7KEF4fG/pgJ6gN42yN3xbislZeiHrHFkZjeaakAB5oFqoI2+l/cNnVk+trYkUaovnCXFeGOrHURXH2veON815mq4DS2U1to0Ab683WFA9VbRtfXqYpDd/aEr8h+/GaG4ep0+5taonjrwznf3Bp7SkTuoxXwk1vNleFb7x5ns1Gh3ufibz/2d0Fr0QgoiD/Gf9+jZV60huvnFEufiXdH88++nb5cBJ7TajgMV0Wa7WVsTfBNRLqimd/47PylBbKSp7O2ZIeaKc7jqPoheAJHRYrTa7LJxSdTkmePiB50mb7p8fSTW92NsXwhLhxHdBdf8hM+Lr97sLXSq2JcvXhPI2Rq3sSucqCBc4YrrbS3rHfTOKu467aaAmIbfh6Y0XyrTWtsWyt8Xz37TcbyLNb6wkk3doJ7lBR8I5zxqt1ZLhPmm1OeSTRFi9Q9FrCBHBIXMDIwOTihYtGWooRd893QcB0hsNAut2CLg6kX+xPs/uZjn7CIXTW5eFCr9Hyq6OVd0Yq749UItbQWOXj0cpHIxUP51mo4gGWrOHy+8Nlfy5M6T2KFnAIrCHI7L46UODfl+3e8f0SjEXqTD5FmQCLZHzD/V/gEMU7mq+mI3PRYgVdx6ejZBY60fn1XG+a42CWJybXbyg3ALK8gYUGcykgRGYh5OFVuP/FJkIYaZ6IApZ4RL79mT6ggUyfQbIoUDSQ5jmY5tH/zQXpGnp3viXhREPUgfpI24Zw64ZwK1AjIsvGMPOmMLOm12bNr81aX5stENEPm+gXp4hiDTUiIvcUvTBsfG7c8Myk7plpzVPz6udWtaEHa2PON771bkp+0JwW1ZjzuT4/q7awsKaotKa4qqa4prqktrq4rrq4gaKqovqKovryovqywrqKgqrK3JLKrOzK718qkmMrPryoSLxVEeNdE+VYF3EBiKgu5Ejd6+N1sW4NX17UZX8vy68ryu/KL+jLyevJzOlMzepIyWj9/L3xw9faxPclSe8KMtNrOpoxc+ME0hQBRgwRRqYRHIJ/GoZ/7SWQBZwzMQ1RCgRwh5C8BHKlHBBR/yhSVgcsBFtSNkYGEOEgiY6AHiEACPUMk7oxiHqxhJ4hQlfPZF1125fElCCHpIsmny9oZV5SzbmskOsom+MoDU1EeS7S+S4yUCz32x36pz8d/w4OxRHwp9rfGucbXO47cXcKAuYd7R9dek7FgqVmHWSgG6BhqNzOVuO6PdqO893hbS8t16S67rqhuvbt8c3vT6z9bMH9TIQp33ZzliHfV83N6RYb0g5w5x3ljJBbk3NwV5YOR7YCR57Vtg/mPJ91ObMsuertdz4TZ3t3bNtHS/Hv+js+KrJ9kF2bb74l25YvTo279JDgJzW+V/Ls6fv40+R58jXWpxqI5NpufSvF8VmJL0ye28NW8HX1lzckEjga8WQlkJeRNURiPI4QOzuXADYRrMHjI4mksFlC6Oh08ODoy67BF+39T9r773cOPewceNQ58Lij/3FH3+P23hct/SHN/ZFNA4kNAx8bBj83DEU2Yc+Wo4+1zNoWjdlUjphWDlvkj2pljmrnDhvXzmpWTJzvIIQ09pdiJh/WYvbXTJvXj5vXDBlXjimlt5u2zJo0jJvWYw3rh3TrMaqlA6bN05oNY+LFXYfQM8YpPedz+m9Xd91rGbzTNnSzfehqx9CV7kHv3n73XrRLb78LesiuG+0zNeNHnPUljrch/4P9dAPYAB8DEAJ6fuB7P1RwQd8OFL9BmZmRkRFAEawEZgBvBKrm9uzZAxuDQQScAKBCKZb7R9whOCVUoAkJCYHLBNizeAVQSAYezqtXr+B0UH4G28BZ4LzQSwOkBM4J2FCAE/8ld4jSOwQEAsVpcMGQQQd2HbTlAB1BSR7AHjASpQbvr4rloJkHvCPwc8CbAg6k4BBYUpT3BA4OR4bGIdgdQAvejT8Wy4FDBXsBOMFBIMgBYA8K5ADGgPHAjqPg0O9iud/Fcv/07+d/2Y40tFQBUapXItUDI7WvhBrYX9O0OCmhbbHT2EzsiK2cy1GVq6fVbpxSvHVS4e5ZtesnVd32y50yF7c1EjU2EtMx2g0tQ1AmpwYgZAaBcggX6VhLWJ1UPOmqc94b3CHVi+5Kl9xkHd1lHD1kHTzlLnkpAhHZw723op2XwnkQWEa+quc8lY/ay5kdgJjv3Tpmcmb7dG0PmUnLiXOsY2dnY1u/ioVvA72R8oqYe7JNKWotH7ZWhzKXP6GqeISqeIgqf4CqeoSqf4pqfIbgUPMzVOsLVFswqv0VqvMVquMVqjFkRZQXn+rOlRtZUDftt7ckbO2IXNYTx50YsNVUhDrBl6srlqs7gqY1hv/aaW5uNtQyWpT4ZurvD7b0xK3tDKVtixb2sWY+pspa8EKgNZylO3p58XPBvfKs65hRtNSok6YsZVGCzZGM7dFs+c+271VEXT/O3hjN1xpK3x7LGeHDL8FLJ7QR9SpQISvG8omvkrgAy5bV1DH+W1viBNtjecOcl4e6MNdHczbH8haHCPmf4Dioyfz4Mk9tuEh3nNC3B7v3K1L5H+WqihBujhN6cI7d05olP3hnW7xgRbjgfXsOB8tlzy7zVofvbEvYkf5w4+0T1EWhW1vjNmTc5zyvQ3/n9Nq6GHHgitT7my9bMEYH8dYkCjfE86Q/44chRVfOCny4K1kXs7M5flvMFR410WUGKrvP2SqmPVbpi+NCR1IPxK/7fptPezejjfbmuDuadfG7OuI3JviuPW9I73+C++Pd7S3xPB0xbIUvt53UYXE/tj077kh+rPljXxVb3XX3PXYVRUk0xvCUh+56bM954xzv90di7fGiXQmiXwKZsh+tbo7hbYnd/vaGsM9xzlsOO3JeKrbFS1dFCD2+sDzCi6MldnVrPPe9i9z6cmsQHLq9C3Co8OWOs8ZrtGV5TyA4JNaWIADJciYydLK7t2loaOtq66rL7Y66b9dNwaEMKCEDAQvZL2gpES3FoQsD2Y7YIp+ximujlXdHKh+MVCK+0HgVGYdgmSwKC1GEKb//Vxr6FYduINZQvk9PlmtHqj2CQ19/xiEgomSEjkB/9IgQHFqwiRaJiIxDxzo+n+n5fmkgy30o13co9wom7+pQ3jWyYMYRRdfIdIToj1VzAzkwFhY8oj/HoUUiIuOQR/93t74Ux+5Pdm1Jp5rijjRE7UNwKMKaDEKImhBZLOJQC+AQcNHPVXN/rJ1rgriFl0ZNLw2bXho0vTBofG5Y/8yk9pllzYt9taEnGmIvN38Mak191pqd0FyQ2lBUWF1SXVnSWF7aWlbaXlbaUVbaWVbSXVbSs6jSkp6SUkTlJV2VJW3ASDUF5TU52dVpnyq/RFa+e1QRH1AR7VYdfrHm9ZmasHP1iQFN32Pq8gtLC1vz83pyC9BZeT3pOV2pWW1f05o+pdS9+1yZ8Lbw06fi8qI2TM8EFAwRsNMEzAQRCAdwCL59Lf57NCxMziKBCmhgoWFgm0UcAnwCTwm2RP7xmjKSFbqPsFPzONSNJXUBEQ0TuofxcN87ROzuHS0vLn394IPb4Xd2+ikX1TMvK2Zdls3+jUP/TZ+TfweHkogzF1qf22TLnKlQOlthYVllfSM3xId9ayc9+xj1ijnq9eiVawu1tt7fs+OZBX/MCZ7nNgLP9m5POid2dy/Pg/2ij20E75/i9tnHf/sQb+DBbdeOCfvu33TlwOqbtnx3rXlu7Ody28t188TOoONCV07xu9uyPTTdHmbIeVt17T0Trkf7tt2w3nb3kMBVK84AU+67B7YEWawP2L/h7hm+G3vXXdnD67GX98Zh7ju2nLetN98+yn/oBOfTpkSEfMACIiGKJxETiESAIlgAyyiOSIiCtG4CHtYk4GdioQGJhHtDxL/H4xKhAYmAD8ETX+EIwbP4lzNzL6ZmXk5OPZuZeTE9Ezw182pq+tUkopeT01f6sZc7MVcG53zR45e7MU7dY+fbsPbtw3YtgydaBo+3Yxw60b7oQZfeicOdczatw/vbh83aJ3RrsBbt00aNw8b1A9YdI+ZNA/sasfvrR6xaRixhuaX3ROfUqd5Jh6lpj9k53zlc0Bz+zizhEQ5i9AjPcHgIFn+Gm3tFwMN1RkJu3hwOTY6f/uUG/TbAQuBRANuAbQLf9cEbga/s0PEC9WBg6UBpGdSYgTsEAACxB2BxANVAvBu4OtARBIxBOSBEBQA/AMbAMuwOlgtU3C3W4EH/D+wITTuAN4sXAMuNjY3QFwR1ZWC8AIQAnlGIBRgD2oco1XFwEDgUHJBSegdoAY4WeFZ/fC1wDdCKAwF3sAscHFqDTp48CSQDfg6shGXYEa4BzgJroPoO7C9KLZ+SkhKwE7RFBQUFQdo1eDhQ1wdIAweBijso/AMbB8wxsH2gowmoBkrddu/eDdcMrwveE3CBFi0vKJDz9vaGjATYESwgymXDewWcBg/hCinVhuAvwTsPN8iQiIqKgkv6nygH+798zN849N/02/p/8TBkHFIBIgqK0goI07t0XdXilKi2pZABpClYS9sdkPc+rhR4Uun6aaWrp5Q8DsqesxLfbyxiarhL10hMy1hCA6rjTJFZQ8BCqlA1Z7bbYJ/EnnNKJ921z3lrkW0fRXvEHZJxcpd19JC75KkAHhFZ8he95C54yZ2HniJflTMeSgfspPVtd2iZiJrYaNoctBCTlljJtpZl2fI1K+gFuGgu7N2QHavR9Fm67PXqwkc05Q9RFfdRlfdQFXdQ1fdRNQ9RNY8Qd6jxOaLmF6iWYFTbK4SIQM2hjF9u8pnLs61lQJ0w5Wh8I9YF3S9vBB/Zb5FcT/XwPGd7rGB3LCsgxynj1WzLUAz0qE1sVJDE3fOWrzd2VW2kxCFlWu2dy77cE2qLY++MZ0+5K6AmRMdCRwU3VQnmby93tSSsg7GkH24IKPChzhux10bvbolghXKv66c3b1mNkhGgzglT6UjRTQ/V1pVl27SC+t5l3pY3u3rfrIN5pvmvePKeb2iO52+HZqFEiaY4iY5E8Z5EkfYE+YDTfPJbUVdObq6PkWqJFb99ms9Cmjb8imh9gkxLvEDrG+Ai4Y7YXZ2xO+uiJB9e2HheH5UbLNTxZmP2o80nNZiPai1LeSzXlrSrNk70petGj0Ms2a8l6hIEmyHULkmkLmF3cyJQlkB55C4HGxa5XevNDfUOmqu+8pbsiBfsiWZuj+Z+fnmTsuh6a32ZBx5a5dEKbXHQpLS1OlqoNkG86Y1gR8L6rjiO8tdCzlbLr53navhs1vRWMfaGtIEs04X9gh8eKddFC7XGbulMhJGyu5tjBTvid5SFyjkYoO6dX1cTJdEWy9/xZmdz4q6WN+KdiWJtcbKfbu0+o0/30o27NXFjSwLvHTsuPTIOvbkt0vJWPP8l/AWt1ZDhgd6h5MdSzXGChcGSplJ0UiJ8Skqqu0V3y+3eHnX/Qmcm9MA4DGZeRJSxyEL2CBqRGak/Hero5nEIDcVysDLHEVv8Ew6NVSI4NFb1GHCIImzFw6VEtOgU/cJFv+AQtuTGYGFAX45XFzQOpdp1QOPQ11M9KSdgOCy4Qz1km2ipgIigrYgiCh39SFygGESfoFjuOJTJdXw93wtlcjneQ/kBQ/mLLPRfxCHoI1rsIMry7c9C3KFFjwigCHCoP80D/c2lJ9m+/f3ZlsTjTXGHGqP3N0btaYy0boqwJoPQPA41hyMGEbhDIOggQpqI/lgytySJuykYsYaAhZpf6jW/1G98AR6RaX3wvvqwM41xrq2fbrWlh7XmfWguymgoKa0urS8v6ygr6y0tQxcj6idrsLhsiCxY+KGSsv6y0t6K0u7KktbKwprqvOLqzLTqb0kVH4PLEm+VRXlWhDtUhjnUvbnZlPGutrCiuLAjL783O78vM7c7Lbvja0bzl9SG98nVSR/LPn4uy8mqb28YnBqYxWNm8IPjuIExAmacCC1AZMj5cZuaQdIUkBztBRzqRdwhZPQQHrGFcETy5vBnFsEhfB8W340h9mABhAjdWFw3Ft83CpHcJMwovqu7J/Nr1gPvdy62H+21vzkoZ1yWy/qNQ/9Nn4x/B4eCx9JP1J48kCu1P4d/b9HOY52Wrg3PT+wximVi76NZPk69rB/FVL+COWP7mvfCG6O3r/u0nfvjds6QLWucxTll1YQO+qrvfbTL6PEOpXt8asHb1e/vMrsr4/Z+z520gHtfrt9673Pty/Xrn67e/Hb7Qebj66nX7qT6eVw33n9IyDnQ5OFH79tfb1xLDrrz7fqtTzdufQi48+nK7S8Btz8FPEu7HfDe8+bXoNvJvg++BT38Enjr8y3ndw9jxtBvELbBJRBx8URkAfSGSIgn4GLxs7CGcp9IIrzFkyjUlEAkvYHmIiIJYCmRgE8k4RNhAyIugTAHiscTEvCERDwU2lHICmEtyPuGwIbYOTyshLSGCCIxBEQgQgj4axLpOYEYSiS+wONgtOttAvERgXCDOH2TRLgyh3fBjnuMTATNzF3F4W4QiXdgUBIBmU77AsYozU0FE4lP52AO7MwLADMCPgyPi8DPRRJmogizMYTZJCI+iTj7iUT4SiR+JOA/4PCDfyiW+we/LgMVAA5BuReYIf/V3DPYHiIKwPkBfwYK0v7BM/4vbwbIBJYOhY7+9AaFfOARgatDeRY4DSgIPKJ/cKgRvAMAYwB+UDf4v/zS/s+e7jcO/Tf9tv5fPMwiDvmHq3oHa5wLkDc5vkPLUlDXTMTCXOKojZT9fmm3w7JeR+WcD0iftRI7aLLLwlBE33i3lgmwkJSaqbSaKSQowLih3Womu7StRM2PyBy8pHrSQ/O0l9pZT2UyDilcdpVzdlcAXfZUcPCSJ0vhkqe8HYJD8me9FU+7K+6/IKVrI6RvIbnvoImMvPTyFatYl7OuYqET3kznc5av+I1y/TvBnMcMefdQRfdQpfdQZaC7qPJ7qMoHqOqHqFowiJ4gRIRAEdhEZCKi4FBrGG3e4012xog7pCnF+v2lTOt7yepYSXsr9i2sKAer9aWRsh3vhL88ENMWp2dlpGJmghlBKKcDqytiJdrfiyQ/lFERpBLewPDUbXvjW7GGBNEHDtw7OVGMdCgqKtRWTsbnfqL178Qb34rfvbBx2yqUsSRr6hPp1qSd+a+EzxivX8eCEt+GygmV70xWzQhVMlRYuYKJ6qzN+oJI6brojW1vhMCGuntuWfozocYE0ZbYzW3Rmzrj+doSxN5d26Erwbibm+rKScHaGPX6WNUbZ3Yp8VOdt9ma/ESlIU6iBUKxI7i6o7Z2x8t9vCa2V5HlkAZdTphs6zuhz/f496uzmCmsfuAsXhQh2fRBKfWl9CljxvvOAiVRSi2Jwq2xG5pjOFritkCJ2nPXrcq7GFTlxC3NLa1N1H3OShaFKwColISKX7JYoyolYG2iaX9QPum2cl2sRHPM5ra4zTCbteUNf2P8lo63O6vjFPyOrLp6Zm3zR92O99JR/jv1pZbb6okE2slkh8i2Jgi0R7M3Ra6DyLuKKKlb57cqCVAf1FmfdEu+MV66JZ6zORo6hTg6E3cWBsu77uMxkKR67rOj+f3u+kRR/9M8mrJrzXQFom9I1n9QT3kuuU93rbIk70GT7W8fqDW+Vc15qW4kySwtKqCoqLpjx05J4W1R9y4g7lCmw0Cm/UDmpT/Ivh9w6IfOozMu9AEO5TqNlPqPVd0cQdyhh6NVj4GFKDgEyxQtcNFSKHo4XP4QU7ZUYBw9gFK6xWK54eIbA/kBvVme0DjU+c2uK+U0eQjscTIRIVAEQlqJfggenuz8coKSxL1IRIutRGAWdUKZXPKZ7m8X+7PcMXn+wwVXMfnXMPnXFwUGEVkUswjxiH6plwNfaDA7aBDul+AQTCuC4a2LOIQsQKxCGsxjde1Nduj6eK7tzYnm+MNNMQeaovc2Re9pirJpirRujliUZVO4ORARqCXMnAJFi1wEaASJcz8UbAzWUHMwxRrSb3qh2/RCr+G5QUMweE1gQHm0fnrUkZHYXpDRXFJaX1pbXdZSUd5dVoYuLRsoQTS4oKGSMkxJGdxT1sBT/WShS0rRJSX9pSV9FSVd1cVtdYV1dbkFNelfyr9ElSbdL4nxL4nwrv3wrDErpaawprgIEhTQmZAml9f5Lavtc1rjh5Sad18qIUEhPaO+tqJ3uHMCPzhHHJgiDozjof4NhgjBiFVKCRyFiAB1JmfwkLW9BIegdwjBIYqPBIVysA3FIAJ3aHgS3wt20AIO9WBxUCwHLARpdRMQWDc+1VLf+DEy9bbDOxfTjw7qqZflM8g4lOskne8sW+AMxXLyUC+3djn9/+LHxf8jp/o7OOTReN6qRMI6j988Z5tR0S7Tajnl7/v2v3c4oSr2lWnlEA1tPx09lo56bDkzmhpq55YN0axpYFjxhm29OC3jJk1+uU/agsWinPnb1hVtXZ8pwvNN/njj7TezmPf4uQ+zM8m4kXe46a/4qW/E6WTC7HvcdPLcxHdMT1Rt6afB7nQ8PDX9GT/zCTfzcRZZ/kqYAn3Hz6XjRz9PD39Q204NAAD/9ElEQVTGTabgptJws9/w0+mE2Sw8Ph038w365gnADIRkIiGFiCynEomQdgzLKSQirE+FewI+hYD/hsOn4OaScbNfCHMpRFwyEf+JRPyIiPCRSPhAIH4gEt8S594TcZ+IeHj2GwnZF46WjMd9JeK/kgjfiSQo//oI+5IIH/DEt+TyvFgSARyqODw+jkBEghxIEO1AeE0CwoEZslOIbUWYI3MXIYFISCLgv8wRv84RP+HgUonpeOI3IvELiZQMuWfkc30nwlkQZZOIOURCHmQPEHHZhJkc4vQI8ddiuX/wuzLgEPTYgOkBwPBfxSEwQyBuDhLbwIRZTEr4B8/7v7YZ+EIAe2BV/dUZ4VVAuxF4SpQN4E2AcjtwqP7BdwN2BCcNzLf/H7pAf/WW/sahf79PC3LvkKZ/hLr7C8VLd+QOu4kbHhHSstqubSZqZCphayZxxFL8jI34+T1SJ60kDpjuNjcU1jfcpW0iRvaFgIVkyDgkrmYiqmUhYrxfYt85pROuWqc8NI66KJxwlj/vpnTJVcnJRdHVTdnFXdnRUwlACHQZ7j3lL3rKnfOSO+2lcNpDaf8FacO9olYHNDS0FFeuWsPCwsrCSCvISXXfdUflW9WKSO6c+zRZN1GFd1DFd1EldxEiQqDoPqIqMg7VPUFK5kANgENkj6j1JRmHQqkrXrDdObVyxwaqTatpnI7wR91QvOckrLCLaQU9SmnHiqvnd4b4iZyz2rRtA2oZIy3zMgYmepSCMNNtR9HYG3IuhwQ2r6Fav5zGSnPdIw+RJx6i5sqrVi9D0dPT0DHQLWemttDa+PKK9Cs/cUtlFjCg+NfRXdq3LeyKeNC5bbJCLIw0qI2rUYHnBOJuyvqc3iq8lYGJgYqfh9ZuP1fkNZFPDxR9jvDIC6AsVZjvOm798kA4/5XYx9uCgcfXGUrRbNvItHPziv362156K4T6yu3V4BTZskJRfPMRY97nbrvSHssUBcvkPZV5bLfZVmm5DP8yE+V1T/2V4+9JBVzYbqCwXl9p+xGznbeddkfdVLzjLKory2Kqss771I6owN3ZL8XzXu1KvLrVff9q9d1McuJbjQ1MTIwsjPQ0D1nKP/LSeHNL+a6DuI7Uah1VeVtLc1sTZbv9u4N9pLOCFYtey6U+ELlrx37Rgv6Jm+BzP9mDOiuO6K+Mu62ceEvUeT+Pquh6SwP1faYybieFw/23574ULgrb/eaGoPOBtapiTCoy2yz1Fc5Y77rrIJj8eGdeqHBOsEiEz9YTBisVd7FpyHB6XVBIuKsSeU3uiNlWZdmtehpinmclw2+oBV4SVpdeoyizw1hXwvOc4it/xYCzYtICLFJiwnJyShDCLrFja/TdC33gcmRe/gscutSfcRFwCBwhsi4gyrIfyHMZKQsYq7oFODRaNY9DY1VPQH/AIcQmGl4QpuLRcMXjJXqE4BCEdJfdHy27NwoxdCUIDvUADqU7d32z606BXG8Eh8g6QUajnwTeEUXdC+lzFIPoZxw62fX1fF+642Cu93BB4HDh9eHCG5iC6z+JTEdLiWixcA6pkUNAaB6HECLKDiDrykA2zCOCYUTwBpK5CMEhGDfk1IWUyZ1sSTjSFHegOWZfc8ze5pg9LdG2zVE2zQtE1BJh2RwBRGRBwaFFIqLYRBT9FQ6BNdTwXL/2hUld6KHmeNe2Tw87MpI6CvObS+pqStsqS7vLS9FlpQPAQqVlgz+pdKgU9GNlP3hHpWV9IDIODZSUDJWWDFUUD1aX9NUUN9fkl1VnpZcnJxQnPSuMv1+dHFOXm1NR0ADh2jkF6Iy83lTEGmr5+K327ZeKd5/Lk1OrS0u7e9vGZvpniQMzpP4JUj+Uw40S+keJkJeNtA8BEUEZHLl3aHwaCdr+GYdgS8QdghAFwgILwcZTeKi4wwEO9WAI3YjwPcNAWQhiQTwDNBfhIcsbO9pQUpP0/HPgiaTLep8vKaU7ymU7y+Q6yfzGob/5Qft3cOh8lblh8U69vG2yqdslMhR5kviWv9y+Pk7twLtL7kct/FhXFtGtxNKyY1auHWNdhWbYlEfLeZ2RTYmeerUWz9aPCuxVorRlXPQZ25Z9Fd6WqubQdu0dvjUbN1VAxOeR5kpIs+V4Qj5MsCHhikj4QhKhhEDMJxCK8MRiPA4e5hPhfq4IP1tKxJURZ4uJM6VEfAkRX0icySdO55JmCgkzRbiZLMJMARwBj8sjzhYSiQVEIhyTIlguhAIqEqkI7okgYgmJBHnMUBMG97AMT+WTYBsCXFIOAUTIJRIRkUgUwZYQQ1ZEJFIERyiEi4TtYS84BYEIe+WT5grgagnEPOQhMX2OmI4jpBJwqSQCDEtNJxIyYRk/l4G8HFIpkVROIJURSOVEUhEeX4CfKcbPFBDnioiEUnixpNkyIq6cSKwgEKBzv5JIqiYQKkhzZfAUYaaYgCvBzxXjJ/Jn+kfwSF7C79vvd+D/wjvwG4f+5m/pf8HugEP+4Vpuz5XP3ZA46L7L7Mx27X2CGpZCkLWtZyxmaixmY7x7n8nug6bie03ELJH4BBFtIxENYzF1U7CGZNRNZTVMpNWMxbTMxQz3StqcVDh2WfOsl+4JN9X99pIH7CRPXVa46KTs7Kzi7qrq5q7q5KECROToqejkqejggeAQuENnvBXBRzp0Ud7qqKKplSY3Lzc9/TImRsZNa6j8z22re6dcHs6ZfY8m+wYq/yaiotvzLITg0ANUBbl3qOYxqvYJEi4Hqn+GlMwhRPQcaSJqeYWqe7Us1mONpgjtSkYUzzpaET6mHdz0q1ioVrIwr2Gm2byGVnAj7abV1KzLqBmZmJhZlq9asXwVMxXfOnoxHqata+lWM1MtZ6RdxUS1ZS3tNg46NiYqCM6mp6dnYV1Jx8Cwgpl62wZ6oY0M65ZRQQUdEy0V+3IavrW0m9fQsDJQ0VIj4lxFI7SJgXcdDQszinkZPcsymo1rqXcLMEoKLhPYRLthDTUnB7XQZho1cSZD+eXKIvRCXFRbuZdv3cwrKMC/S4hTWWytssjKnVtW7eDfJrFbUlqEV0NyraUah43aahN5FllBGknBNcrSoqqywoaaO3SV1yuKr1OR2qmvoaKrImmqKaSnsEFdgl1y50Z1xV1GWiIW2pv3G6zfq7NCS4pOYfcKdUVhQ319U2MrdVVtZSUlE0MtG0M5ay1BHVkeFantZkYmZibmZkZ6tmbqB0wlj5ltO6S/zkyBWV2cVUdpi7nudm1FXnlRDgN1gX2m203UVqtKrFeREjU3MzY00jEzUtxvLHTMeL2tFquuHBOcS1l+u76ejpmxubmBqrWe0EFDzv16ayxUWTUkGWVF2dWV5Ax1tcwMFKx0hAyUeZWkBNRVFLU1NIw0xQyUN6uIs0uLcqupyKurq+qoimtIb5ISWiO6nVNRTk5WRmkL7zbx7bwxd8/1Z/sOZv0lDg1kXgT1k7WIQ0MFbqPlgWNVt0er7o9WPQIEGqt6Olb9jKyno2QowkLJHHhE5AXQ8LyeDFf+ELYKlqGy7uEY5HQjRHQX3CF0rn9XBuQoOAIOwYwjwKGeb8d7vp0gL5zqTvlFYB8hWiAisInmPSJKKnc3YhzBQeD6XTH5/tiia9iim8OFoBs/qeDGcMGNRRyieET/QSvRfHMRTCWan0eEQBE6w6s31bXry6W2d6dbEo80xx9qit3XHIuwUFO07TwOARFF2bREgqwAhyhqDbcA/RUUIWj0yqQZRHaHGl4aNAYb1r00rg2xrY++0PLxZkdabEd+ZktJTW1Je2Upurx0EGGeX8mHzEV/iUO9JaW94A4VlwwVlwyXlgyXlQyVl/RWFjVX55VXZqQXf0ks/BBZmfalOr+0NL8lr6A3Kx+dntP9LbMtOa3pfXLlu0+ln75WZOU0NTcOj6JncQOzpP4pEnqcMlaVAJFxA6MkLETGQb4cDhHSODRO6IccBcxC79AwshlsD8lykziEiKC4Dv79Gu4noQdpCuEfcgAdvhc7B9YQZgLZDNoHKN0HkHI8NjBSk1vw+uobV5skO7XUy0qZTmQicpHNd0FGD4F+u0P/xKfm38Ghvfn7JNJFxFJ2roviWxktTvdyF81DoV1fD96eePtuIMf+rscpI11t1pUHmdn2MLFqMLPuZFzGzs1MY8u95r02YzEfUzYH/ZfN61L1DGr8b46kZ+IHywmzJbP4MjyxmkiswuNq8LgqIqGGSACfAlRNIlaS4ClkzR80V0P8zwWH/UVVJOJSVZNIiAAzfhb0i5SSAEgQlQA1UUQilJEIFURCFeWwPx/qlyNTHlaQVU4iwo6/aPF11SKvd4lI8y+2moivIuFriLgqAqkKj6+em6sikRrxcCXDH8dLYwY/vhn9kkEsTJ39GD98t3+u/f/C9+Df1/D7HYB34DcO/RO/mf/Fu9DQULs90z51VdrqsqD+iS2a+7aoWfKrme9QNxPRMRHTNxIzNtptZrTb1Gi3saGoodFuXePdmuQpQ+pmMupmsmQcktEyldS3lrI+pnD0kgbMGoKuoSOOchYnd1oc27H/tMTp8/KO9ioejuoermquHiounsounkouHgrQSmQPOIQQEYJDJx3U9x7RFN7Fz0jPxEBDs5Fs49S916kJ25R1kyr7OgpUADh0A1V4E1Vy54c7RMGh6kd/jkMQq9AKfUShTCVPOC8YMG9gQTHSUjPR0bIw0DIzwJkYGejA5qGhp6amo6WhZ6CnZ2ReuXL1hvXr6GlR0BzEQEXNSE3DTEPLTEfLQEVFg0LRolB0KBQ9FTUzA8O6tWuXr1gBf4VUsJIKRY+igntqKKEj3yj/oaaCFdTwX1hBQ01NT8ewnIWVmZGZmQlusEy/Zs1yttUrVq9ZybFuJecGFq71jNwbWHg2reHl5uLl3ca3TZB382bBrdzCArwiOwREdu0W3imxU0hIbJegxK5tEiK84qKckrs3y0qKKMoqKsoqKMvJKslJqSspaKupaaupaygpaSkp6CjL66rIaasoaqqp6Ghr6uqoaGtI6miKaqrt1tVRMjIwMDIwU1VW3y4oyC+wVUFRWl9f01hf20hfx1BP19TQUE1JSVpCTENF2URf21RfxURHzlRX3lhPSU9fzcBQy8RI18xI19hQx9hQzdxE2cpYz8LAxMba9tjJU7Z79hrpq+trSWupiepoSerpKerraxkaGVuYWZubmBrqaprqqhhoyGmpSmqqievqKOjr6mlpaAP/qCsra6kp62ioamtpqatqqiqpqCsqaijJ66grqasqKSqqqShpqCoqqijIqyopKMjKiYmIc23YKLF9w9sn5zF5vkPZkLd2aTDLAbjoZ0H5HIJDC7JDZ9qhkZRtj9HyoLGqO6NVD8g49GSBhRAiIuPQE2zl45HqeWGrH8+r6in2J1Fw6NEiDmGKrvfl+HWmu3ekXqbgUO+3U73fTpJ1qoc8BLY75U+FEBEMbIWqOQoRdZFZqBtYKOUCOs1pKMcLWxiILbr+5zhEpqOlBtFi4dxSLiIHKlyjCJlWlB3UnxXQn0kZ0urbl+bRmezY/vF805tjTfEHG+P2N8cBDiEsRMGhpWqOsm6OskIUaQlOEWIWARFB7Ry5m2ipR0TpKUKi52AwUTDMYzVsDDaqC7WqiznZ9N6vLT2qvSC7pbSmrqytsqy3vGyorGy4tBRbWgr3mB9c9OeAtOgOUXAIXVwyCDhUXIItQaAIIaKKopbK/KrSzLyS9IyK3KKygoai/I7c/N6snO60zPZv6S1fvzd8/lqZ8r2qoKi1qRmD6Z+dxeDxAzPEvglS3xgyU5VCRP2juIERAnaCNDKJCDNGgvFBCAuRcagPyZcD2kGICAwimL4KVXDjMKcIR5qBCS8QQzeHDCDCQhjdBK5/ZLZ/hBxVB74QpfKOUrNCII4N9eQlJ990SLxs8vGSxncgIme5XGe53zj0dz44/w4O6aSc4vustilWiuYmP/Utceq7Mtve2p7ve3m4PEjz45mXPal1xNnm8bGUouInEZE3Y8Jv5n6+WPEWghe16+9ZVz882/zy5sj3aEJrJglbS5zpIOK6SMQm/FwjfrqFBJptJRAbYQ2R2EIgi0RqJpFaiKTWPwi++/+iDhKp8w/642ZtRNIf1U4kISL8EJwUrgTUQCRAejRFjURCE4nYTCS24onzGxP/5KRdJELngtpJBFAbidhKIv2itoXTdRBIFHUSSTB/dPFVwCsCtRLwjXPEehyhAYerxROaSbjw0XTLEqM9JVsDu5RfYw7c6VJwbd3QMp31+4v473fg/8g78BuH/s6v6H/NvoBDl+6p73PbpXeSV+Mgt6rtFnVrQQ1rYQ1LES1zUR1TUV0TUT0ThIJ0jZFYbS2IkjOBKDlJNTMZNTNZNRMZcId0zKVM98vvP6N6yhniE7TOeqqDNWR0WEB/7zbzQ7uOHJe6eFbR7ZKal4uGuzt4RCpu7spubvLO7nIOHnJ2XvLnfRTPIDikpW8kw76WjR5Fw0yHMlNZkxWmXhGxLe0qVcZVVNY1VM51VB4YRIBDt1DFt3+ql4P2IaSDiOwRUWwixCB6gRhEMJW15SWqLYS2MZQ93JlDQ4h6DSM1Cy0jMzUTEx0zIx3TMiYWwCI6GgY6OiZaWM/EsoF9DSfHKrYVdMz0dHRUDPTUjIw09MsYGJnpGGjJRARNQ/RUNKxMzBvWrWNfs2oZ4BsZgehQdHQ0NHSwEzVA0zwR0VLTMtAx0QBYoWhoqBjBVWKiW7Zy+erlLKuZl7Exs6xYvnLVypVr1q7hWLeWA5L0Nmzg4OLcyMPNs4V3y2YeGLjEzcPFy79lixD/tp3bd+wQ3LF18zY+Hr4dgkIiO3eJ7RYRFxOWkdotIyEuuUtcdMcuKVFxRWl5FVklZVkFGTHx3UI7FSSktRRVNBUU1RQUFeQUZGUVlRSUNdRUdXRUtbRAGloamjKS0uBEbVi/ehPXqh2i3ArK4jo6mgZ6BgY6eqryCtv5+LjWbxDeLqiiIGegrWmqr29ioG9iqGtkpGsENXZGRmbGphbmllZWFpZmxtamZnvMbV2d3W/fuuPv63v88AETA219PU1dkL6Wro4m8A34OdKSUjLS0gj2qKprq6traaiqg+8jLb9bWExcRFwBuUglZQUF2EZISHiXsJictIKSrKKynLy0mMROwV2iO8RkxaTlJWVkxCVFdgjzcnKvZmVSl+bJjHEazvMaynYg6zJwERmNLg+Asi/3Zzv0Z1/qz7KnCJ11EVHO5aFCz9GKa2M1d0eqH45WPxmd94XILFT9bGQeeJ6A+YOtfjJS83Sk5hlyX/0UrKE/4hB4R8gUV8QdujNUdK0326cjzQ1wqDv1Ym8qzH493Zd6qi8V7s/Aw55vfyVgJBjYihARGYpOdn0GFjrV8/Vc33cgPQ9snv9I0dWR4pvDRbcwhTcxAD8LmreJChAcggq6IaiaK7g+mH99IP8aorxr/Ug30XXQQgYdskAZVYTODkQMomyYROTdk+rW/tm++e3pxoTDTQn7G+P3NcftbY61bY5BRGGhVnLVHFlgE5FxKMqqNdJqgYjmu4kWW4koC5A71xpqBjjU/Mq0MRh6iszqw/fVJ15sTrnXnv+1taSqobytqry7vLyvtHywtBy6gwCEyCz0S7Hcrw8BhyhENN87VFw6UFg6VFiKAZuorHSovHQAYujKi9tLC+pL8qrL4L6grbCgKyevKyu7PS2j+dv3+pTUmu9pNQUFLU3Ng0ODs9OjRNwwHoeeIvaOEyHqAJkONE4aGicMjM2isQgRDcIaSo3cELFnEOYIIVwElTsDoDFcH3YOKuIgaA7Za4I0PAUgBINciUA+4BdBE9H47OzQ+Cw0I03hf4qqI5fwk+amJzsaCsIfxDjavrmom+ygmuGkkO0okwcGkatcgav8b3fon/jg/Ds4pJpwdtUrZZZH4qgrO2ivyTE91tSo95LIOs7zVOV4+bXMmZYuwgwaj+snEPuJJPQcrgWHLyPM1hInq0nDjaTJZsCe2ZkuPK4bN9ePw/XjcTCVpheP78bP9ZDRqJNA6iISu0EkUi8RUd9fitgHPR7/uQh9xJ9FIvYtCE0i/pVgm14igSxSL4EI6sGTkAsjq2fhqtDwMgnEv9TC5fUiu/xB8BpJpD4QHGRecKgfV9tDxHcT8Z1EXDeR1IGI0ApURphwaX3Jm75dt549aEQyesIwsH3X3tL1lWPZ/0e+Cv++jN/vwG8c+id+M/+LdwEccnyoechb3OyioOm5HaZnRM1PS1qcljY7LmVySMJwr5iOlai2hSjUwmmYiqrN+0JIgoKqqYyqqay6iYymqbShjYztceVjlzTOuWva+YBBpLz3nJjeXn5Ny636Njts9omdOirneF7Fw0nTw03dw13N013Vw03BZR6HZC94y9t5qh8+rbZzJze07TBTU4ltYQoPFK+M2ZVyjT7jOioLrKGfcQjcoWKyKO1DYBD9EYcaoF7uBdJBhNy/RDUHM1S82PTw3FqtnTTbVlNzstJvXMnEtXYZz7pl3OyMG1fRcqxi3LCakZedSWADgxQ/vbY0q+hmWq5VNJtW0m1cRc/DzsyzloFrFRX4SxtZqbnZmDavZRbcyKQswqgmtmzrGqp1jNBfRL9xFR03OwP3WnoOViiZo+JYQcW1moF37TIuNvoNrDTrl9NxLKPlYmPawsG6ZR0LLzvzBjbG9WxMm9aw8nKs5OVYzr2OZdO6FRvXc2zasIlrIyfvxg08GzZs2cS1hXMTL9dGXh6gJO71GznY17NvAgLYwsvHv0Vw+zah7fz8fFs2c3HxcHNywmZbeLYJbOXbxsfFzbVx03reLdxbBfj4twtsE+CHXdZzbeLi5RbcuV1UQkRCavdu0Z2CfDw8G1dv5FjGs4VJw1DA+ojkbrl1gjvXi4rygx8luJmbe92abVwcKpJC2oq7DNSl95kbHNtnc/rIwXMnDl08f9LV+bKPl1dQQMDNa0HXA/z93d0DPb3OHD+ipihlqCl31NbQ0kBVV11eRUFKTkpEWmT7Tr5Nmzes5N/CISq8ZZcAr/gOflnRXTKiIrsE+Pk2buRcs5p3/drtW7iEBTZv38q9mYtjAzsb13r27Vt4d27bLMTHy8e5gZt97Zb17EK8G4T5NsH9to0cm9iW83EwXTqk0PjNdzjXDZN9aSkOIUSU4/gDh4CIFoTOvoTgUJHXaOX10Zp7IzWPgXMoODRe8xwEy9jqJRYQ1M7VPgeRiejnpxBqIrtDEL0AOFROwaGrvdneHWmQsu3Q/f1iT+q5vrSzfWlnyDoLONSbeg7URxYsLKUjcI0WDCJoJTrd+flkT/LZvlT7wUzX4Ty/0cKg0eIbIyW3EBya182hJUQEdAQUhIDQEs0TEaBR3o3BvBsUKFoUZVpRf3YAOsuvN92zM8Wp5cP5pqTjDfEHAYeaExZwKNamOdamNXZPW+xewKFWBI1sWqIX3CEyDi0UzllQ8hUWE+fmuWg+dM6sKcS85TWw057m2BPNn7zas8OAVBrL2msr+isrByqqBsoqB8sqhsrKMWTBwuDPgjVLNVBWDv1FFChCeo1KSpG4uSIInSuFPqKBUkRIvkJJcU9xUUdRYUdhIYwb6srO68jIBBaqhXGrKSnl+flNzU2DWOzcHIQgTJPmhmfn0OOEvjEEhwbGEKQZnYVqt7mB0bk+DB4ZNASDgwYpIgIOASMNjxNHp4gjU3hAnV4MrmsIGoSIvVik42gKh8xyXQxgmCXMjU7NYieAkRBXiJI+N+8OIfELhJHhpu8f3165GH/J/L29VqqDcuZlMIhk893kC90V1i5n+Bd/hPwbnv7v4JByyBmaAHHGG7sZAnevvKPCcE+OI1aPP8zErfJZzmx/Cw6HJeCxBAJAzsgsbnhuBkskYEikIRJhgjiHIc4N4YgYHA5DGB/ETXRPDTWN93XPjQ8S8QN43CBhdpA4O0jAY4hEEHS1g0ZIpDEiCeZd/VGjeOIvgvP+meB6ftII/EyRiCAYkbOoMTjRkoewHs47QSAuCJZJ43BGyESEHBAiEUsigeDyRmGZvPIn4UnYBQ0TSCAMAXlRv4jyGkHIoYgUwXF+XC2GiB8i4AZIODgR+W0kDhJILYSR8w33lyVu25qx0aSUO6Bjd1CPuF27VP0UtD79vv1+B/5PvAO/cejf75MBcMj1qfa5G/JH/SSP+cod81E87qV6wlP1qKvyQQcF23MyJkcldPaIaFjuUjHdpWoiBr4QlMmpmcqqmsgg1pCptI6ljPlBhYPnVU+7qF/wUrfzVjnpImd1Ype29VY1M34N0x2GZsL7bMXPHpd3tldzd9YEj8jLVdXdTcEJyd2Ws/eWRXK3XTRNzCTWc6xkoKVbTk99zoYjP0Iu69HaL1dQmTdQ4A6BNQTKvT7vDi3iEGQqAA4hudsPySVzC+4QpYMIIaKXSMQcZCqATdQUwlzyYsPTS6tt5alleFAiG6nEuank+FBau1BqQijRTSjRjSjxTSgVPtRFU6booB3eh9iMRKlkuFESXChxLpSKIEpfjEqRDyW2HiW+kUpyI0pvJ+qB3ar4AD57Q0bVLSjx9SixDShZbpS+MI2RKLX0JuSh2EaUJBfKSJJWT4QaDiUOa2AbHpSFDL2NPIPCZipRDtSuDTQim6gkN6OUhKh2cFLxrGPl5ODYxLGRd8NGfh4eMaGdoju28wIYca9h517Lxrt20y5OcS2xbZJ8HHxs7JtY2dcvZ9+wYu2mlZsENmyV2MopwsXKu2Il70o23tVrt67llxPgleRbuWUNC9fK5Vysq7ewce7YwCW0fg33ytUbWdg5mDdsYOTmpBMSZjGyFXC7pXs91OLQJVExhZWcm+k2bWTi3rhiC+cKQ3WRez5Hb3vs2W8obKjCb6ElaaomIy8iILtbQEtFVktdQVFWQl56t5qCpKKEsMzObUK8a0S3sp3ep+brYKOvuHXXFlb+Tcu2rGPcto6Jn4NRXYLX29722c2LR8zlxflWwpptHCzcqxi2rGXawbVSU0ZAX2mnyJaVWzjo+TgYtq5nUpHcqqu0A1Iltq5n2MzOIMQJXU/bNCR5dmyi52en3bqGducG+r1aAp+enenP9R/OccLmXBrOccDkOGJynEBDOWQcmtflgZxFOaDBL8p1xkDKdtWtsdqHFBxaZCEEh2oQ8pknomrEF6LgEIWIfiIlMg5BER34S2NVML/1Prbs9mBhYE+2Z2e6U2eaQ0/axd60871pMDv1LFmwcK7n+zlgpB9E9LNZRO4jOtOVjKiTXCY3kO40nOM1WhgwVnx9rOQmuEPY4tugYbIWuQhTdBM0VIgA0i8i09GNwYKbg/nzGsi/0Z93vX/eL7oKsQroDN/uVLe2L5ea3p1ufHOkKeFAc8L+lvh9LfF7WuJsQa0LaosFgwhhoUWBOwR9RIutRMg8IsChBSiCOa2gxlAon4P0OcvmMJv2yP0dMYc7ki52fLveXfCmrbyivqKnqgJTUUnREKi8YvAvhCmvWCqAJSAiuJ/3kQCH5kPnoAFpwUoqKR0oLukvKOrNL+zJK+gBaygzp/17elPy16rPn0sy0qsb6tDDGCRjFoGWOfguNjOLlL1BLdwIUvYGNW9TUO2GQ+IQ0FgIiCP1DJG6BilC0AgDKQsz5J4i+AoJfUejM12Dcx0DSI4cGERgCpHDF+YHlIAnNDE7MzxBhI3JJATrfyKimZmh6vK0ZzcTPY8nORh/sVNLd1DKcVLId1cs8FD+jUP/xIfu38Eh1dd21P5S1P47aN0FGT130QUIr3ulaFd+M3+6p2F0fHBqchw3M4afGyMSxsHaI0zPEvFTeOI0kQQrR/D4YQKhbartfVXwy0zfa5/O+icdf5kZmFL7vqq3Cj2NGSPiJ2HEDYk0ThYsTIGJSEAEJZa/CH6OfhH0nQFo/6I5IjiRvwipylwqiICnTAnGEYk/iUDAEUgUzeFJczgSHkecwxFn8US4GLgqCBBBnvr5aOSH82ecJRJnSPOCITu/CMzRRc3AMfFEiKBHLoBEhB0pgt0nSXMzeOT/uUk8cXwKjyaMBaEjuN4Jr0hi3/JtzYGq7Ve65K+hFdtmIAzi9+33O/B/4h34jUP/xG/mf/EuEKXgE6rr/kLd+bGKyxNNl8c6ro/0XB/qu9zXvXxD68IVjePuKtZnpXX27lI1E1Yzg8lCUtAyhOCQMVIpp20hY7JXfv8p5dOXNew8NOy8VS94KR13lDE5LKRmvlXVVEjNRETbWMTMUvTwQalL51TdL2t5O2t5QxMRhG6Te4cuecs5+qics1OVl+NbwcJET0O1mYMu8YFMeYzwlwD6lADU9yBUOhmHKAYRpXcIiuXAGqLkyy3iEEJEP+MQUi8HvhBMZYV6OQoXRTBWvV73NmDt7RMrPayZva2ZH55dm+i3NdKd++phVi9rxoC9jGH2rIUPN7bFb6kM4Un0Zr9zbKXf3hWBh1aEuGz6eFPg1eV1QQeZvW0Y7xxnTfJZ0xi5ofsNV8mzdZGOy4P2MfjtYbx/ctWHKwJfrws9PLXK15bBby/z4wvrv97Z8f7q1sdnV1zZy+C/h+GF3cr0+/zZjwSC7dY4GTCc1WJwMmG8f259TJCY4z4e0S0MgjzrdwoIyUpK6GtpWBoZGevpaGoo6pko6dko6h2WP+xl4v7s1AkfS8294ruUNwhKrdkpv17GgN/inKb9rWNH/K00jsnI2Aor7hEztdM6cXXvAR8L9WNy0lbCspY7dY7JHnY3PuZporlXVFR94065NRLK7EZ7hOx9tIOCza9HGd6I0boWpucUpL7vhISZtbitrdql89avHjinJQblvPGJeXjU87TSPl1BUyV+K21Jl/MHHtzwuRHg5X75ItzdvXrlureb+/lj7uf3Pb16rvDz3eaC4NQYn+uOlkeMxM2VBPZo7vQ5a/g5zKulIATTkFCd/ijy7lmXoxq2GtvNlbaesZR97Hss9+294i9Pgq+d9rlg6HVW/7bH3tS4a7kf7r66ecrngoHHad1nAccz4oJSo7zuupu6HlVwP6L40MU4K9wOvuhjcj0x2Q7YvMuYXJAjJtcJNETWIFlkKKLgECw4IAu5LphiX8hRGKt9NFqLmD9jtYgvNO8OLRhBFDvoP8ahEcRKejxaAzgEI1zvD5fdIuOQR1eGU3e6Q2+6fV+6XV/6hb50yIUDXSDTEaK+7+fRZFFsoj84Ree6v57tSgYryX4o2x1b4D9WfG2i9NZ46e3RklsjpXd+qOQOtgShIxAFjf6UiGDlPBEBFC0qD6IXbgxCN1HWFTRYQ1+dWqBr6N3JpjeHmxMPtCLa35KwdykLUaCoJcameQkOIVxEJiKKQbSIQ4sx3NBT1BwOnUXWLeF7WqMOdsYf70o81fXRuSv9QU9pcmt1fW11f1UVthLRcGUVBkSBoj9Do19wCMAJhKykuEa/FNctrikuGSgqRucX9ubmd+fkdmVmtX2DlqEvFV9TKoqKW9H9kzAREQYqIjhEIBFGERwC7IFGINLIFJKvDXEI8M1udAYHHUS9w8SlOITGkmBIKzlKDtEsmAITU92D050Dc91DBMAh+K43/9WTjD0QTTeFQ3AIiuXIGETJ4v5hEOEIU13dNZ/epD30e+u2/42dTsol9Uwn1TwPtSJfLXZWxn/xR8i/4en/Fg5Fnab22k3vLMLkIcHsL7XmjoJ0vM3Tvvd5/W09k1NYwswYETeGw8/iZucQcCASCGTCIOCnCTPj+NkadNGdD/aXw7Qvhivsu7/N5jqvdeCWg9cljl3XDEm/1zDS0oefHJwdaxhsK2jJbx5sHgcQIMAP08zMHFAVRLXDHSADAX764GcQqAOOjZAMnIAIszlx8BScEH5uyX/wQCUEyOSgrCPfyDWYf3Kb9yN/fgZ2w0PI4QxQEQ6OAseDP3giHk5Evhj4A88gp4BXSD4wbAVx00AxC+1v8xdD3pSAnyPMwv9YAIdTBMI0fnaGODNJmJwA4admiXBMuJFPA/+BFzZHJMBbCH8IwF842BHyoCdxMymTVZfbLtsP6Zh2KnJmsqsUbDeqEN5Xx1k38WvvEIzBgbGnMIZ1chIwE7nBGngIt//eUGwImIYJrS9evLh//z5ML4WFL1++wBDS/xNfzH9fxL/iHfiNQ/9+nwxI0Ha0wZUIXb9wHf9wPb8wgythRgHhxgGvjXyD9d2f6Drf0zvlrWp2Yre65XZVU2E1U3GkUs5YGrGGzKT1rOWsjigftVM/56J10Uvjki+4Q8pHHKQNDwipmG5TNdkFQ1o1jcX0zURtbCXOnFBysdP0AiJyUndxV4QoBQdPRM5eaoeOyG0X5GBioKWnptKWWV4Uq5zxgP2LP8JCX/1Q6YEIC1FwCAwi6CAquPWjgwjBoQfkkrmHqEqyR1RDjpibbx8i18shodsARZCpEEbVHE5f93pl9SvOihc8lS+4619tanm9qTlsY23IproQrqZQ7u5wjoHoFf0xDH0xy7pi2FsiuerDNzdGbGmN4umK4+6M5mqL4G6O4G6P3tQbt2YokQGbxDCYuKw3bm1r1KbWKO6uGJ7+eJ6BBO6uaC542BLJ3RnL25/Eg07k7o7hbo/iaYvi6o5ZP5DIjkniQMfzNIdtrn3N2xTB2xHH1/tZKiNEZa/uOg1ZIRsLy722Ngf37dljaWGir2dqqnvR6eC15+cDww5dibQNiLb1CbVyeWRsd1Xz4nVt1wfGXi+tfML2+EXv947e6xph7Rpm7fF6j3fkfs/IPW5hti6vrJxfWrgGW3mG2vhH7L0Ssdc3xNLzmbHbA33PRwaBr8xvRFhdizYKitO+Gqd+PUr3bqTt0+iz4QneCUl3kz8/z/r6vDj1YdX3W9WpV8uSAws/XC1NftxZ9XV8oGFuDD2DHRofHJrGjs2MjM8OD4/3tnVWpjfmRTbnPektezRY9Qxd9qo153n99yet2S/6SkKxteHY2tCR+tCxhjBM9eve4lctWU+aMx73FL7CVkdPNMSP1ccOV0cOVIYNVoZhaiLGmmJGGyOHa18PVIUMVIZia8JHakMGyx+3ZV9rSgtoSw/qyQ7AFFzBFvhgclyGcxyHcx0WcWgpC1GIaAGKEC7qB+W6Dhf7j1ffGa97PFr7DFhorPbFRO1LRHUvx2pfjta+WGShpTgE4IS4Q2TLaImeAA6NAxQBDpXeHCi4QsYhx56My30ZDugMiLOjENG8EBZKO48G/YxDCBF9Owvq+QYVdOe6U853IwkKl4dzfUaLro6X3JgovT1WcutPcIjMQotaUko3X1O3YBaBcQSwhAiICAwiqJ1DAuhyAvozfHq+uXR8vtj64Wzz2+MtSYdbyCyEKGFva/yeRWuIsgCFc6CWmJ8NoiVE9DMUWTSGAyPBCNc9bdGHOxNO9b491/veruerT09OcHd5enNNS00tpqpmtKpmpKoGW1U9vFS/oFFF5fDPQgylpTi0WEpXWj5UQhEyrXWgqKS/sKivAHAorxvpGkprSk6u/fy5IiuroaFpcBK+rC2OTAWuGZ+BqAPAHsAhqH9DcAgZqgrlRIjzg+uFpGxKpRziEREAhyAve3ECClTGYScBh6Y6B2a6hmCKK0JKZByaz5CDb7iAQ8hc19lf57pSwGgWP4seggq/mqSIbzed3jhZfXLUS3fTzvfRKfTXW/sbh/7rn7p/B4e0n5+gvriT+rwQ3cWdzK4ifC91twXrHH/vXoRt6pseHcRPgZ8zB7SAx+MQFwVS2HHwwzSNmx2aGyjtKAyKOn/o5q5993gOPOI1DVpn4MNq4rfKwGO1mt1qKy9Rn8ijIZlXX33zsbtlbmYvanfDKDHtZTembhY6zPBgzyBMAXiAMANQNPJgfpgVpcoSR5ibI8zN4ubgKbgAZCsAJAQs/jkcgqPAK4HMRDjeHMAOUuMJ/0YAP/5kUwheG2Iokc9FoQtkB4TOlrLQPIWR/4MgDnKRJPwIDts8WFPUkvK5ODIh63l+S3L7WP3gdD94sfAyAXsICHORi0rhReKIYMK2z1W1zOS9G/uo8e2QaobEabSEQasYS/LyFd85OQv5hUs2FI39ikMTExNv37599uxZezsSOgdX0NzcHBwcHBcXB6cAhqmvr09LS6urq5uZmQE7GCbzNDQ0ZGVlVVVVUSaKtrW1jYxApR4J5vA0NTXBG4rFQi5Lybdv39LT0+GwyN/Ekhs8VVpausiWsBccDVZiMFAniLxRcOQU8q24uBiuAdZ0d3dnZ2eXl5cDs8FDOOPo6CgsdHV1wSwgWIB9CwoKYJQqjHmF08GFwSngCN+/f4frp0xKhV3ggBkZGZ2dnf+9pPevQIn/F875G4f+67+Y/9V7AA4FRhkGROr6R2j7w32kXkCUXmCUfmCU7pUIHd8wXe9gA6e72gedpLT3CqiaC5JL5sRVTaTUjaU0TaX0rGWtjiofttNAQhQ8NO281M+4Ke8/L6m7Z7uamZCa6W5kTquxpJaJmImF2OGDsvanVNztNL0doYlIxdVDwcVD3tVT0dVdw9xcnGM9Cw01CgYBuRzZVhYtkRxEB9bQN9AVVFoAKuvqPBEBFCElczeRlLkiyFRYaB+ihG4jVXOQqQAe0ZP5QAWYQTQ/hogSqxCMag4BUbWG0LaF0rWH0naE0nSFUneGUneE0XRF0PZE0A1E0A1GUA9GoAYiqdBR1H0xtCB0NMNgFN1QJA0mimYomnYwlnYwjmYojno4DoWNQw3HozAJ1EPxtMPxtCPxtGNxNKCROOQhhrIyjmY0Du7pQVhkAZ6lBmHj6DDxjAMJ9Jh4uqF4OnTSqsZ30i6HOFUlufZYWu0/eGDf/r17bK1NjCAKW+PQMaOAR4duxFgERGldidLwCVfzDFZ2fizn+lTBO0TNP1LbL0bbO1bLM1bTM07LO07HL1bfP1bPJ0bbJ1rbJ0rbN0rHN0rPL8rgSrR+QLRuQLR2YLRmUJTW1Sidq1F6QVHwV69zBVbG6N6KM3+ccDTsveu71LvJacHZWVElebHVBTGNRUA4LxuyHjXnPkPXvJ0bqiRO9uInhufGJvHjc3PjuNlxHH58Bo8dHumo6ChLbMl90A3dLJV3EL+lNmS8Nmy8/vV4Xch4XTC53uzZeB3ARvBYDTwVOlH3erIudLI+dKI2ZKL2FWw/UR8yXv9qAtFLsl5MNsB98DjsW/VgqORab55fX54vOs9nINdjKA86alygNI6MQ46YPCdMnvPQHzSPQ2AT5Tn15zmhc5z6C9yHSwNGyTg0XvecfKLgyTrk7MgF1AXDRY7XvQCN1b1YrJT75eGSCjoEh8AdgmK5BRxy78506s1yRGde7kcmw8J8WASKFoWMhU2/0J/2kyhOEbmz6Hz3twtdKRd6v18ayHIbKYAyuRvgC42V3R4pBWsI7u/+oqU49Bdo9FMRHbhq0FM0mAdJ3BAr5wsJCh1fLiEsBNZQ0pHmN4da3xxoe7MfUeK+toR9bfF7FvUDjaCbKGZelMI5pGqOUji3EMBN5iLrxnAbYKHWmIPdb073vbuA/ngJ/dmxLzUIXRDZXZnXUN1RVTdSWTteVTtaXTtSQ1Z1DfbPVT1SXT0KqqoeWXCT5gHp5yI6zCIOIa1Epf2FJWjAobz87uycjvSMlpSUuk8fK1KSK0tLOtBoqN/50dsDX8UIY1OAPQSyQQS9QPNx2FAtBO4Q4FDfMAHcoQUcgkA5BIeAdcjOEsAPfnhyDgIVeoeRQUOQxACZcvCNj/w1D7nhiXNjM5P92LmFtqL5HWFfcio3fBOe6cNMNLcOFOZVxDz/evXCBzfLDB+zggCT4iATdlamf/VnyL/f+f8ODqlGnGXyk6Nx2EXjKMwaJLU72mTXMzXHjMAGPLpvZgz8nznwNoAXcNOIlwLEAH/BkKDdUnw/3snr1aHT95QP3N2h5Mio57vG0I9d+RKDvgeb2qUV0scYTb1491/dYXOF7+QdgX2BAjoO7Lr262xdRG6GXWzqK5+GmjvEIiHMTk+PoAcbiyvT4xLfB4e+Cw57+/J1anxCTU7OYFfbFBhUUMiGJHUgfg4CRojZMo9D/+nXzF9tI8RWmp3B4+ZmoE4OzCiErmZwc1NzCD1Mz83Okb/RA3dRjoycjAxpf7Cf4Fpm4Zs8xbvCTHR9KL4fEGfsHq594pbo8du77J8qeYbCv8fZlXWmT+BH58BAAg9qbg6HxwHdDc61Zfc9+TzsGTHubFlizBzGsymFSzx3E08cO/Pz1fRxWxhiuTa+WZ87+GuUAuBQZmYmeEHAJHClABK5ubmAMe/evQMWqqyshIctLS2wpqysDIgCMAmgorW1FWgHGGZubg4WgHkAgaKiooCsYBvAEngKtoFjwsHhsH+FQ7ANeEQAYHAiABWYVQonhTUwFLWmpiYmJgYuDwAMqAbuYSUccHx8HDgHztjT0wOnBrYBGIPzVldXA/nACwEiGhoagoNUVFQAOAHLwVOwFxwEFmCMLJhUwFeL7tx/+jf+e4P/oXfgNw79+30wAA75hhr4hOh6h2h6hWp4hqr5Rmj6Raj7Rqr5R6tfidL0C9f2eqVz/pqi8XF+NWs+VfMdambkDiJTBId0rWRMD8jvOaVy6ILaMQfVE46qRy8pWZ2Q0LaGzYTVzcBKklI1BnaS0DUTs7KRPHFIwfGMus9lLV83FR93BW93eW8PZRdHDR0t4eUstJBFzbUSFR6oWBQq9NGP6osvwkI/cGiBiP4ShxabiMg4RPGIQBQcogxmBRyCMUStr5DxrJ0h8+oORXWFojrDUJ3hqO5wVG84Ck1RBAodieqPQjQQhcJEobCRiGBhKAY1FIsIE4PCxKIAiihcNBKHGotFTcQggoWRWPLKWNRoLPJwDFaSBQ9B8BTsCwcZgKORj98bS9v3Zdczd0FlEVZzQ709Bw7s2b9vz14bczNTfV0tEzM1Jz/zm5Hm16GeLVb5SoSCT4is61MJp4e7XZ9KeofI+0ep+MWo+MYq+8Qq+8apXIlVD4xVDYhVDoxWCYpWC4rWCIrWJsOP9vUozRtR4AKpXY/SuBalfS1KD4goMMogKMr4Zoztw8STIZ9c41Nvp+RGZBe8LStNqa/Oam/I720u6K3L6Kh4316eONiSNo2px00MzI5PTo3iZkaJk6OEiVH89ChhFjs10dfWW/O1reBZV+EtTPkdcEvGayCcAPjn+Vjd83m6qAXGeDkGvFH7aqI2GDReC+ABAgIBAQWFwj0sA58sEBGywQQYONWPMKXX0cBCuV79+R4DuUA+kCmHCJs3z0J/ikMASABCFAEO9cNDwCGYwVpzd7zuCRmH4FyvFnGIDEUUIoJLncchhO4ogERuIiIbSvMNRcB4iziEKbnen+/Xk+3ek+Xcl+3Un+XYn+kwgBDRfNI3hYgAhwYoSv+Ji6CCDoyjHjIOdX+7iE6Hwj/vkcKr0DK0BIfujJTc+0XY4rvY4jt/0O0lThE0FF1f1GABJM5B1lxAf7ZPb7pH59fLrZ/OISz09khz0sGWNwdaKSz0Zn873CM4tPePOERpIvoTIoqkJCvMqykCJrciLNQRf6L33fn+Tw4DX5z6vjj3pl1HF8d1V5fU1/ZW1I1WIDg0sohDFCj6RQggLeDQAhFBcR0IS7GMlhLRD3eofGgRh3LzujIy4atP/cePZZ8+lGRn1DU3DE2Mz2ddUyrlSDO42eGxOUhHgDahnmFC/xhCO4A00EEEs4MGx2AAEaF3CQ5BKxH0F0GjA9JCQYL2IcLIFDJ6CDsFlXKEQYhYmEH8pfleDTg+cW54cqx3aLJvGMBpPokbdpzP48bhhsanezBz3YNz7Z0DRVlFYXc/B55K9d+fF2hTfNX6Nw79Ex+6fweHtINPUJ3azGS/c42PDIvrjs03pNVCDK6X3asF728OKr4QgwQPLUP4SRx+Bo+fIgKRzOGzy76EfvO988Hu9CMV25v8CpeXG17h1HZfp2THqn6Jzdib28B9vcWVTUY+q2yvrz16l9PUi0PuJDASq/zR5WrHOVxuH2ztLJ0ZHixJy7zm6mamqLhr5ZodNNRC1NTbqai309DyU6GEmei1hbdfPLI37/v7sRH4Qjwxi5+CArNFHPpHvvb9gjFITxGg++zMHA6QvLe6uOBD9OvH1/yvuly+7uRw29UpLCgwJSqqqap6bnwcPCSkhg5+6oGZfthRlGJBeALxhQjE2T5Me/TXBw6P9E482XEhVNjQd5meN6OR3yozXy7N85zHAjVj0+/3T7biEC8KcaNmiONfR5LOFCoFopXdOmUV8rbwfF2vUMavVyEmFMFJF8jMEsquWLDLuU+vHQdDiX66AW8AJwDqAEgMDAwAXQDMAJy8f/8eUAeK2YBDwHj58OEDsAfgClTWgRUDhwAaAUYCzID1wBh5eXlAPvAs7JKfnw/IARwFBwHI+SscgvVwBPCa4Ghg4ID/A8twPbAvXAlg1Zs3bwB1YJuEhAQ4GqwHQALaSU5OhuuBG7hD8NcBFASnpvy9AETB9QMOASDBhcFewEXgWYEdNDg4CL4TABUQHZhdv3hW/8hf/e9t/nvfgd849E/8Zv4X70KOUtByfqLm+Ejp8mN5xyeyri8V3UMUvcKUfKKU/KJVgIt8wzWdHipbXOBXt+VVs9yuYSGmaSapYSapaSalYyFtYCMLUQpWxxRtTgAXye89LWd8QEzTUljdXETDXAKoSdVYUtVEUsNU3NBC7MA+GbuTKt6XtK64qF1xVbzipujnpup8UUNFQZCZiQYyrLdvQH18oJHzdMsHH9RnH6RSLgVK5q6gMgJRWUGobDIRUXAIVAgdRHdRJeT2IXCH5vuIIGXu0c9NRE9RjWQiQqrmKB1Ewah2EBmKOkIQFkL0GiGi7teo3jBU34KAiPojES4aiEQNkokFYSFQNEJEwz8LC/wDqBODGo9FBPxDwR6Ehch0tLgGNgMNA0cBUJGZajgaUV8M9cAX/oQbQuq76bVVZG337bXdv2/vvj0WZmb6Olr6BqpnLhveeGVzK0Y/KFopEP6CwhU8g+Vcnkg4PxZ3ey7jE650JUYNiMgvRtk/ViWAgkMxSkHRylejVK9GAP/o3IjSvRWpdydS726E3m1QpMHtaOPbsaY3Y8xuRFvejN7zIOHkq49usd9ufsp+nV38qbg8q6ampL2ltq+rFdPXge1uHGgt7mvMHumpmMZ2zU6OTU/MTY0TpyExC/7dfJw0PUaaG8NNYwaGWvK6SsO78u8MgZVR9XCi5vFE3ZOJeuCNFwjbAOQAAiHOD/AG3FOYhyKKIzTvzyxsQFmJaBJ2r3mKBBUUXBnI8xrIdxvMdRzKcxxe0F+BEMUsGsx3JoOQEzrPGZ3n2l/oOVwWNFZzf6L+Kfnafjn1okH0wyOisNCiZbR0mVxu9xReL7b8zmDR1b5cn74c975sFzQZhyDvG6YhkYmIInuYBouMhSVD0VKhoZoOaSu60JN6oTvVrjfNoT/LdTjfb7QIEhRuj5feHUNMIbCG/gSHFumIzEUUAR3NJy4sxC3cwBQBFF1DVHB1KD9wINe/L8OzJ9W548vFlg+nm98ea0o61Jy0vyVpX+ubfW2I5nGoHYiIXDVHgaJFgwiaiH7BIbJHhKgpAlFzJIRxQx4dsNDR7jdn+j7Ygy+E/uLS89mlJ+0muiShu6a8vg5dVjtaXjtaCZVyZAH2/CkOIStrRheEOEhQVkfBoUUiWiylK6scpgjcoYISdEFxXz6MXs3uSP3e+OlTxbukgm8pZeWlHb3d49PjC33lQCzg7YxPTw9iZ9Dg7WAIgENQLweR2cAtAEUj00S4B1cH2oeQHAUMqZOcIAcWEHYaSukQZBqdRjaGhQk8kkeHmcDDuNWxOYR2oMgFuigm4F+/x8a7BiYAeGAwKzwLvDSOQ+7h+EMTs73DMxDVDYl22ElcT1d7xoesZ76p105nBx4sCNq3lpX5X/wR8m94+r+DQ+Z+NjSqy5gtNq3Yx7dyLy/74S27PaT9vnnXjpeNE4YRJ2gON0XsrhhMqMFGjxIq8bjp2dnJhoHMjzX3IgvcHUIUjf1Xm13nOPBou/UNfvXLa3YfppM7Q2/otdY8kMPYf6WOB51VAKup3zLZs7TixxiljzMonGDe4ygeEHT0tsNpPX6BHcuWCdLRizMwidHRiNHSiNPS7qaBBSoJehpheloeGirZLVwBbqdrqzLHJ6H2DCrrKI09/9BtKQ4BxMwiw4Dn2saL7n3x09mvpCzIL8O2UpiBDuhrKwq1jYZKiJ52Fxub4s6d3ucvtFZVgyOFNBshLIT4n2RXCgwyhIIgBKEXU5lbHRb61f7UDYl9QVsNPdmsb/BaXuNRdWLWcl2teJ5V7vgqvUtbLj3Qz6qLm8QNUy4GBnVFdccKf9xsVCdgVblDtoxPv0nQd1QufG7PtUFzxRRBxbQNjn3bY8dkhnG/JstRcAiIApAGwKOwsBCIArAE3CGoTAOTB+gCKAK2ARr5UxwCOKH4OWD1fPr0CSAHmAqQAw4FNs5/ikNwagoOAdIApQD/wAHBa1rEIQAYOD5cA3g74FMBbsEGcDGAQ7AvUA3cw1kobwVsA9sDDsGzQGiwFxARVNkBwsEusADgBy/tNw79Qz/r/8Mb/cahf79PBhiFc+meqv1dpYt35S7el770SNr5ubzbK0XPMEWfKAWQb7Sif7Sa1yvV/a5CGvu4VC0FNC3FIU1Oy1wacEjLRFLbVFLPEqrmpPRsJPRtxUDaViLAQurmAEVS6hYyKqZSIDUzSW0zcTMr8ZNHFD0ual9x0gh0VrnqohroquV0TlNClJcBhqFSUUtsRX17rpbxgPO9NyqZzEIUHIL2ocwlOIQMIIJ6uVuogtuoIjIRLeIQpZWo6iF5MCtlBtECDi0aRAgOAQuFIAIc6iTjEIAQRT/h0IJNBFAEBtGiAIcoLISJ/iHgGWwMIoR2yNbQSPRPojz7C0RRHmLJONQfR43+zJP8eIe2OIO8uJCNrbX13j02tjYW5uY6MCBIS3nvIQ3/e9Y3I40CIpUColWuRKv4RSp7hsg6PZNwfCrl9kreL1rdP0YViAhwyD9GDdkgXNEvVNEnWNH7hXJgqNadKKNH0eZPIy2fRVk/i9rzIv5gyIcTIZ/OBH869/Kj3auPl6OSvd9l3E/Ji8wt+VpWWVTf0NDR2oHu6ccOjUyMjE9hRyaG+sYHuyaG+6bHRmYmZqcnCABCFAEOwf0shCiNjo12VfVWJnTl3x8svjVacW+i9uFE3eOJ+mdIzVv9y0mEahaB5xcc+gFCkw2hf1DIVEPwJJgw5fcwhYGD+RQccgJ3CArkgIiQBIWFGjlYoGgo3xlT4EIR4BBoIB9YyKUvz72/0Ge4/Np47QMyqi0S2o9rAHsKfKGlWopDf1gGp+jJWOUDqJRDF1zpzfECHEIvwaH5OUgLOLToFP3EQuT+ImAhBIfS7HozYFyS62CeN8xdRVio7N5YKaLRMkQjpQv6g00EXPQLDi2BIoieQ4gINFx4FVMQ0J/l1Z3q3P7lYuvHsy3vTra+O9by9lDr2/2tb/e1vd3XnjTvDnUk7kdwKHEf9BH9iUcE3US/QhEgkE1jpDVMbm2N2dsRf6gnCXyhs+iP9v1fnPq/uqK/uvcku/em3+kvfdtTW9NQP1hRN1ZeOwY4hBDRf+IRjdbUgn7U1JEbjf4Mh6qGSysw0DsEjUPAQhAol53Tnvq94dPn8vfvC5OTS8vK2ro6RrAD07MjkGCFZAwDqBDHZuYwYzP9w3PoYaiUI/YMk2CCEAQqIEQ0RR6rCnHCU8jQ1c4hYCEEh7oweKAXoKb+MUjlRoK5AY0Qs4iEBGNB4RwaCx4RsnKEMoZ1EuroJjv6pzsHZ3swMKcIqvIQ9WJBuJ7hWXAd4ICQwTAD+DQ91d1S/zU295lPxtVTWQGHfuPQP/Gh+3dw6PiDUyvU2ZhlWVaqruEx5WOVZOJUZDG6JHwr1Laz783c9ABuGtuCTXpcKR6Uz14wHDRJHGrvq36YdOzCC4EzT9efDeGyfcIu78wscWHZziO0iudXqV5co++5yebGFgPPtXpeazQ9WffcZbyUtM7qAbO62zLwTCy8ua0v8qsrr93NQrWLllqSiVGSnk6SmlqUnmYXLc0uWKChFaOjFWegFaWlFmOg3cGI4l1Go6Uk+PL19TZ0DTQuIcVs8+EKlDK2P6EjSjACUt6HQAxCNDNQmkfEFpbFKPnySFxh36m9TJiZXpaaUZKKRpSaeictjTATw67ly4RYmLfQUm+iphLmWBdy5+7U6CiUCiKxCdBiBIdDHCEoqJuamMF8yogIfHnG5YXxyXvitld5NZwY9b1Wy19gEDlGq+bEZh6wWe0im7nXllN3pE4GqBc0fJghQO01RNnNZE5mS3wW5vu8mi1+FWc6t3Il79F2PvdeCS+Mhmr+Nu1MtlP1Kx51buqfyftTdwj4B1qDgGHAhwFAguo1YAZwfsAXAkoBQAKW+Pr1K0AFbEPBDEAUMJEAfhITE8G0AXoB3wZwCHAFfB7YBZ4CUKHU4P1VsRzYO+BKwXEohXBg4EAlHpwR6IiCQ4BkQFlQ8AYYA5sB7cDlAWVByxBcDFwSgA1sCTYU0BdsAxeARqMpOAQgBLvAxcCrgJUAUUB3UEGXlJQE7PfbHfofhp3//PC/ceif+M38L96Fmobqwi1l+7sqjg9VnJ8puwUre4SqeYWpekUo+0TNExF8vfYJUz3is1PrIJeqxTYtS3FdSzkdC1ktM2nAIS0TCS1TCS0zCZhNhMhCTMMMWoZ2q5tLaFnJqFvKqJhJKptJqkAknamEvqnYwX1yTmc0/S5rBTqqX3VSD3TSvnxaa/dObgaYYEpNIwY4FKyW+WjTRx8EhyjuENTLfQ9AZQSRDSKyO0TBIUQUIiLPIIKgucWsORhDRCGi+ams5JI5ikdEGUMERNT2CtEiDi0SUU8YqhegiKx5m4hcOAdERBEFihCP6A9C7CMy2PwHQjb4AxQBO8HKvmhq9CeeTw93aIkzSO3aamllbmljbWVtZWlurq2hoaGmaGwm7xJgdjPCFIrf/KPACwIp+kTIuQZLOb6Qcnkl44PUyyn7xSr5xykhNlGksneIgicg7iN51wcKfs807oWbPY/eGxJ9IDz2SFTCyYSP9h8yvD7mBn7Ivfk+587HnPsp+c8yi6MKypLLKwvrahvamnt6OoaG0GNj2JkpsH3GZqdGp6ZHJ6ZGJyfHZifHERYCCiKLCIJ/XIcEpbnRybGe+p6KpM7c+/2FN8AqGa95OFlPcYdeTgLPNIQs4RxYfjXxQ6ETPyjo9WRD2BIBHQEOvZqCoruK+5jioKFCn8ECd0y+C0UU/2fxISbfdV4FrpjCeQ0VuIAAh/rz3dD5ngNFftiKGxN1jyYboDfp1dILg8sAQf/SeH3wWP1LisbJjUxwP7+AFNFRRPGLno/VPBmtuD9UfL0v3783x7Mvxw2d7Qzu0EC20+DCWNgFjwjpI/qjKEV0EEPXm27Xkw6zYgH2PIaLrowUXxsrvTNefn+s/AGMeR0pgyxvmG40r5HS+9jSe9g/g6KRkrtYJHSOrPlIbgSHhouuIyoMGszz781w70i51PrpbPP7ky3vjre+O9L67mD7u/1toLf725MOgDrgnuwRUarmgIval0ARxSn6g0dExqEom5bYve0JB7uSjvV9OIv+fHEg2XEgxQ2d4tELOPTVoy/z3kDph+7ausb6oar6scq6seq60eq6kRpEo7V/oT+voFtiE4E7hDhFVcPl1VgKDhWVDuQV9mTldHxPb/j0qextUv6Hj4UFBU3d3fATjpsYmp0ZmiUOzxExiDMDtXDgC831DxNg0CpgDOBQN4YE9z8St5EOIhI81TlI7CCrcwjXOQiDhnDdGIAZJIxueBpxgciFc0TsFFg9sJ6EHiWiocpuGNeFgQzu6bb+OdirBwPwM9M5MNsxAAdB1pAPhWR8Az4hCd2QyTU+0lBc++5l5t3L3wOOr2Fd9i/+CPk3PP3fwaFzzsbqBpu0tFYYaNIftmC31GK6fJI9+jl/3gfp3krLmbEXOEJKEdr+bt2moHrm2E6TQWLR8FhbeLr3/sebj8avO5e91eIju5Qnve6VjRruyzXdmbS9WC1ub9xzh+PQvQ2GActMny6/mMnmUrLuyLuN0i4rJI+vk9yzTF6XWZKPYQcLtRAdlSgdnTQtrSQTrQg9rRgtrSgVlTCKSpiGWoSOWhREQyXBSC3MQiWwgdHIXPR5rM/IZBsSqACYA3VvSFgisvTHb3OwBQS/QW0apCfMIR1AUN+G6at9dd9nk2EAq1GM1GYt9i0MVAo0jBJAX7S0u6hpdtHQ7qCm2UFLs4OOegc1lSAVleSGDdGPnsxOTJEIs4hRBFlw+BlAozn89AxxtHesphKb+qX96eVQTVNvLmP/NYcfbttze5uux0bZ8yzSZ5hkTzErn11u6rJB9fjGa2HOU4QRcKj6CT3xA2GHagxONmqq5StvzBRgy2bbmsuxO49HKXc7R9Sarek8UsUbrSq31k0U/PK6gFUAYyhZCP39/RBsALAHSAO8AcAACwA2YKpAsw1Ux8FmAB6wBsADjBogKNgLkAYwBvYCdIFl6D6CA1JSFmB74JBfwANYBW6Uy4C9YF84GvAJUA0cEGrzKHFzUKoHDUJQ5Aa7w4XBNnBeeArWwJUAqsG+cBy4MHgJcCIgNLhOOBpsD8cBTIKaPbjBAeFiYCUU4EG+AhAapdPpd+/Qf84r/8Nb/Mahf79PBsChczeUHO6rub/Q8n6t6xep4x+l7Rel6Rul6hutDNaQb4z8lThleHg6SMTgOI+a1VZNS1FdSxkgIl0LWW1TMIgkNE0kNExB4hqmUEcnAelzMKFIw1xSx0ZO00oWwSETSRXIVDCV0jERt7WWuXhC3feSXuBl7SAHLX977YtH1MWF+RgZGKioaLatRyXeVcx5wfvBD/XZb56IAIdSAYcW6uX+iEOFdxAiWopDSMrczyVzP3CI0kRErpoDHKLUy/0omQtF9Syw0A8cgtq58H8Mh5aYRUuNo1+W/wSHyPVyUCzX/2VbwnUh5R20ooKbLSzNLK0trawtzU1NtNTU1JQVtHQl7dz0b4aZX4vR9I+GijgF/1h532h5z3A5l1fSIPfXcoinF6PgB/+oF63i9VrJ7am8431Zh1syDjfkvO5rPgixDo0+Fh1z5k3ChU8fXTIyrhaXvyivjy+t+1BS+7ms9mtlXWpNQ259Q0VLU0tHa19v1/Bg3wR2aGZilDA5RiS7QHBP0SII/YpDsyOTo9313QgO3UMXXMWU3R6tfgDNOeQWoJ+QgwxFIQgLNS6IDCGgqcbXU43hPytsujF0ujFkuv7FeNX94ZKrmCK/oUIvTKEHptAdU+hGQR1YID/8RbBynogGwSMqcB0o8Bgo8B4sDhytvAOoNt0IkPbj2ijXQBaS6DDWEEwWoNEPUYr3kGd/xqGR8nuDxdf68n17czwo7lB/jvNgzlIcQqrmyLr0F7Lvz7jYl2HflwGZ4G7YQt/xsqvjZTfHy+9NVDwcKwc9GC1/MEK5J6MRRX9KRMjK0rvDpXewpXeGSygTim5iS26ScQisoSvoHO/u706tXy40fzjZ/P5Yy7ujre8OU3Co/d2B9ncHO96StUBEUDhHsYkWBQ1F87nb85kK1q0x1hDA3RxtA75QI0xrTYQjHOv+eKbvy8X+r479KS59KW69Ke5dyW49KV69mff7yz521daBO1RVP1JZj7BQdT0Fh0b+CoeWrl/qEVEK5yg20XztXDUWKuUAhyBEISuv41taw8fP5W/e5L59m5OZVd3WPjwD/4Y+Q5odxs32w2STCXzfKL4XC7bMbM8QsBAySggpihsB2kHUPUyCJiJAFKhqg/s+LL5jkNA+ADiEGEQdg/Bwrp1MNV1DpMEJMJoQIgIrCYrfgHBgS/Jmc0BBrWhcWz+uYwAZ0jowNtczPN3eP9Pej4AQjCoCygIAg3ONziLNSHBDwq3QAyWpxSFXU69f+I1D/8SH7t/Boegz+o81mdPOry1yXptjx5Zxgbnx9pqpD9zj79djkzlGajUJoy4tmINRdVsCG5luNvE2zNwbmiyMLb5ulyTmUCl0sJTDtoTPIorX8PY605v0ZxLZHNO5L6Vs1btGY/uA7tJHNu/KzU5tq+waV9p85eA8RSdos0bMeI24OCPfaiphVsZddKjdtPQAIVLMzLuoqEFCVCgRGvICHY0gLWonLeIa7aSnElhOLbJt2WVnnYSvT0ZnB2YBSwBwkPy3HyOvln4hhIY2SKUjJyNM4+fmiFOTk93vOt6KYpPXu1xcu2o33Yr11Hy0dGJUVGLUNJK0zKK0TNCzpLyJQ23dGvJKRhFq+m1UNLJbeXO/vm8qy/VwcLzqf6UgL3t2Clrl5vrHm2KzfTyidI49ET3ylMfy+gojP2Ydt+WKdivFjrHuPsqi4bLe6toWTWc2+VOsFh6iGa3REzONGFzno/pnFhnaZ2o1Quecro06CxbLUidz0ibz077hoX/FtuwmM+ObzfQfeFnitmb05/+dr7gAIYu9Q3/nOL/3/f0OwDvwG4f+id/M/+JdAIdOB8nZ3VZyeqTmHqwBaQq+kcBC6r7RahQc8ouBL9yK/jEqF+9KWJzfqmGzVd1cWMdCSt9KXt9KTtdcStuUjENId9C81EwkIH1OE7bZq6hjK68K1pCJhLKJlJoJ4JCklaXMuaPq3hcNr1zU87ug5XFW8/Q+ZZndgsuYmKBYjoMF9cxLoihi+8cAKjCIviwYRIBD3wPJRERuH4LE7XmDiOwOAQ6BfowhIrcPgX6ZyjrvDv3cRATp24tNRBCugHhEZFGg6EcTEeDQzwYRYg1F/hDFF1rUn1bE/QcrKcVyA3G0fR92PHXkldxMJSKwmewOWVlC0LaRkbqysrKCrKqayPELakEvjIMiNK/A31Gskm+sgl8s+HiKAEKuITKuIdJeEbIAsb7RCj6RSu7BCg73pO1uSF24Km0XION9W/tx8L6oyLOJ0ZeSk9yykgMqCp61Nb7v7srr7K7o6Krp6Kzv7Gzq6mzv7ujt7RpCd48OoSdGhmbGR4CFSFNjJOgRorQJ/YGFfnKHZkcnRrrqusuTOvMAh4IGS29gq+5BFRmZN8j1b42vJ5sWFTrRFLJEryfIT003hU03Rfys8Jmm1zNNoTMQMVf9AFt6DTKyMUXew0WeZM3zz3AReCmUNfP6GY3chgpdBwtd+ws8oFJuqPTqaPW9yYZnU43BU40Ig002vKZcHlzGgkLHG0MQARqBX7SgefsIWflqDOEisIxejNY8Hi670w8Th3K9e3Pd0blu/TkuAznOAznI1CNkIGz25f4FDcxD0a9oNJBtj86y78u8BM7SUL7XSHHAePn1iYo74xUPxioejZYjGpkXAkVgE1FEgaLRUkQ/mohK7w2TcQgReTDRcPEtCg5hCqBryKcnw7Ujxb710+nm9yda3lNY6FDb+0Md7w92IPeHgIU6yaLYRIhTlIgQ0VIoWuwjgliFNgSKrJshfTtub3MczG891PHuRNenc33J9v2pzn2prn2p7r3f3LtT3Dq/unanePZk3kOXfeisrYHeoar64aqGkRqyahtG6uopGq2rH/tFv2DSUrNoadBCZfVIedU8C+Xkd6emN338UpH4Ji8+ISMlpaSuvheCbZE8N4h8w87Noifmekbw3UP4TrBoBua6Boj95FFC0CbUP05pEIJ7oBcSpeZtcBzmqwLS4NsHECIi8xLgEDAPCBaQ4a1DEKUwDRELsDzX3o9vRRNa+wktaHxLHw4mzbT1AxqBXwQbQJncLMxspZhCPeSzUGrzoN2IksyNpDtMTLVWN7yDQTVua1Ys/xd/hPwbnv7v4FCJu3a78+qZh2zjd1kGrjGOPWKZfs00Gco0+opx8u2K3m8bp2pVJtD6xZ07rtWy+HdufN9j8KH6pOdnJfcqoeM1vDbF661KhFQjlxtGrnLN4vWtWX+5kuVS0dqTH9g8ctbfaONyblht18p2sWXVwfTV2rdXHbwiarKfa9cWOv5ldKIMjGorloswMqpxbfTV09uGotlNRQ9RClupqNS4Nmlu5hGgQgmiEDoShfYeejpuVhpNnY13I53QEw1Q1jmHh2w3+Bn6EYS99GsrknOIBCGSGmuKHgZeee7rUZ90cCCco86Zdd96hu00rHwMdHxUtIKQ2UBFK0RFtwlFbSy1q/jtq4Sb7gob1u6iotpJRb+LhkGAhsrR2vC8le4qKioWKhoRAYHs7+kwN6ltqOLhh3OnnkpY3hY48HjzvnsbtFxYVByYZM8xqzut1nZfbXaVw+r2Rl3vFfpuq/Zf5b/9Ze/7IufMkVC9Qoud2WJm5ZKXeo3OdVkL5MjQPuNEBXLSXV0tELnGplBYLoefJZGD5t6mtI6cv/NFHGrYoI4Owt/+zkF+7/v7HaC8A79x6N/vkwFw6OQV6ZMBUqevSpy7JenwSMYtGHIUAIQoOAQFV4r+sVCRpeL8RHrPZQGtvZtVTAW0zMUNrOUNreX1yDhENogkNUykQJCdsIhDxgdUDPYpqZlJqJiIg0FExiEpSwuZs4fVveyMfM/re53RcjymfsJGWUlyJ+uyZbTU1Ky0KMf9vGVx0p+uMbwHHPKdr5dDcCgIlRaEylyCQ0s7iACHlg5mXeoOUerlIGIOcIgyg2hppgJSNfdynogoThECRSF/AkU/4RCA0M84REGj/8AR+k9gCbIZolHoOKbmeGG3PWuFN6IkRbZbAwtZW5lbmBka6KsrKynLyygp7dx/TM7zrq5fqIY/mHixqpAj54+EyKn6QBNRuIL7axnPCGmfaDmfaAXvCGWXZ/J2tyTPBUme85ey85fxvqn9LPhQfOSl91EuGUm+JSm3W8uiMZ3Z40ONo0O92KEh7OAwdnAUOziOHZwcGZwGEBrFzExg8VOjxKlREoiCQ5CXsLRfaGmxHLhGUCw3PTKG7azpLn/TmX8XXRAwUHIVW3X3FxxaChv/FRwKmwUignK7mkfY0uuY4iuYYp9f4Oc/eEj2kRAcGipyGyj06C/yGSy7Olpzf7Lx+VQTBYfC5v2o5vDJ5jDyRVLuEY03Ahf9lUImGoPJOPQIU3azv8C/J9ezN9cNnec2kOs6mOsCIs9+dVxkIVgghytchoaioWwgIqR2jmIWQcRCXxawEIxFch8u9B8tvTpecWu84t5YxcPRiscj5YsCKEJw6BciWlJBB74QIjIOkTU/pxXBIUzhtQEok8v06Pzu0J58ru3TyZYPx9reQ5ncIcQaWoJDne8OUXBokYg6yAbRUihagkM2bXFkHIK4ufgDLQmH296e6vp8sSfZqe+bW3+ad993n95Ur55vHl0pbh1fXTtTPMg49L6ztrK+rreyHkPBIWChJTj0J0T0R9eITEQQvUBJX0AyuEGV1aPlldji0kEYupqW2fIpuSrxbUFsbPq7tzklxc1Dg9MEyldEGLCCnZ1FjyJFbl1Q9jZA6OjHdw2Q0FDwNoXwDAWHKOoeRjgHat56sXgokAMWAoMIfKFOxBpCzCJy7RyyEsYNwQGhF6hnGJ7FtQALoQnNfSDAIYSI4CHgEFhAQ5NQQQclc8iMI8hjgIQ6wDDoGgLuAncI0hco32ZncYT+7oHcr0Uhd9euZP33+9T5V1/x38IhZ/XyIwwNF6gb7el7vJiGbtDOPGfuvs008ISF8JVzOm/TdB7nXL1gX4fA61oO75aNQY2b/Ku4TtWst2lj1axZplW/Xreax+wbg0fDpqvdmy43MNnVM1ysZ/Fu3uTfyunUuvpo07LjzcyOHZtOpfIqXGTU3rdaRYVZV5RdhJVRn5/3/kkbRz3l7OBbvntN1tFRb6Gn3bGa9ZSOwtdAz0MSwk5GGj6WuuFeF+6e2SuyjGU9Hc1uqRXP3zhXtCVjp9CIN4SMcIUCtB9jfn98eYVs7rm5ioISbSWl9QyMO5iXOatwPjBk37uGRpV6hSg10w5qagEqqh20tFtoaTYsY9ijKtOQEUucKh8dyLjpaLNjNRMUy+2koROmotbm4jikJraJlpqDjmElNfW5Q0chq350tuVt6e0zz1TV3bkUHVnNA7n23RTcf5fP2J/dyH+NgR/rnvvrbR5yavuxWN1ZcSVDNrbHKq7d1LfRcnOe0KpcgZ3FgrL1gvLVwtu+CtK5rKCyoN/otupAqcidIblrfary2TsZ/FZ9b0j//V389zvwf+Qd+I1D/+pf8//18yPuUKDMMV/RA+6C+z22ngjacfGBuPNLOY8wJa8IJbAX/KKVr0BGGZRdvZQ/7itseGyLihmfuqmIgZWcia2iERhEEKhgDEQEOCStDoIhrSZSECWnaSFtckjV+KAyNBEtwSFJc3OZM4fUPS4YeZ7RdTqifn6PymFTJXVpEfaVK6F3iJ4KpSzKnB2tkv5sw1tfcrGcLyrlCqLUQASHMq4iHUQ5lJGsCx1EYBBRPKLFoDlIUwAigvah+UwF8hiipaHbP3K3yTj0ExGRM7iBiH6Bovn07YVwhYEIFMwmomipTbS4TImh+wcFOXXoGFT/+3V5ISK2ysv42GmUZCUtrazMrSzMLUwNDXRV5OWU5GQUFYQt90k5Bml6PlXzDtXwiVT3jVFDIhNiVP2jVSAM0DtS3itK1jsa3CEl7wgVl2dKF25In70iddZH+qKvrM91nWcvDydGOX6J9sx/H1ST/ri3+u1kX9ncSM/MyMj0CIy0mJsaJUyNwQR16AIigKBfaGoMPzVGBASaZyEKEf2JR0ScIHcQTY3jxoeHB9qQ0UNd+eAOXRkoDcRWwfQhsjvUGPqz8QKY8Y+7QxEzTeGzTWGzjSFTtU9Hy25RcAhb7PUPExEYR+5LcMgbU3ZtrBbBocmm4MkmuLawyaZwsKSmmsNBk4giJprCyVD0g4sW6AgAiSLEPlrAoYdDpVAp5wc4BFENZBxCWGgRhyhQRBGYRWQWouDQj8K5/kz7viwHKLEjW0OBY2U3xivujFXeG618OFLxGFuOiAxFP3Dojx4RpXZueEEU7wjWIK1ExTCV9cZgQWBftndXmnPHt4ttn8+0fzrZ/vF424cjbe8OguZ9IbI79A/iUAuYQnG2wEJtcdaw3BK/vzXpWOv7M+2fHbq+QWydX+/3wN60qz3fg7pTr3R+8+745tn+1a1z3h0CHKqor++tbsBWAwg1jtY1jtaDGub1j3lEP+NQzSg5XA5bUobJL+hLT2/9klyT9K44JjYjLiYtPaWsvXFwFpK1KbHXMBYFO41Dj4LbAyVqRPBnAGy6hhDsgYI3ECxQ3CFKagIYQeRtCO2DsAzPAhohzNONQYiIXDsHfhFsgIO6ODIj4dsG8OALAf8g1hAabCJgIRBgEsUFgl6jue4hSJODADoixHlP4eEeOo6QqO4RiKqDh3jS+CxpcGiypqL+bSz7qlX/9d/6/3/f4+/gUNMVreYzKysPsGbo0VXuo+u/zDjgxNxqz4C5RodLWD6SsmIudwOhWpDQL1c7LHu7nsOritmzbNmZ4pUGeSt18lZYlHJYF6xwLFh/tWmdfzOdaxurQxv7hZblzp2sl1vX7K9ZZVC7zKqF4VznhrOZvBouzDr7WQzN1971O+BgaVDzNny6I2uyMW248qOm8CYLTcUbZ/Znxd2Z6kkfLInPjgkYbXw/3fwZ15MyUBzpYKTJRUe7W5T1go/mg1AH9FAbHhlqSs4m+DMaogwNevLoPvxEraWmEmFkUV7OIkFFK05FI0bFIAzdQbRg/lBvpaaR4+G6felEd+XHufE8wkwuaS5rvP/L6+tnpTas205Nx0+DEoEgh61rNqJQ66hp11DTcK9YOTXeU97wNjBsz4UXGuqeHApOjBqurPpey/R8lqk5MstfWKZwYbnCJSY1zxU619gOv+H2q5eNmtCOxKpa5ggxJrChvvGzpOxkT926vYhLsYB7e8z6rUHrBOM3GbRvCewXfoDV16iRWxaz9XvP33KH/o98jf59Gf9vvAO/cejf72MG0tzsbyuduyZ98orIUT+hE0FCp28Kn7+3+9JjKedgeU+yTQTZzVeiVP3DVC7elLK+IKhutUXVZIeuubSprbKprZKemZSmkRgYRPPWELhDEK4NdGQubX5E3eywirq5uIrpbhVzWC+tZyFrbaN45qi2y2l9x2Na5/YoHTWT32ugoCMvwbOeg56egZ6WZuNK2uf+4uWJMu8CmT54IwZRsj/qKwwgWjCIFjMVKCVziEd0az5TgUJES0eywlRWChFRYhXqyEFzDUuz5iBW4QUZh36pmgMcerWEiEJ/qp2DIjqgo4EFLXLRHxf+lJSWrkTmvUagesJRfQmMg99FX7jzyPFTb+FYrqOham5hYWZubm5mrKejqSAtpSAjrSgvYmErbe+n4XRP2fWpKuRe+ESoX4nWQARcFA0dX0o+0DgEhl6sKqTMub1Qsb8le+6K9DkfmYs+8l7X9J4FH0uKcUuJ9y/6dLMu43lv9bvJvgrCxAB+YhI3gcdNkOYmSXNTJNwUsjADcVYTSDrCLyC0+PCXkrmJCaSJaGJ0dri/v6epqLUktiP/bn9hQH9JwHDlrdHaR5NNLyebXoEXNA5Oy5JStH/YHQIciphFiCh0pv45EAK2JBBT7Dtc4gXCFHkiKvakPERUvLCS8hTyrAem2B00WOQ6UOjeX+Q9VH5ttO4hXNhUcyjYQQA/U80RM82R0y2IpsiCBVi/VGRAWqowICJofxpveD5SdX+gOKg3z7sn1x1JrstzG8xzhSmxf4pDCBFBLB6CQ+AROSDKcRjIvoQGawiCuXPdscV+Y2XXySx0f7zqITLgtRL0ZF6IUwRE9HDRI1qEosWF4bL7oMVSOjIOQeICtA9d78/1785wb//m0P71fPvnU+2fjnd+Pt756WjHh8OdZC0SUef7Q10LBhGlWK4T6uWWGERI3NyS0G0kUwHCuJMOd3w82/7FoeObV3fGte7MOz2Z93syH3Rn3O1Mu9H+PbAt1bcViCjFuyvrXl/52866yoYGNLBQDcJC2HpEIz/j0J9XzS0W0dUijUZYEHl46wiwUFn5UEnpYEEhOjOzIzm57v27svj4nJiotI9vcsrymwY7x3GjBBK0Rk8RSWM4/OAEtAwhYdnQsUN2gZDIuB4sUskGRlA3BvF82gdI7YMkMurAPbEdcYHI4QpTSKb20Dg4PEi1G7l2DqAIFqCPiPIQqZGjCLioHUlKgC2BlJAWI0pCQw8WAGwOkuUgoXsWUpuRsG/i2CzMe8UPQAz3FAEEYNY/jG9p68/O4liz5t/vU+dffcV/B4eGH2iMeSzDOi9rPszUcIhh/Aor/hHzyDXGoRuouQ9rxjPWY1PZCLWCs80i0wNq1XUiX9LWZ6esz/vCmfF16/ekrWlJXFkf2UtS16anMCZnMMUXsN0tXXOukcmra+WhptWq1Rtk6jZadq+1b1ltl8euc4f5zM1tZ+z4ywqfYTtSZ/syiOO5xIm82eGc+vzwwdaUuf4cAiaHMJpFGEnDDX+bHfiI7/8+3ZU40/Du4z0H8fWrtnDSu3jr+T88WF7zDSISoO8Mj1vqDiFZcpQhrUgYHAH37P6dtatWbqBG7VzGqMDKIkZNK4sCImLgo6XZzMAgw8Ya5Li3JjN0cih9biZjbjoVN/WNOPudMPNtrv9bTojvGQXx3QxMbMxUp2wljY2EV9HSr6GiX4mirqjMev89wOmB2uEH262vshv4rTS+scn6Bf/+G5y6DqskjzILH10mdWKZthOb3r2Npp+37ysUtqvfdrRps3ruFvb36xmjNtE84eCI49Ku5XdDb7/aKXG0XoK7mJuzUkCmTkitbjdP/naaT/zfB/9W79D/G9/Cf7+K/yPvwG8c+lf/mv+vnx/S3Nyfars/1XJ7qub0WNH+vtS5O6KnbgqfviVy6YmM6yslzzAVHxjJGqUeEKnm/lTxiPtuvQPb1My265hLmtgoWu5TM7SU1zYRR3DIWELNWJLCQmQckjI/qmF+VBXmFKmYiqqaS2lagKGkcuCQ1tljehcOa5/dq3rUXGGfoZyNroKRiuyOLZuXMbHQ0TIto6Peo8eRGa2d9pT7jRf1Z19yBxEYRAHzBlE6lMwtpMz98IgWmojmceg+quwBqvwhioJDAEKUkjlK7jYFhxaHEVFwaJ6IyFBEmdC6FId+ilUgTyUCHOonC6DoP8Chf+QpwKHeaNqBT5yFEWJHdJdtXUe9S4DHUF/P1Nzc1MzUxNhAQ0VJXlJSUVpaQU7EZq+ivZfmxSB5h9sKzo8UPF6q+IWpX4nUuBKlDpHofkBEECgXC+VzkLKt6fVS1fG2gl2A7AVfOXtfRa9r+s+CT71P9Ev/cLvk66O6rJCe6g9T6GrSFIY4PUOAkZHTJPyCgIhmJ0mzE2AE/SUR/dJEhODQBGl8ZGagp7ujLq+1JK6r8PFA8fX+kmtDFbdHa59MNAUD+Uw2h05AHRrCHot6Pdm8KGTlVDM0Dv2xd2geh+aaQmcbXkxUQWAa4JAfpsQHU+I1VOwJgoVFHIJliihPkZ+Fe3eKBgo9B4p9hipujNY9gguDqwI7CEGgJThEgSLKyv8QhwCNoN0ImoieQVngQHFAX54XwkL57pADPlTgNpT/5ziEsFAuzFelyHEo5/JgDsRqAwtdhq4hiBEfKQ0ar7wzXnkffKHRysegn3AIuGjeIwIi+hNhyx4MkwULS9whCOC+NZgf2Jfl1fXdqT3FruPrufYvJzuAhT4fW8ChIxQiAnWB3h9exCFKvdwfcYgSq9Aavxf6hVoTIaH7SMens13fHDvTfLqyb/UUvOguCO0pjOgtCO/OC+3MedaWebct43pLqn/bN7//j72/gItqX9v/cZihQRDs7u6WkhCQsru7uwVbQRE7sMVCDFQslJISkO5muonpTv73WgsQde9zzuN+/s/+7fOVc+31+syatWYN8/LMzJvrvq+bmnKZXfCGUVFYVcUpqxKBUBZqIiLUJmpqIsKICNOP3UTYHiiiAxyCKAWYxJqTWwMslJpGj/9cHRVVFPk66+XzL29epaYnllDLasRsmbJOqeEpdQIkTU6DWEM8xBoCHIK8BBATydfWQfUaeD6oFwQIhOFQ4wJwCA6G+DhISpBpkNQEngwK3hAEgqQE2KIpcwhigaEEFIQ1C4HphGYnaDgCKI1DOoWAiFAAQ4rroDwPrCH4cz5mW0mhOk6A5HdDlgMH4hb40Nqko7AUZdWd23f4n7/r/79+xl/BIfENd/5uU/5OK/ZGC/Y2U0VQG/Xl1qLg1rRDeoJ7rXUJ/VVRXRTx3aXx3WSfeupih6pf9dXe7KS72El+tZfi+kD1g2HKB33k123k5y2kpy3EAeaEAOO4h+YfEzttj7cYk2PjQe63oLr9yorWq0s6z/7cdUn44N3nHOiECHVtsrY2Scv90iBO1/BTtNwkdX2yri65gZus4ydrufG6+riGumgtO0ZFe6GqjCTGhswYOXBwZ9Otu+03HHaL+vxAqZIB86hVgNfN9hA2pBUEqKTUahSvwh736NSpE2QaGRkMx0M7kN4QnN7kfr1WeE56dt6fWRSrUxRo5RlaabJGFq+RxqglsTpJjEoQo62N01a/l359l3DhxMje3bfsc4zI2DJldh8rc0N9vP6Xx3dfX1q3cFHrtQc7bbnSa1ZQ25VX+0GsnM8BS9/9lrP3W8890n6On/X0Y9Y+t7q6vekzMq6b3Vcbt+KO00uGOlWN6RTfF3fNrEdUr5nEIUeZfULrRx8XuA5JHWrzvF/rz/2NUvsbRPfTD+2ZQPsDdwgS4SB+DaLbIBcOTZL4/fP7Ffi/eAV+49A/72MGcOjIHe/job4Bj6YGhHkfuT8ZJrHuuDZu+7VxgEP77jocCHU89NDpeJhLYLjLsfuum09NnLFuoMvs/u6zRk2bbz9/2eS5i12QermZY91njJ0MRNSIQ+MgWW7eWvf569w858N6zJR5E6cvcV240mv1Gp8Nq7zWL3ZdPdtx2XT7Rb4O872cZrk7ThgGVdA2BngzvL5+n64mF/yGZzwd9zHI5O0hvVh0+hAiSNw+rQc41NIgai6ZA48IiZjD3CHAIRhAhOIQhG5j7lAzDmGTiJpxiHi3hUEUqkdtyprDMrgbkxVQd6ilsJQFDIqAZ1rWzv0ZAmGH/XwkdCXVRlpT3w+7uruL/QC9vp0tnOwmzAISmg2RcjN9vT2d7e3sx413mDBhkt3IpSsm7z7quTPAfmeQLeTF+V2zP3rX6eSjyYFgEz11D0DmDiFQBEELcPP4fTe/y067TzuANbTzuNOR4Gm3H2z5+OFsWtytopQHlRnP6cWxEnZFg1zYoFQhf4dWQERqozQKxCMCgUf0r4kI6x2CSjmxqAGISCxQ1jKZtIocelFUTWEYr/Amt+g6t+SWAAb4QF1ZdZgYqs4IYah+gKJvgAQ4pCCEgUvzg5SEcCXhiYoA7UN3pSUweOcMPzeQn3eSl3ecl3cMxG+SIL9xD7a/+V5e3hEQcFFdzrG63JO84vPiypvgWQGPyYlPMPhRNFFQMw79bBA1FdE1ekQI2qE4xCu6VJt9ipNxDFgIQsDrUXEBihCDaP/PaoFDCBQhWQtpe6FMrvbrIcjNE0EIeMlVScl1UfFNYfEt0DdrCPWIhIWIWnQTNbYVIQV1hTd4BdDIFMLLD+EjQjLokFainEv1WWc5aScZSUiCAlhDtNjNtNgN9Jj19Oh1dJSI6FGIaB8QKGrGoWYior6F0O1lNBAYRJFLEb3GtIwMIPR6OfntasrHTfT4vcyUE8z0i8zse+yCl6yCd6zCj8yCKGbeO1r2M/LXu8QvV6sTgYiCyClXmPmvGZX5BAK7olpUQRBXEYQtBDfFlVWinySpqBSDfo5YgCiFwiJuXl5dRiYzLY2emEj8FF369m3uy4j0N6/TE2Lzy/Np9RShjCNX1MiUNRJNrURTI0I6fABdgFUQuwZiDIRIvxC07tSIoP8HzJwWOISWzGFcxBIgQ1dhrCrMIAE/R6iECUIKco2SzAHnB+rftNAXBHEIkKxNq1eR2BAohxTgQT8SnCVUwBgipFsJHo0Kj4lQE/hLgEAICGHZCVAyVyOEgjot3EuHViUumE4N8CBEdpcOHf95nzp/9zP+Kzgkve7KWW9SNQ9fu9GQv8dAfMikfr8ldU8r9iFz3gVz3ctumhedVJE9FFG9NO/7a8N7KULaqYPb8092lD52kMfP1iTO0yTN0KX56t47Kq8Nkfq3Ua41Ey4xoG43jjxrHvC5r3/l4A2VXWdXd55O6O2e03Pck86rrztxmJG6usT6wueM3HBdXZKO91nHjdHURKuZH3XsaE1tjI4Tzc55kHBne93XUA3hmbr8KTf17ir7UUNaG27YPvrQ5fkFlZ81MCAWHQWE9slhRARkBGNS1TASWKuT6TTSrC+JI4YMaqOvP7FL21NLZj/w2/408EB50ss6ZrpCkatV5qkVmWrJF50oUSeMa5B9Vgtj1HVRWnaclvFJXRGhK3ojT3u0yG70/u0DvpZvfB25cJNHn5EWxsnL1pftW3R+vFnY5Nbh063OzzY5ssxi9TZL791mE3YZjdxkMHazocc+8z3ho/2/eri8GTjoSWff+H7z0wfsI7r7SWdPobmbvOvWNm3IwJK+Myo6H2UN38mb3CNmiNG5NgZh7UyT+ttE9TEMtkggJP7wPRdYCMbywCghGMgDk3kgh/p3AvX/BQr8vsbvKIW/+03+V64PxXIHb04+endKwCOf0+E+geFexx+7HXk0+eAD5/337PfdBSKy9Q+1P/bYCSbYBIS77QlxWrR3pPviAW6zkXy5OQjhTAEuQnBo5li3mYBDiEEEW8Ch+Wvdlqx3n75o4rQFE+csd1m2zmft+hnr1kxdvcR96exJi3ztF/jYz/d2BBya4zHJww7q5TqZGJrg9HEGOD2H4ebvb9gXPRvxKQDfOIDopN5nwKFAvUR0BlFzpkJLHMJmEH2HQxgRtZhBBB1EP9TLQR8REBFmEDV7RAgUNdlEzXNa/xCHsJ4iJGihiXb+DI1gZhEHVW14o6EER3Ie69U9N63/NOjjxX7Tx+K7t8KPGNRzqq/XDCChmbNnTp/hMdnFYcJ42zFj7ceOcZs0ZtNGr0PHfQ4FOvmdtvc/Y+t/zvbgVbsjN2HQqsvJR24nHk8+HuYK+Ao6GTb5xAO3gyHOe844bj/usP3oJP/T027d3/np09WslPDyrEhiXgytNF3IJiPDgxAcgunh3+EQRkRN9XJ/XDLXXC/XiEOiBpFAVc+p50BbBjFbSEiQEKLEhHcgCRH0VkKKFBNfigkvJISnEmjL+Z6IgIJQiwaRAvQnOKQkPFJW3ZOVQsz0GX4egkP8vBOojgvyTwAINauZjn5YoJbR8brcAF7xBXHlLaiUQy/a6AX94eKHermfbgIOQeL2TSgLrM0OrIH5sJmHkZlIWYf/cxwCNEJ6iiB0IQNY6Lgg74yk+Iq09Iak9Kao5DboD4kIAySAH6ynqFFw809wiJt1npN+ipF8GMrkyFAmh7DQJnrsBkbsegaKQyAGbJuI6GccoiGTiGA2KyIqKnSxDBlM9GYl5e0aWtRGWtxOZvJRduZldu5DdvE7TlkyuyKTXZnDqsxmlX9lFCeQc98SM8IJKXeqE64Qkm/Q814zqvKIREYlUVBJEFcThC0EN8VV1SJECCnBTQmoqlpSWYWoJRRh1hDCQvm1wEKpqdTEZGJsfMX7D/mvX399E5mRGF9UkkfnkARipkzJkanZUg1brGaL1Cx0+CkTdYEAhyDVDerfININxJdDtsH37hBKL2ANAREB28BIVmAh+JIJ3zZFSjmjXkZmy8kcJZhCkIgA94JrBA/CEcipNQrwdmAnWElwilKnFYArxUeuCA+IEBHShoTyFXxNhVAuZLQRlPBBYIOWAlfkgnTk+gYymFT1XTp2+pX3/f+3z/krOKQN9aEu1qcvMdccbNtwwli6H0deqcc+2Fp7p4/2QWf18/baD910n3o1RA1seNZPe72L6mxb5Yn2dcd7aKMXNuTuFjycXn9vsrJwqaJ6kSrJUxE6RBfYT73GRjMdz59mULXe+tbTLn5fu07L7tIr2nRsascl0WNO3nFll91u4HyMvbnt2p6ZSto7Xf1Hbf17XV2UhvVOV/epoeZjA/NDeVRQ8LxxFY8CNPlPVLm3VBk3rq71Or/FI+Ll9m3HvN/HhMlUcnWDCh0uBITdaBChOAT/yGRqXZ0WRt3UkubPmebtMCo+/HxB/D2NuFjLz6+vjiJkPZCyP2nEnzXyL2rhZw0vRlsfo+PH6ngxGub7j5d2vAxcpi5/oi54rPpydYfT0MAd/QtS19JeLWeusI2xMa3o3J3uOCR7aBvKsC787q2FnU0J3fDvxxgFLrZavaPNgv0dlvh32n2kx9mAvtt2tl7s13vbrSmJpNO5goup9afucrY4pIwy+dDbKG0MPm1Ax6/9RqQO7JbUF/exl97d1p1etFpSOXEzw9m9ZEC26Ed3CKb9AAJhY4JgdA8M6sFwCLYw//TRo0fV1dWwhnhxuOvJkycw2AccpLS0tAsXLty+fTsoKAimAMHwH5h2CkOB4DBsXio2awiOhFlAN2/ehCNv3bp1//59mGsEw39gxiuMWH348CE8JuTUwYkwgzUsLAzGucK9kF8Hg4Zg8Ovjx4/hSHga8PRgdipkfGMTXWFq0N27d2HuKhwJzxlGx8ITg+GtMFkI0O7evXtnzpy5du0aHA8jhuAqMOkVHhwGs8KF4KFgGCtcCB4cIBAe4TeY/F2vwG936J/3IYPikPPRu/C92SMwzDPgyRTIK0PnDrlDmdzhR5MOPnQ8/NDh6GPHE+FOAc/cD4a6rT0xwXf1ILe5Q6bMHjNr0aTFq6bMWTTJc+YY6CCCejkkWQ6V59wJC9e4r9jouWDZpMXLnVeu9Vy/cfr6NdPXLPNeNtd14TSH+d7287wd53k5zvN0nDvFYaqL3fD+fS3NLfT1DfT1cVameku82n997ln8YnBssEFMINJEBEI6iCBT4TRSL5d65lugwtfzel9b1std1ctD6+XyQ/QgVqF5KitmEAERYUFzyFRWVD/jELQSNdtEzTjEeKSHCYnhRt2hZo/ou6CFx411dFgpHSZYwyxXFrQJAQI9RdaQTceGJIYIC1F0/6+3B27wNhvSQb9XeyuITJgxc8a0mVAmN3u671RnR3vbsWMnjh5tO3qk75TxfvtmBZ2ZHnxuyulzkwOCnY6ddTh4zs7/ot2haw5HboODN/nofefDoZNARx84Hw8FHHLdEzxpx4lJO45OPnx6zq37+6Oj7+Z+fV9dmEwry2ZWlfLZDJVYooO4KiWSPKSF72ctDCKonUObiP5VBxHWStRoEAl1YqFGUC+BGXViFlHOKlEx81SsLBUrU8XKUDJTFYxEGS1GSgY0Aih6JiGES4lPpMQwGapmfwaxaEjg0jz9QUriUyUpXEWEfLlQWfl1UdFZXn4grwmHBPknm3FIWHAC1BKNWq7BLKrPhZTtQEHJJWn1HTkRrCHk6grSU5Cc+BRahqRNwjqIWuqP0AiCFu4Ly27UF5yrywmsyzpWByCEBNkhOAT1cmgHETIlFjWIoGUI6RpCiuW+HuB93Q8Ca6gesYb216T512UeBddLVHBeWhIiLb0lLb0tLr0jLMF0WwAeUbOKwC9qFspFBd/Ey7/BzYfg7xv8/OuC/BAhFM7lXKrNOMNMOU5L8CPF7iLFbKHEbqLFbqTHbmTEbmDGIETUDEV01Cb61keETCJC9WY56c1SUuQSUuRS8htAo2VkMIjeLqe/W0V7v47+cTMLWCjRj5V2pib/fk3pB1ZFGquqmEWoYhIITEIVo7qcXlFALUknF8SRsl5XJz+sSrlPyXlNq8whkeiVJH4VUUwgighEISpYwE1AIBEIXUsIRCkIg6LKajGiKsQjwpLlYOhQfkFddg4nLZ2WmESI+1zx8VNRZGTm69dpMZ/y8rNIjGo+ny6VMSQqlkTLluhqJFoO1K0JdWAQcaAsjYckKIBFAyNWYV4QAIlEDVNZkZo3rFIOMYVQa4gMLk1tAxOlF2w8PXxTEikBeCQklgzcIWAqeBB4BPhmItVo6sQyep2CxdPBTpgjBAdDxLdYqakRIDjUaBDVI+V5ECgHx6D2EXpp8KagVK+JhVAi0lG4v3HoFz50/woO8YLdyAvxzOXmkh02iv3mgi36tRv0+IdMlDc7aJ510UR1130drEnsrYVKuefdNLc6qs/Z6I63kR/tLL9jK7g2nrS+DXt/V23CFG2ee0OCneJpb+3Vnsr9ndQrrJQ+lko78+yFJuEPrc8U9z7I7nqI2vNB3fyc8h2i0ss60jNZ9g1++lUN4amGHamrfa9lvdGx3jYw3jTQ3+iqX6iyQxWJt7WpD9Tp91Spl+WJ58ufHi3/dJJa/uhd3KVqUgEMWlXpFBo1ViyHfKFHwQBwCP6JS5RqllpTq1ZzC/O/EEpTmMVvcyLPqOjxWmFqYcy5s1ucyHl3lZI4jSheBcYUUFD9J03tp4b6WA0p8m3A2vfHF2vy7mpy7mmSrr0/uiA7bGN92FrG4hH1fVsLbQyUA9tJvEdWTOlbu8BR7TRK3dlaYWLAaWWY2svw0bT2r4OdPj+clXzF5+70DhfsTN4d9arnvJerU5SaFJku6TPvRt/HffUfdDUN7TPk4WCfq/3Wnei9+mRvl4s9ut+ycUzoeKvG575ozqzqIdmSP41S4PF44A4BhzT91ggOhYaGJiQkAELAnFOgjmfPnmE4BJADPzApFUgDwyHgGQyHgGfAaGrGIUCjnJwcOFIikSQmJgIOAY0kJyfDkdgV4Vw4HmAGuAisKthTWVkJmAScA8cA4cBAVZh3BFwUHh4OeAOPDJe4c+cOHAM34enBMFagGtiJXQjWgFJQ+Ae/CNwFzxnwCXbCJeBC8DTg94It/FLAS/Dk/y4Y+H3d3zj0C+/Mf/MpgEPH77mAsXDivit4CyfD3E6Gu5186n7iGTJ66PhTCCtzPg4Rc08mIe4QFF899tx50XXBjjFeC4d6zRo5e4H9qrVey1a6T5s93nP6GI8WOOQz327p2ikbNvuug+1ar80bpm0EX2ix5/K5kxdNd5rv4zjP26EJhxzmTrGb6W7vPH5Ut04d8ThDPT2cvr6etZn+mtldcyJ9Sl6OiD1n/AkCFU7pQSsREjGHzSBqIiKEhVAcymiKmMu9guBQXjMONUXMNXcQYU1EzSVzPxDRtz4igKKmIa3NLIQtWuJQMxf9ISBhLUYggB9gIXq4HiNcj/0MWTOfm4kTx2TeG7pnltmYbnrdrY3Gjxoxbep0YKHpUCw3Y6anm9uEMaPHjhgxbuSIiWOGLp3vfP704uuX590OmXk7ZPqNa76XLk85dc7lyBl7v7O2By7a77/qeCAEeors94fY+YU4HAxxOXDJdXeQy97TUw6emR18deOj8NOf458V5iSTykpYRFINjc6vrVNKZSgLYQIc+pGIoInoXwQqfJesIGqACUVivkrCkyh4PDW3Rstl6Hg0HY/SwCPpeFU6bom6JlvOSJKQP0qIryXEF1LiU5SInsiQWjWkXE1BevbnQnGIFKYk3JdVXBcWnePln+LlBfDzA1AWQnAIA6F/jUP8fGg3OsHNPw0p2zLCPTnxsYIELASXBhx6BjjUzELYAgtU+BcClgMcEpRBcdrZupyAuqyj9VkQYYeMQkJ6hxABDvmhRAQUtPePcAh6h1AcSoezTgoLzkpLrsoQFrojKb0rLr0rLLkrQMUvvoNJACq6/WfiF97iF2BCcEiYHwIhCvWZZ9mpAYykw9TP+8ixOyjQNYS4QxgObfwBhxgfEY+oGYcAhNDQuZVNQtaUtyvJbwCQYMrqKsaHjazobZy43bVJ/pzUAE729dqSyJrqr0xCBZ3IoJNq6CQOjciiEBhUApVWVU2vKKYVpRGzPlSmRVRnvSWXZwEOVSM4hFHQDziE+EUtcAhYCHGNQJXVSB0dNBeVlHKLirkFhfXAQulf6UnJxLj4suiYovcfcoCFPkVlZ2cQqNVcPkMmZUgVDKhSE2nZUA4HEQhSJAgBgq15YBbx1QyYvipELB2AHDB8FFqId4OOoG84hEFRIw7BYCL4swF6JBwvUCjodVIiS0Ziq9l85EGwsjeFVsuTypj1Sg5fJ/qGQ1AXp6kRfodD0KcEyFSLlNghhAZBc004BAjUbBD9xqFf+/j8KzjEOunOXN2qcq5+xSwcaR5OuNlEuhOvOm6iCW2nfdlVlzhYlTlMnTpQE9tN+7qtOqy96o6N7mo73eXu4pDu8ptdlTd6ah8PVL8fpogeqHzTS33TShdkqfW3lqwxV8xsp5vUVdDfjOxhURDW/1x12xVVZk85i+q5l+XlV9V5IZr0C8q0c6r865qy+5LCUFVZmLzwgTDzhjz3tjbzjjr2kvzdaemnU7yoYP774/XvjnNiL3ELQrPiL5HIiTqtTKuFTjQknQNyE5qmD6EZCog7JIXOOa1KpFaJtVqJVsGW16TVlcLb7Bsd9Z2a+lZc+lRNiVTXf9CCJVUXpa77qOXFqNjvVZTXyqIn8qSbqsTrui9XFMlXNIm3pF8uaPJvK/cvEnWzUlvjdZYG6nY4cX9z7vAOCtthmm7dlYZGWryh2tCk3NAgb/ssPilSIEuWi5IJ4UePj7X8fH4xxEVolTmABhp1Tp0u7WLlkYnr2+/3to6d1LFoVKui4SapE83SVg5LPO8Qfn9AUNzQBYWjuxb2SxZ//flbOAAGMAlwCLBKc6UcLMhkcnR0dHx8PPADgAQwBrAH4BAgB/gqAC3ARc04BM4PuEBAKeAC/VscAnSBpwGIAoAEg4wAbOAU7IllZ2cDtyRBwCWJBM8BM6YUCgWgC5wF+wGBgKaAvuAs8LVgC/fCYfA44FkB5PyAQ2/fvoUD4JEBq+AsIC7gsRcvXoC/FBISQqVSf2PJ3/UK/MahX3tz/jvPwhvonw6bfOqR60loEAI9cjnxZPLJp5Dd7Ao6CU35z11gBmvgM8jadj0FpPTYy++ax5r9dnOWjZoxd/S8eRPXrPbYtNFn4SJ73xljvGaMxwYQecycMH2Bw4q1Xlu2zNi2YdrWNb6bV/quWTRl6WzXRdMmLfR1XOjjiJTJeU9C3SEEh+ZMcfR1ths5sL+5iZmePg5ngMfh9G0s9HYu75n21CPv6ZDYc0YfA/TiT+vFnUZmECWBQXQaNYiC9dLP66VfaHSHvoVuX9HLRYmo2R3CMhUwg6glDn3LVPi+Xg7JmmvyiLAJrS2FENFPaolDbJR/wA6CLQjsI9gDN4GFaE/0SI/0aM9bsaIGp9wevneuhW1vvZ42+iMG9fby8po+c9bU6dA6NGeGry/EJ4wdNnz0sGGjhw1xnDB0+wbvO1eWPb6x8MXdhS9DF716sPhp6IJb16efv+Rx8pyzX7DDzjO2O8/a7T5vv/uc/Z5zjnvPuew767E/2OfIhflnb265F3byzYe7X758LMrPplTCN1M2l1Mv4onUcrCGvqOgZoMIW0DWHNpB9O/VGK6AzGxVK4QKlVCihiGXQkjK4uqEdTohp0FA1/Gq1TX5cnqKFIiIFIkQEempDDyZf0VBzYCE4RC0Dz2UVtwUFF/g5Qdx806BR4QRkbAA9B0RteQifv4JACEQD3AIOo4KgkRl1+SEUJSFEBDC9K9xqNkm+p6OwiBoW1BylZt/Bmrw6nOOISl2yGRY/5aqz/SrzwBHaB834wA3A6Ejbgt3qC7tAGINZRzj5yAJCvKyG7Kyu9KyexJUotJ7QlQYFIEAkITFd1qqJRq1wCFoLrouyLvKy75Yk36KmXyElnAA6xqixm6m/oE7BPVya0AMxB1ajVbNrYa4OcqH1SDyh7WkD+uIoPfriO/Wkt6uJb1ZQ367lv5hAztmR238vrpEf27qifrMi3UFYXUVCWxiCY3IoJB4ZJKQTOKTSVwysq6nkmoYRDqjspxclFaZHVOe9YlQlksm0UlkHoAQkSQmkkSoYCEBoYCEuENEEuYLNbIQUkdHEEPWAgTKFZfUFxTW5eZxvmbQU76Q4j9XRMcURkXlvHuXEfUhM+NrFZnA5bMVUo5cyZIiLMQUgDXUwEd9GGjXUWjBw9HViRDyacYhZDylVsuXQUfQjziEEhHS7QPoAqdD/ZtYBb1AKmqtgsRWQII24BBWRweCqBKeVM7iqgCHYKgrWEbYfiQp4TscwuYXIekLEDcHThFYVdAvRIXprvAEGnEIg6Lf7tAvfHz+FRyqD5os3tmudn1r+hILznJTyQ5T3Qlz7RVzbUQbzacumtSRqjxHXYmbOsNZ9bmn7E03VVR3bWTfhpdDGj720X0cqH3TW/emmzqir+JJd01YF+3l1prjZpr9lpqNVqpZrVV27SU92tb0NMtebBUa129RXttNSZ3flnnn560gpB9SfA3WfD2rzLqu+3pZ9fWyLPGiMO6MMD5IlX5Jm3ZJFR8seXeC+fpIeaR/9Vt/ZtJZXskrVlE8qeqrTMIGEFIjRXI6pAYARg+hXUMQJacBQfp2g1Km5emUcp1aAVHuOiVfKy7WcKLUpAht9QtN2VNZ5h3Jl2vyqgcq8lMt6bmOEqGlRCgrHity7ygTr8oiA9TvAzWvT2ojAxWRR1WfDiki/LmLxov6tVL0s9D2NlP2MlB0wytaGWjwRkqcsVrfSKtnwNXDkfr2VGdH63S1ci1NoSPKRVkfr6+KfrJOq8qSq8obdAU6Xa5WVyTXZhSeWFrT2UZqZlQ3DP91boewtZahWzolHR6QeLjzlWttlr3tbp89OleW/8N3X0AawB4ADA6H0/IuDIcAP6BYDsrMgEaAT+AwwCEgCuAiIKiWOPQ/coeAggBa4KGAwVgsFhhBsAceFkwbuBaAFtS8ASABd4FbBTfBHYInAIYPYNjLly/LysqgJA+OodFoQGvgIAHwAEfBz8/u0NOnT8GGggPgOcOF4LeIi4sDvwgeEwrwfuPQ38VCcN3fOPQL78x/8ymAQ2efuQU9cQl8NOnkI8cTj5xOPnENeOoKc1cDnzujcjr1wvn0C5fTQERP3I/f89h/fvLGA4A6tksWT1g8b/zaFc67t01ds9JlxqwxU6aOggFEwELec+zmLHFZs37q9i2ztm+YvnmFz9oF7ktnOC2a6rjAB2GhhT6TFvg4NeEQFMvZz5syabaH8+QJ43t37WZkaAj+kKGRgQFOv6MVbsXUTjH3J1V+nJh8o9Wn03rRpxEoAhwCgwhwKP2sXto5vTTUIII0hWYcgkwFDIcgUwHLl2uOmGuZMtfSI2rOVPihjwgbz4qpmYuwiAUQs0XKws84xEabhRAigso61B2ihulRwnG0lzbMDyM+hwxbO8V0eCe9Pm2Nhg/o4eHh4Tt9JmgaaOq0yZMcx40YATg0dujw0UP6+7iNCvCfG3Z92au7Sz49XBEfvjrxxbrPL9e9CVv2+N78ayHTTp5333vKcXuA/fZA+x2BDjsDJu055X7o3OyAqysu3dv5MCLoXcz9pC/vc3PSyktLaSRmHZsnqBfLREroEfqBf364iaTM/Wc41DiSCB1SpBBrlSK1UqhQCuUakUwrksI4Pp2I2yBka3kEVU2+lJYoJkdJSa9l5BcygJA/wSEl+XkLPYOPZMAhBSTUVUCR2AV+wRnEIIKSOcChgoA/wyGkcK7gJC//BKKC47wCsIYCeYXBovIQOfHBX8YhMLUeSZCU7SsYDkHYHRJkB6He2QcxHIJ5R+jCj5u5H8TLPMDL8AMWasShDKSOrjbND6yh+syTwvxz0BmlKL8tLw+VloVKUCE4VIZIUPorOAQhCkiCQuoJeqIfNX43ykJbgIWosRtRdwjpHULdobWMaGCh1SAGQNFHDIegHWgN5eNa8sd1pI8bCVGbCVFbCVHbCe+3Et9vIb3bTP2whRWzsy7hADfpMDflOC89iJd7m1fyvq4qC0xIKrGWTBKTSVJ0C1AkAlGJfDqxjkGgUSpKqosyyvK+VJcVkUkMEplLIAr+BQ5hxXItcQizhkrLwBqqy8uvycpmpaVTkpKrY+NKPn7Mff8+42NUZnp6BZnIE9ar5XyNlCNVMIUqpgB6cpA2HhjmA38iBzIB8lE16CAaDgwZiHcDaAHCQerc1GqAnD/EIaR9qBbhFojY5kIkgxAJXYBwbaiUo9RAMxKYRQ0yLbAQRkrAVGAZNTYUQZmSXKeD/3ew0d6h5mI5dKgR7EHyFYC1sAGvVBj2Wq+h1KONQ+j2Nw790ufnX8Eh8hGXmlVWnCWtq2YYF8/GsXaY6a51UT1ty4uyghmsqvShuiIvXdWChsplsuzRjE89VflOugJXRdogZdZQbcIQ1buemnfd1G+HCR/0kt3qqb7cVX2svXqDtW61tXalhXSRgXAeTrHVqDrYKD6pw7miNn65rc4WtnucP+rS4zEZH1dzUv3qMgO5aQE1SScECUf58Uf4sUf4cceZ7/wqn24vf7op4+ma1A+byzJPCmojFcoClZKlRRwh+FsXtAxpkDBtZO6QErAILCK4iZhFWg36P7UaMnAkDE1DraC2UEx9r6A+VJSFqvMeqfIfSTJD1F+uagseKrPvSJOviGLPSeLPKxMuamLPa94EqcOPqZ/6aSL81KGbhTtcFbP7K2YNEs0dLFo2lrfSQTPbVm3fUz2orbatpdbCQmNs0oBHiKhcH0/bOk8tLpaqGVolU6ejq3WltZTHxOLTOnW2TlfVoKnW6krlumKFLld2dz/dACc0wFWPNw7b1mnhAfPJW4zWbTM6e8TwzXnT5BTbaN76eh3hh6+/GBVcuXIFjB0wTIA6gEmw3iHAD/Be4ABgFSAQgAogEGAYYBJYAGAADgEvAUeBrQSdPHAiODklJSXgwzQXy4GBA/VysB9oB04EdAFzBq4Cpg0UvwGfAMDAXUAycBNDHdgDuALNSNDwA7wE9WwYzMC5QC9wRbgXLgHVevCwQGvYQ8FTgmo9eOZwOthEQFlYsRy0P8GDABTBieAdNfcpgdkF+wGo/kYe+H/80r9x6Jfem//WkxAceup6Jtwl6InzqTCnwDCXAMAhEFIa5xQIM1gRHHI6/RxYCCmog9TmLUdst+5z2r7dffM6lzWLbTcuc/DbMXXbevc5s0d7Th3uOXOc16wJsxc7L1vttWHjjM3rZ2xc6b1mgduymc6LEFPIAWOhhSgLtcAhu3lTHOZ5Ok93dZw4Ylj7NjYGBkb6+lA1h9fX02ttrOdlZ/XsqgMp2SfjcY/o84ZARNBBhKQpgGAkK4pDzSyEjWRFZhBByVwTDmHtQz+EbmOxCs0lc4BDf9xE1ARCWBMRJgyEWrJQyzBurJUIMYhQITdRj4jxRJ/+3Iz5vn915MTHh/ssmmQ4qINe59ZGg/r2dHObPHXGrGmz5vhOR3483dzHjRg+ctDgMUNGjB06bMKIfqsXOd0+v/Ll7RUf7y9PebI26+WmvLdb86K2p73dHP9qw8uwFTduzjtxzmdfgNvuk5P3BHjsC/Q+em7+uZubboUdfhp5ITohLDUDOifSysuKSQQKh1HPrxWL+QqFBBJW/yMc+g8NIoyI0JlFCEQpAYrEGpVIo4bqa5FcA31KEmg9r9EKiHJ2lpgSJya9lZJeYjjUUuDSfA9CGBQhOKQmP1ESH8mq7ohKr/ChXq4giF9wil8YyC8MEBaeFBUFtJQQdiKW0UmAJTiAX3gS1QluQSC/6Ky44gaGQ3LUnsIkg94h0jPwrBpL5sC8QruJmvQUu6t5KhHSd0R4KK64BbFydXlB0JKEZn8jod5ARPXZB+uzAYcOgoCI6jMPAA7xs/z4mf4YDvEzAI1QHIJprRlH+LmN1pC8/C6CQ+X3pVAeU3ZfBAZRMw4BEaHlc/+ZOwTFciHcnIu1GUGsFLCG9lHjdqIstBETEisHOQoIDkHj0JoWOLS6CYfWUhEQ2kCM3kyI2UGI2Vsd40eIOUiMOUSK9id9OkCL8eN8PliffJT/5QQ39RQ346Kw6KmgMrmeWMYisaiIKSQhk2RQ2U4iAwsBFImpRCGNyKORaqhEKqmyvLKksLqiEqIUiOR6IllIokhIFDEqOEUKwjwi1Cb6DocwXwjK5AqLavPy2dk5zK8ZtJRUwueE8uiYgvfvM9+9Tf+SXEIh82USLUzyQaqBagCHBJBYDZ1CDQKwPuG7IdZLgTbzCORAPipIe6sTQY0cGEc6vhQq3JR0NFmuuUYOq5QjI9OEIOoNzBzwlJQwcQhEroE0bYAiGMmKBNMBVkEjEE8Kl4NjEOuJI0C6g2C/QK6tRc2oFjiEIFCzYLQRKphTBCz0G4f++gfmX8GhypOeBfPw5fOMmOtalSzFVW4yVF3rIX/VkfnOoi7JRvV1cEPxLC1tt1YYTC+ZQcj31nAPqOirWFmDVMTpigwPecwYxYd+ugQ71asRyus9NWe7NRzvIltvJt2KV18w1L42akg10ZUYq6tNFUSLgnx8WLnF7dqul2qGzA0zn3PA+kbIxE9hc5Phzf/R+ryH6zLursy4v+pr6MrP1+Z/CJ4ecdb30ZPZVxNm3y1e/pK5L7L2VKzwbhr/fYEopkwSWyX9XCFNKROnV4tzqNJCprICetFEOpZcV6vU1cm0fBYnt7jqNYUXJxbFscvPcyuC4A8oqtyn4pwHosRg3ZtjuvenBXEX5R/P6yLP6l4Eyh8fEt7fK7q3T3J9lzxks9p/Xv2UIcLxHRX2beRurcXbJikiz4qrEzSF8bIzB9QzXHT9O+usWmkNjRoMjOX6JoV6+JpbB5UN1VI1XStnNKjoyoYSpfKDRHZDo/nSoMvRKgkaTZFEl6cGgyj9Wkm/9rWtLKljrV6vMz10yODwuTa795sEHzePjuyWW+2cJlrI05T97V/BAYewYrn/gx/AoeZiuf+Dy/2+xP/oFfiNQ3/9jfr/+hEAh848cT0TNjk43P1MuPvpJ+6nwtwDHk8OCEOgKDDcNfAplMmBNTT5OGTNXbFff3jksm3DN2yz371jyt4tU3asdt65atLxPdMPbPNeumD89BmjfGaMnT7Pfskqz7Ubpm/aOGvtcq+VC1yXzpy0eCqAEKafcMjLYa7nxLlTbOd52s/ycHC3Hz+kf1+b1hC6baKnB7EK8Bz1zAz1BvcwDj4wqCJhOilufNb9NkkXccnn9JLP6iWfQQTp28BFSMpcU6ACFroNBhGSuA0GEeoRNWcqYFNZy9DBrDCGqHEw6209AhqrAJOIMP2QNQfWULNB1GwNNULRT0ncELfQLCCimmd49gvTujftBfFjMx9MPLa8g8dw/IB2et3amI0ePmiKh7vP1Km+MxBryHeqr4+XF8RqD+s/YMSAwSMHDh09eMBku8HH9s18emPtu7vLEx6uyny2ofjNtoqoneUxO4s+bc/+uPPLhz0fXu8Jfbjp9MUFx4LnBl5efu76huv39z2OOB358WZMwtOvWbEFhV/LywpJBCKTxubVCsU8uUykUsm+dQr9mUeEuUO/gEMYFEHfkUKkU4qAi9RqiVIjlemkIp2EragrkdBTRKQPYuIrKfGZjNwoOfm5AtWf41C4mgzRc6Hiimv84gvcwjPcwtP8olP8okBBUUCzhMXYTQSTAJYERadgjd2LEBHcLDkvqbypID6Uk55AtV7zE2heIFV85GdyynNkD4ZAzYcBNTU6WhC9ALFyoaKy67zC83V5p+vzEHeoecZRHeBQzkFuzkF+DkCRHzfrAA8RgkNgEAEIYTiE1M6hgXKignPSkmvy8tuy8nuy8geYpOUPJBX3QWLIK29W6T1Ryd2WaqYjqJprKpaDZIXr8M2mLussOw3mrh6kJcBc1O20uM30uA20uA3U2PW02PUYDjFi1tLBGvrmDiE4RItaR43aQP60hRy3i5zgR046RkwKJCYHk5IvkJMvUZMv0JLPMpPP1KQE1X05hbBQejA/+4a47K2QkF1HJrHIdTSKiEqRUSlyCkVCoYopFCmFLKaQhBQSn0KqJxNZZCKNUEmshlo2IptA5hIp/xEOQdAcDGlFauRK6wuLa/MLODl5rIxMemo6OSm5Ki6+5OOn3Ldv06I+ZBTmU8RC+Ls4Ajw6GeCQRMmABiEepGAjOKRq7CxHcAh6K6AujsGFAanQwAP5Cg31EihmUwHtYEHbTTikI9U04xDwj5paq4aBqsBFTQCDIA0McgWDCAvahoo4QCx0BhGS1sDma2pFyOghSI2DrDnUCPoWLofNNWohLblOi5pCze4QLH4Xy/3CR+ZfwaHiwJnlO3uWbLWq3GpA34vnnzLVQdfQK0vJG7PaD6aqjOGa8iVq/kWd7mVl6SZ+/WWt+rlafJpROlXHO6Kl7NdkLxBFjdQm2DW8H6253EnjZ6neay48qK94iNPkGCk5hgqxoZqPV9fitVWmNZmtXiWahORYXqvudT5vQEDEiL1Bfd0Wthvt0nHVtEEPDjk/DXANPzXpuv+II1v6rJrXxsGzlfP+Aau+uGwsHbO8oNvyyq5LKzptr+p2iNYvkD3kTM2oU8yxgXTbUxSnk+V2B/MnHMxwP5214nbx/uekEzE1R98UrH+fvzW/7kKt5HJ5wSpK+TZqcYCc8V5JiOeEXxQf26u5dJL/5JTwwQnBrYO113ZRL2+uvrCGdHpl7Z65PJ9xnG7W3M5m2lE2mgkWGncL+ZoJmvCz8poijZKuS3im27pAM6yTtpWJVh+nwxtJccYVegaS+6e0uiqllqbVMBu0LFVDkVwZWcO7LBA+VSuBiEqhUk6ly5M35ClYjwo3DCI5GtbaGpatNHh/2ODdFZvne1rl3hiWVG77um5sdL0TV/ljsdz/6Pvr/8rBUOcGxs7/ykP92wfhcrlQfYf1Dv3++f/aK/Abh37hnflvPgVvgAsO8zz9wCPgnltAqEdA6JSToV4nQj0DHnideuwdFO595ql38DPvU2FTDt1w3nJy7JJtg+auGLBs5ZitG1wPbvc5vt3n2BbPCwfnBR2YvWm547yZo+fMnrB0uTv4Qls3z9m4dvqKBZMXzXBY6Gu70MduoY89ikOINYSpqV7OYZ6X3Twv27metrM97Ka72bvYjhvct491q1Z4HJhDehCrAIJlh9Z68zwt3twcVxXvWvJmWPIN65hzBp/P6yee1Qcu+nIWaSJqzpfLBIMIcAgMIlT5VxAoAhxqaRMhKXM39CpQIvo2iQiI6M6PRISFK0DWHBTOYbVzjVVzD/QYD/RYTWI/1GM/QgROEbAQIBP1kR7lCY7y1Iz2si3746CyiBEPDnZf6mw8urterzb43l1s7MaPnebl6+Pt6zttus+06d4+Pp5TPBwmThw+aNDQfgOH9xswvH+f8cN6rlnsGHp52eu7yz/eW5oatibvxaaK9ztJMXsgK5kYv6fys39Z8unCtOuJ8SHPIwLuPzn6JOLMqw/XouIefE6OSMv4lJOXUlKSS6iuoJEpbAaLW8MT88FcVyoh7erfWUPASM049D8lIrmkAesmQogIMYt0KqlWLVXrZDC2UqDkEyWsTCEpRgSZCkAXzThEea4AITj04ns1u0MIDimJoZLK64KSi9zCYG5hEL8IiAgMnwBExYgE33AIiOgHHIIjg4QlF2RVtxSkRwpyuIKCYE+zsCcDOITtacShbyz0XEZChJAb7IS48Eqwa65xIVYu71Q9OgcJnQB7GAwiDId4uYcQHMpBcAgR4hH5ISVziKB2DorowDs6Jsg/LSm5LCu/qai4K6+AuIgHmKQVgEOYgIgQKEK4qOyeuBRRMxG1xCGkj6jwFowk4uVdrc8+X/M1kPnlMD1pHy1hJ/3zNvrnzYzPG+lxoA2YO4RqLS1mDT1mDQ0tloP2IdpH8IU2kqN3kT8foqQE0b5eo2aFUrPDqLnPIRqbmf+WlRfJzouoyQ6rzbzLSbtUk3auLuOSIB9GMMXxiSU1JDqTzKNRxFSKFBFVTKUCGkkoiEckIBH5JCKPRKwnEWtJJA6ISKojkvhEsohIFn9Tky/Uwh2SYP1CzTVyBYU1ufmsrBxGWgY1OZWYkFgRE1v04UPm+3epSYl5VFK9BmMemG0q0ShrwJBByYTFa4BiOahkw8KHERxq0PKliDsEOESrB3sHmZcKB8N0VLRo7Q9xCDGIYLgqVM3BARjYwExVdIorIhhMBBNUmwa8YkSEJHojk1XRp4FZQxgOYSENTdJBb1Kj6ppZCCmWIyE3f+PQL3yC/hUcSjjjIktbpKpYS3s3KfWkRfEtM+p769o3rcTvrGrfGivSe+pKPHXsPWpJYEXBXK3iqVBxr5K2vLjUu5Z3oEH1sIHqL/rsJI2ZoHs9UhPQVrnGULlDv+GlqbrSUCrRl2kMNDoLtc5YI8Nr6ThtSauCWIv3Me1KWc5CjoeYNivss12v/Yb6C4wd3HGH1hpe3W55f3ebyzvbLVnbvounodE0vOUKvMdlsxM5/c/XjwySD7ukGnJNMyCkYfBlXb9L2r5XtX2uqXte03S9qOkUrO0UoG5/TNHuuKzdCUnbExyTM4UWD8tGvae4pFGH18psy5jDPmT1T8pdqODGlp84ndjPM6qfc8rKvZm7j6f4H0s6dDhz34HUOUujR06K6j4oZ8wYsu0IxqheonHtFbYWqkkGqjntVBtHKQJnKC8tFe1yVvv01vYz11kZa/CGOn1Dub5RKR4veHRKp63SNtA0OiiWY2u1BWVll0IfeO7bMyE1/ZhGWwI4pNPkKrUJKv4Dzh1XyepWkoF4qbspc4khbUsr1uF+/K/TPzKHP6zr+qi6K1v8p8ly/1/7rvz7+fzXvwK/cegX3pn/5lNgDOuZ+97Hb7gdvDzpwAWQk99F14NX3I7d8Aq8N+1s2Kxz4bPOhs0IvOe9//yktQdGLVo/ZP6SIYsWjtqw3NF/s3fQnlnn9826eWzx1UML9q52WTZn7PKFjhvX+u7YNGfr+pnrl3ktm+20cGozCGFdQ40s9D0O2QMRzZliO9vdbqabg6fjBNuRw/p27WxtboxUy6E/gENGOL22FnrjBhjtXdk9/pEXIWFu4Wu7xFvd4i+0/hxs/OW8IeBQJgjmsTZHzKFTWUGYQdQSh5oNIiRWARVmE1VDADfYRLe/gyJwipBkhSYcaiYigCIQ474e84EeGxXnoR4HxSGEhR7oER7hSc/b0N8PLY+Y8ORYj91zLdyH6w/qqNenveHw/t3cnByn+U6d6jPVx2cqgkM+Pl5TpgALDRs0aEj//sMHABH1G9a/u6fz4DNH50XcWf3u3tK4+8sywtcVvd5aHbWLHLOH9nkv+fNeQuJhcsZVRtmbqpKYjIzIhOQXiamRX3Ni8otSikozoTmzorKERKhm0Bg1zFpeLV/EkwALKaAcGtq7W8wa+rM1IBOYSBC33eT2/PtMhcYmIjSAG4TeRNK6lWKdRqbTQUuGXKYWMmScAiElTkh6Iwa6ICPUAeyhoL5QgigvVJQIFeVlC8Ge5yrKMzUF6uXCVKQH0qobgrJLXIjbLjrDLw4SFJ8CBBKWnBKWgvMTCFvUIAJTCBanUSF7sJ3C4jPisksKwh0V5bGS+lRB/cZC3xAIfT6NOIQCEnKTDHohJ0fAFnGxSOEwtkhccZtXfKUeYuXyAgGHuOhYWMAhjIhAgEO8XIAif242gkNQMofEKiAUhAnaig7zcpG5q7KyEEXlHXllqLzygbzyIUhW+VBa+UiKbB+2gCKEiDAcaglFLcrnIHTuFpTJ1edcrMk4zUw9Skv2oyXuoSXsYCRsYyRsZQARxYNHtAmgiBG3AdU6ICJ67Gp69Cp69Gpa9DpazCZK7C5y/FFy8nnK13vU3JfUwmhacRK9NJVe+pVZls0py6wtS6stiuHkRjC+3makXuFkXucVPRMTvvDJVRwym0ERAA7RqFJENDEiqoRKEVPI0ESESQARC1DMBiKTBWSolCNDpZwUrZdDF99VyiFB2+ALNfUL8YpL6oCFkDK5XEZGFu1LOiUxuRoC5aBr6MO7r7GfMvOzq3gcqQ5rDVI06IQqFUxEBTiB5hywZaCYDdIOsNhrwCHIf+OKVYxG+NHS6pCRrE09PAjtgIBPSDWYO9S4RYkFYRgaFwEhTIBDmICIYNu8H7sLjCO0OwhrEGoc6toMQk2VeI3hdciFQHUtBVD0G4d+4RP0r+BQ6btF1fGTaimrpZLDWfGTop+1if7QKvW1BetTh9pPVvJkG13GYG2Bg6RoAqfKXSE6Vs1Ym1Q0JrNwaDl9qkp6tqFqryzGVflikO7hELV/O+lyU20ATpVvpROaSgGEGnqqdYPlum4qlbmGi9cSjfl5rcVVzooSN1lkJ3lC/+ii8XafOls9au9w2nTdBdzRq2Znr5ocu2k1/ji+XaDJ0Aemfjl9Yulj3nI6PZK3uaZrf6uh121d15sNXa83dA5p6HRd1/amts0trfUNjc01jdVZjelJHf6YDndMq39SgTtBwQXnWgakmL4uw5VJrD9VGD/JaVXCOSCXkERh2QSHU1/776v0f5UX/CbpUmT2tY/EI5Eljkcyu67MctjKuvFAlf5B+eaq7PAC0bx2Mh+8ystQ5Wuq9bFs8GmvmmStnmCh7GMot8FpcGZqfWOpvlE6zph6bbNWDbVw4A5xdDoOBFl/+LjjyJFuRw4Pi0/Yo9EWq7TZECIt1L5X8e7TDtmxxxgI2+hrJhgq3A2lq9rW3pxQUzYvhTD8RpFZcJYFVZjyX/8l+/cv+E95BX7j0C+8M//NpwAOHb4weXeA7Qa/Uav3jFi7e9T6/eO2HLLfdcLF/6xnwPUZQXdmB96YdvSS565jjut2jFuxbuyKFRNWLLbdsHTS3rXup3bNCDm48PHp1fcDVwZun7p1mdPWlR4710/fuWHWxuXeq+a5LpkOdhDgUHON3Ddr6BsOeYI7BI1D9nM87OZ42M+cbO/jMMF94jiHUcMH9+phY2Fm2IxE0Eukp2ekr9faSG9kH4NdqwbGPplPSdtCT1xV9NQ1NaRf8gXrL+eN087jMy7gMi7qAxTlYFNZ/8gdAhwCYWOIKm+2cIfQDqKWxXLfSua+x6HmfAU6mjuHdBM9QLqJGI9wtMeGtPBWrNdd6W+HFjwZ9eRo3w1epi4D9fu3g04hXO/Olvbjhnp7uE319oLIhCmeXp5eXj7ePm4uLhNGjQIQGtSnz+C+fUHD+vd0Gt9v72aPRyEr3txfGf1wefLjlVnPN5S+2U74tIcat5eesI+csJeUfJyVHyphZojqiGwmgUKtJlGqyTQilU6hM+kMOpNJZ9Uw63m1ApgIJBEo5GKokdMAC2kU/75SDhgJmccqR7ydv45DCjEyyEgrgyZylVZcK6spEVKThKR3EnKEFAIVgC6oL1Ac+gGEMChCcYj6TEUJV4E7RHoorbolLLvMKz7HKw4WlJ75RkEAQqhEJUHiJsFa1AhFKBqVBEsqLiuId5WUxwoUh7BLg5oR6AezqIV99A2H5KRwKeG+qOImr/hSfUEwNA5BqANENSCBDXlH+HlHeCgUwYKLEVEOEqiAsVALIoLOoqOINVR8UVZ+Q1F5T155H8MhYKE/wqEHmEH0Mw6BU9RERBA1AV1Dl2ugZSjtBOPLIWriPmrCLhSHtjMTtjETtjI/b2XEbwEoYsZvQgVctI4Zt4YRu5oWu5YCLBS3m5p0kpp2g5b9nFYYSy3JpJSXkiuqKFUkWjWFUc1gE2g1BEJNRT6r6DMt6yn1611WzgNe+QcRJRdcIQ61nkEV0SgSGg1YqAmHaIBDYBABEf2BkLuoUjJV1iiKrAUOYQOIYMpQY5kc1jIEZXK5eaysbHp6BiU5lRSfWBUTWxL1Pjv2Y3Z2ahmtgiOvgzwDyHbTNYg12npoDeJDVhvWooPMPOWBV4mmKSAjhlRIMw+KQ1jTTiOroJEGjTjU3D6ELbAxRC1p59+uMTpCH/M/YSGUu37j0P/Ox+VfwaGk53OubjFKezGmQXyEWDX36RuLtx/afn5nSHxnVvvUWvW2Eze6PS25Q03aAGXpRH7+kJz0jlkZnSq/disr7MtNtdO+tFWG9FCfs1YHdVZvtJStNlDdNlVRWzUoTRS6zkr1Ao18t1w1X6UYq6u11lYby8o7aKvsxZ8Hq+M7iTN6fi6x3UB06FY4rHVmz945XYdmdx2X0XZorEm31ybT8wacKx9ElLqo1PZ0Xc9PapPLWv3TDcantcandMaBOiPQKZ1RkNbojMbkjMYsSG1yQmN4SGdwSKd/TK13XmIUWIW7kGUemGocXmAYmWsYlo7PFPSV6sKVUqU2uk61KEvtnqA+zdA+l2piFJq3cvVJktIzSjn7veodWSNWKtU8jZCuK4hXv9usu9hHvau9eI6pyt1Q4WSuHmaoHqCv6mCgMsOpcCCjekM9yhizWsiW0B6XaB8rtOk6JUMnr5KpPotlD+WKULnqg0aXrdV+0aqjxbq32tp7gnW2/G4Gcgt91XgD+SQT2YHe6up5VVyPt2VtrxTqXyizpkt/u0P/FFj473+ev3Hof+fN+v/yUXB4/R0H7dZsH7V43eD5KwfOXzF40aphy9aNWbPVdste5z3HphwI9Np/0n3vscm7/J0373Bcs85+9XLHtctctq7y2LfOM2D79Ct+8x8GrnwctPrCvrl+6z33bZi6Z/2MrSt91sx3Wzpj0mJf+0VIjdx3ptCPxXKejZNYwRqa5WY3w8XW12Gip92EyRPH244c0atbVwszM2QOUeOPPk4fZ4jTNzPS69xG32GU5ZbFQ15eW0pLPcnNPkyNXVYUPinj5oC0Kx3TLrXKuGSSc8WguXcIs4aahSUrIB4RQNH176rmGt2h23qkFlVzze5Qc8QcZg1BvgLtkT79MY7xxJj22JQWbsl61Y35dijlzcT028Pv7O6y2cvcY7De0A563S1xPdpajhzUx8Vxgo+3+1QfL19vL2gU8vbx8vbydHebPH70aAChgX36DOjVa0DPHn27d7Qb3XvLSudbZ+e/vrck5snqxPA1aU/X5L3aXPFhNzl2PyPhADNpPyVxHyXlZE1RmKKmUCXiSoQiAV/M5Ypq6wS1tfz6OkF9jZBbKxLWy8Q8pVSgUogxEPpu4uq/9YgQIkLithEi+k8St//IHWo8EaYYaWQNOngCUq68rlxE+yIkR0kor2SUl2C5KCgvFdSXStB3vtD3OER9qqY+UZEfyQl3kfahkgu8krMoDsEcoVOistMgDIeEpUEIBZWcEZcEo0JuAgsJQKVnxZVX5KR7KmrYH+JQy9q55nUTMiHPU05BwElGholDoYKykPqi8/UFQdwCiLlrxCF+PhAOImAhhIvyEC4CmwjyFZqSFaBA7iBYQ7zsw/zcE8LCYGnpFXnlbUVVqKLqgawShDhCqBrdoZ8NIgid+yMogpFEN/mF1+pzzrPTAxhfjiDWUNI+etIeRtIuZuIOFgig6HMzF2FQhOAQIw4MorXUuI3k+J2khKPUtGv0nAh6UQK1NI9UXkWoYFZX1RCJ9ZCXTSULmRQ+m1LDJhKZ5TmU/Chy9jNmQQS/OlFML+UzmLV0AZMmZdBkdDomCSrUKfpeVMQyahJVRqHJMZGbcAidOCSqqhZiNXJofEJ9UXEtUiaXx8rOZX7NBGuInJBMjP1c/vFTYXRUblpCMaGQzqMIVLWKBoGmQaBu4Cm0NWIY49NA56GNOnWIdQPjfYCIhCqdQKnjSdUsPlIp19wC9P0COQXS5MiNjUONLNTSFPq3LNR8AFIdh+JQ83TXn3IafrtD/+sfiH8Fh74+n1J2t299pL3orTvh7biIl92eP+qd/qFTWbhFyUFT1ukORW+6v35nnZbRjxDfvfKTdUKyVVy0eUV0a9IXG8HL1rpL1hp/U9UhM8UBG82SVtoVhrqn5traVhr1II3WVatep5Pt1miuaVTXGjjLZHk2/EIrXam7Ms1Fmtyb+K6N/0Pz/uldDCr7GhJ6G5Z30SN0whM7GuV3MI21dEnq9KxqtEzpq9PYcTX9EkRW5yS4Axr9vTo90B5UsNin0zug1ffT4vfrcHsa9EEHdHqAQ/dk+Hssk5Bsoys5hqnCdvEEq49fLOn0SZq6jxqOVvWMJ3QvUo7KkM8sV28gyndVyXeUi2emS4e9U/gmaj4KdLXahhqpjibXljMVubc1n6Y2PPfUXnVW7R8sXmktcjTgj7BRTJsimTBBamQiMzChdtbnX+0oE7eRqbvJlBPk2usadXWDhqZtyFBqP6i0ESr1hwZdhrYhVdbwSap5oeTcpM8ZXt/eQG2KFw/BKQYZiVa0rc8bVCXoXFhnmsIwia9rx1X9xqH/fsz4p/yGv3Hof/19+//vDwizfZauHD5nwYDps/pNm9F/2oyBM2cNmT1n+LwFoxcuHbts9YQV6yauXDd+zUbbHbvdd+zw3LjeffUyl3VL3Xas8/HfMv3Ezhnn9s65c2zpo6A1IYcXBeycdXjrrJ1rfNcthCi5SYuQMjmsUu7f4xDqC9nOcLWb5mwL7pCH/TgXu7EOtmNHjRrZs3d/c8vW+jiIVUCgCAdDiYzwhiY4I1OcuRmujSW+fxfT6c59A3f5xj7aSUkN5uWe5nyB/F/fkvCRxfe7Ftw0KbiOKwzRK0JVjJpCiG40ClgIU8uSuaqbaL0c6hRhcXNIpdwDRI04hEXMIRRkyHxuwY5oX/OmN/vD8OqXI9NuD73v13P7dPOpIw1se+oP64jraWMyoFunCSNHuDs5+k6ZPNXbY/pU6Bby8vKe4u3j6enp7uLsOHbUiAF9evfr2bNfjx69u3Tp2bGt3eheftumvg7dHBO2JvHpytSI9RkvN+S+2lDybhshei/1835G0n5m0j5K4l5qamB96XN1XZlazJdLFBKxSiyCYT8qIV8h4inEfKAgtUykxaLe1DLdL+AQ5hEppY0lc/8hEUHXUItiuUYcgqcBg4y0gEMyvqy+SkRPE1E+SSivW+JQIxFhXPQNjZrcIepTDS1cTUXah8SV1wGH+CVnRWXBorIgQCBxeRAIhSK4iQhwSNSEQxgRNeHQNQX5vor6REl71tIdaraJmp2iP8AhKuBQRBMO3eOXXa0vOldfcBoC61rg0HF06tFxQf4xFIfAIAIcQoQSEegwzGkF8XOOCvNPiYvPy8qvySvvYDgkr2pmoT/EoUaDCIvhboaipj6iW/zCEG7eRU5mEDP1GOPLQXryAXrSXmbK3m84hBDRDubnbZhQm2gjPX4dPX4thCtQ4raREw9R0i7Rc57RCz/TS/PJZdXAQlWV/CqCiEAGA0dOpSuAbVgMAYfOYhHLqaVfSAWfGCUxXFKWiEHkM2pr6SI2XcZAWYiGbKWoZE1mEWYZ/ShqEwt9j0MiGMOK4RCwEBarjVpDNTm57KxsZnomPSWN/DmpOiau7GNU/ueY/JJsUi2BK6GL1GyZrkau5Uh0HLGOJdTRGnEIacuh1uuYAi1bpGGL1Cwh9BQBC6kgFA5CETCRa5v7gr5zhzBTCPQ/ZSHEmEKsocbTf+gX+qlMDiOi3+7Q/9bH4V/BIeHnjZIrY+v3Daj3H0N76Pbyhf29S6OSHw+kvOzHCuyTuavd1ZCO66+Yn3na++EVm1eh7e696BJ6zarkZnflk/7aKza6baa6hSa6JWa6RRY6ewOxN0793EIhXiTTJoh0HxSa7TLtIaUmE/BCJcmSFq3i5UyS5mykfVgQf7Vz5NW2088atk7taETt3ZfXfQ3NfHW1oXepeZeCDnrp7duH425nDxUrvOWqCQLdqARRlzNis31Ko90NhnsbDPYhwmPar9Pfr9MD7W3Q39ug56/VO67Se6g2eqmwuE8yulJsEEE3SGaZl2YP4n9aKn94Q34nSnowQza1QONYpPGlaKaVKKZlqWdmq9zSlIOjeSPfCY8UqmOZqsQyeXSB+sMXReRpSdQMadxabcEdbd41zRMvRbCT9tEpTXWhIieparJtaSvzSqehgrQNTPYEOd+oQdJWqz6pasjT6Sp1OiiQS5Wr3+tUb7T8dxr+W434qVL1jJ9/6utQm7pu5jJrI8kgA1U3kzpPQ16aiVxpoFKbydU2RKm5SJ34T/mu/Pt5/te/Ar9x6H/r7fr/7nEAh+bNHTprxqAZUwfPmDp8hu/IWb6jZ08bM3vGuDmzxs6dM2bevDHz549ZumTCpvWTt2323rTWe+Vi15ULXDYsc9+5xtN/o/fJHdOuHVp4N2DFtcOLT++ee3jL7G3LPVfNdV46w6EJh76LT2iyhpwX+jgv8HGe7+00D3WH5ng4zJxsN93FfqqTrbfjBHf7sc52ox3sxnr4+jr5zuk10s68fXcjYwhXgPo+fQNDvIGxoYmpmZmZhaV5K5tWZp1sTPt0trAb1mmR98hTu2a+ubk+9+02atJmVtJierQT5e2wqmc9ih+0yb1lmnPdIOe6fs41vdwQvfzreoU39Ipu6pXe0iu7pVd+W68CVeUdvSrQbdjqV8IeCFq4o191T78qFFcZalhx37T6kRXhSVtCeAfqy96010OrI8bk3B/94dyga7u67JljucAB59hfb1Q3vQHtcQM6thrZt6f9uAnurh5ent7enp7enh4+3hCe4AM3oFfI09Ntkv2EMSOGDB3Qf0CfPn269ejbrfuA7p0nDO56Yuf0pJcHcqN2Z0euz3uzvvDdVlDJ+62VH3cSYwCH4HvtPmbSXmriXkbaKX7ZC019uUYslIsUEqFaLNJKRFopSKgBAQsBCEGVGkgN0/b+5+4QhkNoBxGCVf85DjVFKbQ4BagMwSFoIhIADgmbcEhOfQUU9IfCoEiFKEJFfaGiPtfQEINISX4gqbopKLsoKD2H4tAZQCAMh1DBTUzB4tKzErCDSs9ISgGNIEThjLAMYuUwHApX0p4raRGgliD08xrra1JQ4TDkeaLuEDQUPRZX3eGXXqkvPPsdDqHzXpuHwDbjENZQhOBQzmEUh2B7TJAXIC46Kyu/Koeku6q7iqr7wEKyqm+OUJM79EBa2Rgx1xw014xDzVAkKoGuoZD6vIs1WWdYX08yUg8zvvjRk/cxkvcwU/Ywk3ezknayUbEStyNCbCIEh+jxm2jx66hxayiAQwl7aWlnadmP6YXx9NICajmBXMkiVHGrYRAqRU6mKal0JZWppDNlTKaQTa9jweCM6kJy2Vd6ZUY9pZTPpHMZ3Bq6+HscaraJfljI6QhZNYpGV4Ca3aHmMaxVBGFltbC8kt8Ch+ryC2pzcjkwayg9g5aUQoiJL4+KLvz0Ke/rl3JqOUdIE8oBhxgiDUOopsN4H34Dg98AWxCAEEzvgcGmNEhK4GlANC6WDgdJcY0s1ARFWKVcIw5hFISAUFNqwn/uCCE1ctxvIIQ9Tsv4hH+FQxgUNaqBXPe7d+gXPiz/Cg6VPVwZ5d6aumSY8MA8+rWVUSH2Z7Z0eX9tQO0ne+1Dp8xTQ/wu9d5yd+DlpxPDwsY/eTL29o1x1/37R+/srDrUXbWxk2Kmldq5tWpya+3k1rIBplT3HpxPmwXKdL5GUaMR1igTGIokto5L0ChrNdI69mcR9Ro373zxi42vgm0377fudcnUpGSAKb2XG9ciU21CrzeMpLWyLW1t+LW146dOCfnONZXO9fRxQt3ERGWXMwqojrMIaDALbDA93WAapDMNajA+1WAc2GB4qgEfpMMHanHHdSD9ALX+KZH+PZX5Y7FlCN30LhWXwOxSkz9d+Wgja8ecmImjqPODlEsydNOIkjlV6plFuhl5uqnZGo+vWrsE1eiX5AmBlC3n1JGvhRHXFW/O6dKO8ko3CCkhQmEZX04WVdwjZ5zl15cy5VK6lsstSs4+eID64Q1fwqiTP2PI3MRKB7XmnEaX2KBO06ny1ep0jTJKFXOQfWIR7/5+0Xs/Tcqp+kOzcnB6ovZmig6GykEGkt548kIjVoapQoyXCfS1MitirbVA/huH/usp4x/zC/7GoV94Z/6bTwEcmjt92GzfYbO9R872HjvHe8Icr4lzvCfO9pk4Zypo/OypY+ZMHzt/9vhVS5w3r/Xdsnb6miWey+Y6L587ac3CSVuXO+/f4AGBCpcPLrrot/jUrvn+G2ZuWDC5BQv9oTUELOQCWuDtMt/LeZ4nEJHTHA9HwCGwhryhUs5xgofDOFfb0Y6247znLlh58LTXBr8ett5WnfpaWFjDkFaYzwozWk2NTS1MLSzNLFtbgMytW5m1a23WqY1Zn06W4wa29ZzYfuOc/md3jXl9yTH1iWtRpGtVlDPpkz3pw2jS+0GEyF6VLzqXh7ctD7OueNy6/KFFWahpeahxRagRbMuRrUnFfXPCw9bEx22Jj9qRwjuSnnYhvuhBiBhQ+XJkWcSEvLAJSTdHRQT0v7azq99im8WuZm7DDcf01BvSSX9gR3y/TmbDe3ccP6y/i+1EH7cpPp6+nkBDHlOmTEH+85ziCTe9Pb29pni6Ok0aN3LY4L69+/fo0ad7977duw/o2tl5VN8TW2dkvvYnJByqjt9dEb21EvRpR8XH7VXRO0lxECgHOLSHDiAEnfGJe5lpgcLyCC23okEiVohVMpEGQAiLLsCEGDIAQjJUch20DP1Pi+WwajqsZA5rIvoPiejnwwCQkHo5SHFowiEh5ZOUGonhkJL26l9IRXulor1U016oac/UtKfQ9iOpvi0ouywoPf8DDokqzoi+xyEgIkAjSTmgEZTVITgkrQpRUh7AQ6kQFkKu+69xqCULARShlhEkcT8UV9/il16uLwIcOsUrPMUvQIvlUBwSNOoYP/8YF9wh1CDChJpFkD53jJtzEimTK7usqLqpJNxVVofCAHhgoZYCCkJ1H5OkIhQTtA814dA9SdldkLj0jrD4Bq/gcm1OMDsjAFiIDiyUso8BIJSyG8RI3oni0A52ErDQNlbCNnbCNhY0EcVtosVtpMYBDq2lxm+hpRxl5txhFccwy4uoFRRKVQ2JwCPBBFWqDDGFmCo6Q0lnKRgswCEJmylgM2oZZBK1uoxBKq+lk+qZHKiU44B3RJczGXIGQ07/V1Igj9akljgEUQpYmRxYQ5XVgooqflkFr7SMB+HaRSWYO1SXk8PJzmanp9MSEis/RhdGRecnp5RVlLDq6WIZS6pgiFR0gYbOV1O5WoAfACEaKioPJpli0lG4EGONhlkjdtDP0kGBXEsc+sPIhB/yEv6MkZpp6qccuebSuCZHCAlsaIxtINY0tBAS4UCq6dKh09/8EfIPvPxfwaHsh3NfrbMgHnao3z1XunUeYc2ot1u6R10fW3xvnOSWBydydVzewRdJa8tjl3M+ryS/m19xxfnLzj6xs0yEzq20bh3UDjaagVbKQa20g62kXTsQNi5PomSl6XjFGm2eVhmtZiRI6MU6ValaTtApc+tKSkjh2R8DIq4svHPWa9P1ib1fdTOjjMaz+zjyDTLUZkyp2V26Uc9Mg26ZPS/SlzCZu2jZc1+Fdsqs6BOt7nRea3RJY3FJa3xZa3xNY3RNYwi6ojW6ojMKaTC5oUX2XNAanNEaBGnxJ7R6F3W4W1r8XaXRQ6FJjnCSPHOd5JJX7NY2L+a0q9twQLsiUzeVqnWL1ox+rB1+XzX2icrtg8r9jXbWO962hzVXbqiy3+lK7qkzTnILTn7lvspWEoo1ymytvFRZG8OtSNYK49XSNIUoXamIodXlqSRFOkmlVvBZnZAqusHVHFGoF2jVK1WaGxL1K37cPu6gTnX9e4kvH1ddPlY/xzG3V1tKz27ysT3lgywEE4zYC9tlXW6TUt6BJG9DUeAoAqtnaWbUuoR/zJfl30/0v/0V+I1D/7xPBsChhTNGz/UZNc9n3FyvCXO9bOd52c+FQUA+jvN8QfYoGk2YO3XCotkO65Z6blkzc+NKiM92XzjTfsGMcUvnjl+3xG7veo+TO2ef2r3w2Na5u1b4rJw1aZGv3UJQY7L2z5Vyf4xDM1xtfSdN9LSf4Gk/cYr9+MkTx7jYTfSctXDjmVu7Q6NmH77e12Fm6079W1t3MDeDfAWcsZGBuamZuVkrC7NWrSwsW5mbw/5WFhZWlq3a2ViCX9TNGg/RBWN66E0eoTd7Em7DTIuTGzrd8O8Vfrrvx5ABKQ+GZoePLIkYVxU5kfhmIiPKgfnRjvVxIjNqPP39WNrbMZTIsdUvRpc+GZn/YHjqjYGfzvd5GdDrzr6up9d22DfPZqWb2bRxOMe+eiM76w1sr9fTWr9HG5M+nayG9O40ZugAxwnjXSc5ebi6TXGbAuTj5QEFcbDwgBBtTwSHvKb5TJ/uM2OKq8eEkaMH9e7Zq3Pn3p079e3SYUBXa7exvS8eWFT04RQnLYCeBBVxe2kJuymfd5HidhLjdpLid1NhbkwC5IMBCzXhUGqgoOy5tq68QSyGmacysQ7Ltv4RhP4yDiGh25CpgJTM/c/GEP0ARWBVaQGHJHx5U7Hcv8UhFIQwvVQ14ZCK+lhKuCsovyYovSAqw+rlzoApJKkIFoHKg4XN7lA52EdnxeXBgENwDLK/HMEhFeVhSxxS0oDH/rVHhFhDckSNOCQlPRBW3uCXXqovgvFHgENIqDev4GQLHDohyD8BaMSFrLm8o/W5QEEICEH0HA8ZTwR3nRIVn5dWhCiqbysJoQrCfdkf4BDUy2FEhBlELTwihIiAhZpxCKyha3V55zlZp1npx2ip/rSU/XSokUNZiJmy60ccAiJKhGK5rRAxh+BQ7Hoq5G4n7GZ9PV9TFMkpz2FUUalVdRQC5L+JKNDhQ5MxmAoWU8lCtsBCUthyWFIO4hHVMqkMFo1RCyzEBGsI9vwKDgEXYe4Q2jgEQ1dFSNcQAcrk+OUIC3FB2KwhNFMOWIiVmcFISyXHx5fB6NXE5NKycnZ9jVzO12h4ahVbogZriMrTULk6wCGgoGZhONQ0z0dHhqag5mDrb4tv7k1zHPYv4FDzKX8JhzgNxG/6jUO/8KH7V3CIHLms6FS/3A19GBunqJbOFo/oU7dsaMy2DlknehAvjcv+sPRz6qai10sE96eJb9pzr06UBI4t3tAlZoYNZbCJelB3xcBuqnZdlO2tNFbWXKOO2TOXxXz+mKlQ5GhUeTp5qoD6QZBcAn/W0urKdYI3hIhnBaeyick5FekldSV3WPdGFLiasCfi6oZ15rddzjP1r7X2KDMxzrQw+dTDK2x4YtE2jTy0nrH/RUa7B0rzMxr9i1JAHVywBhesxZ3R4RE14IMbkO25Bvz5BtylBvzVBnxIg8ElHf6yRu+aVu+qAv9O3btK5kzJsSsI7/vpg2X0zUG8PRdlc8u0blXqHsfFuJlqPU+p0VLNgCtqx5eKZe/U4XENxCQF45kmcbPkumvFs62P6En3FMIErTpWI3+t0YRy6ClKRZJam6hreAv1zfU5r3WCaI30i1wLE6ZvsQ9RFKPVPJxO0kal2a+Ufai9u53dq7PU3EY3cqxq9ETVyNFS90narauVW2YWuVonL2sTe7PPzeS2ByvND5abHa80OVPU6mqGOUuS/N/+Hfv37/ePeQV+49AvvDP/zacADi2eMXG+z7j53hPme9vO97af7+0433vSvEY5zvN2mONlN9fHdv40+2VzXdct8928atb6ZVMXz3WeM338nGmj588cvXbxpP0bpx3eMvfAupmbF09Z1pgmh/lC30XJtaiU+84dmjtl0iw3+2kuE70dx0+xG+9hO97Dbpyb7RgfZ/sZ8xauOnlx56PYPS+yFp8IGzF5aeeew9q26djKxNwEb2iMNzI1NAUiam1l3draplUrS0tLKytYtWnTsX2b7h1tene07NepVf9Opn3b4/p10B/SVX9kL71xffUmDdbzGIWfOt5ogZPpKg+LjVOt9i1o77+4g9+idn6LbPwWWR9YaL1nbutNPuYrXU0W2BlNHYV3HaRn31dvfE+94V30BnXS79NWv1dbXL+OJoO6th7eu/PYIX0dx492cbBzdXKc7OwEuQjw4+Li6uLsOhmgyN0DErS9p0yB4rhZM2YsXbhkxeLlvh4+IwcN69OlW9e2bbrYWHexsezf2WLelOEPgtcXfAigJQWyUw6xEveB/wPfTUFUFIooCbtpibvpibsZ0BMP28+76Al7GF9O8oqfqDlFDSKok9MqRIh1gxFLY4EcBkL/GziEjiFqLJn7BY8InhtILUGytnUSrrKuUsJIE1MRd0hGfQWYoQCLBhVm16jor0HqFlLRX6npESrac3CHIAVBRgwVVYSIyi+Jy89LKs6Jy88CC4HElWeFQD7gBSGCnefF5eckFbAAKAJwgu1FWfUNNfWxhv5cTX8Jl0CvBVcE3EIK5/5QCAV9wyGolHsiIYbyy0O4JRfqi05zAYSQka/gDgEOAeeATgoKAwSFJyFoDsWhY/XgCAEIITrOzzvJzw8QFp6VlF2WV91QEe+qiA8UBLCGEHdIWt2kqkcSiNj+Xs2529KKUGn5PUyoNXSTW3C5JieYlYGUydG+HAAWoqfsYaTsAhb6UxyC3G0I3YZiuVgYzLqJmeRfk327rvQzp6qKRqilEkUUEjI4COn/YUhZbDmHhUnKZklgWwNrpoSDeERcDqOew+RymPwahoTNkKPUpGAyFQBRfy4lg6lqFuAQtA+BLwRlcmh8ggCEsFAlr6wcYSEIUUBwCM2Uy8llZWXSv6ZTU5IJ8XElycmlRUX02lq5UqHTQay2SKupkamZInCHwBpCcAj4B8MhFIS+F5oU94OwSjasNK7R8GlK0G6O0m65+MEUws7CCuSwu/5DHCLVtrSDYK0jcHQEdkt16dDxb/4I+Qde/q/gUMG1+XenG9+faU3Z7167xrbM0aRkdesnO40jTnd6d77/lcejYl+61NxxIF0annGyX86hfuwdA/IWtk3ytWH1sFR2bKPp1kfbtrusZ0fR4NbEAYZx421uLB9awckgaKSlOmk+NS2OdLtARy3SQScN42G13xPSmlJdRYlSXqwVXuGHDi6zM64drcebaFQ7pE1dp+7UdjaE9riy3vqfe7e5bLHzrWOR+Gy1+thz/ogzSpNjWnyg2uioTg8EFXGgE1r9AC0Otse0eid0egFavUCdXpBWL0inf1lnflFjGKzRP6bUu6w1j1B2imJ3iOF0fM5r/fmjA3fnVeXsKp03S9LtOE9/ugbnKTOcr+xzTmr3utbtmej4M11uvLb4vuaWe/3OtlnHut2KX/aUk5yg5sWrpJnqulsJ77NqaZkqebZWk6SK+CQ9ka4ryFQq82Squ7WPAirb5Ctb1ylNRJoeIu0BsuBW6pvNlCVutf0Gccw70PDmLGNLUdv2si596vt0+zLe5OhC/L5w880lJotI+OlfDRYnd94Rb/O62lys/fKP+bL8+4n+t78Cv3Hon/fJgEQpzHRY4AMsNLGZhQCH5qJCocgJ3drP93VYNN1p5fwpW1bN2rZ27qql3nNnOUzzHT3dd9TyhU471k3bu2H29uVTV89xXTzVYZFvc7I2TBkCL+jbrCF03egOofVySLEcVMrNmGzr4zTey3Gch914d9vx4A75ONnO8XBetHD+moMnN916u+VFwZ5X1VuvxE5bsm/oUMceHfu0s+pgZWZlYWJhYYqYQpatLK2trNvYtG3Xth2oY/v23Tp16Nm1U++uPXp17dm7W4/e3bv37tGtT48u/Xp06N+jbd+u1n06W/btbNGns3mfDiZ9O5r062Tcr6NR3w6N6tPOqFdb4z7tTft2MOvXyaJvZ6s+na0H9Ow8tH/v4UMGjhk50n7iRCc7Oxd7e7dJTm7Oru6ubpNdXREAQhjIxdXVycXVefJk1ykeHh7ubtN8fZctXrRz6xb/fXuXLFgwcczYXggItevetk1Xm1Y92rYaP7DLoU0zkl+coKZepicH0hP8mQn+LMiOSwAigkBt0B76Z4SLgIJYSXtA7KTdbPgrfgL0xx+ry7unoGc2iHgwZVIDYdZoakJzv9C3Srm/ViyHlcyBQQRNRL9WMoegmlCnFmt0UrlOXKOoLZXQU6S0T3LaGznttYL+Ssl4jegbBUWq6aA3GgYmWAMOAb28QDCG9kRBui+uvCEqvyypuCitQIhIWnlWWgWpceeAiMAjasYhICK4V1YJXAQsdE5ccUlWfQuASkN/geEQQkSMVyoGrH9UMyBhqNbkDqGNQ4Q7/PKr3JJz3OIgXtEpPjLmCAyiAAAhkLAAWAi5iflFGBGhghhugKVAQQGk3l2UVVxXVN9REe8riQ/lhEdyACEUhyRNElc9bCkMjbCUOcAhGSoUhxBrqDb3LCszkJ5+lJ56kI5YQ3voUCPXhEPM5F1QLMdqLpZD3SEYQ0T/vAVEi99CidvOST1VX/CsriKLQ2DQiCIqWUalyOk0YBtAIMQLqmmUpIYFgpsyVEBEYg5ThAoWMjbKQigOAfAoGaw/EXpvc7EcFONBSR6RJK5uMoWAhTBrCMOhZncoL5+Vm0PPyqSkpRASP5clfC4pyKNxWBIVpGbDj6ahQabT1MsbcYjGa8Shphq5f4NDGAg1zwX6eaDQzzjUkoWwyASMgn7uF/qxZQhIrK4BEAjT96Vx6M0fWQi46DcO/cKH7l/Boed3nG/fsrz43OJ+uNXje+YP75pdeWC67bbxvPOGa68YHn5l9fC+VVyozcWrhicPtw5f0SZ/WvsvbhZfnczqra1Expb1rdoxLSzoVuZ58y2jH1m8jTO68db0K/9hklbyXid9WRtzt/rIF11JqlQWLy4Lrlh3iTEvQZedppPHaum76H6DSQPNhX1xorFGdQ54/jhczRA91mBDwhB8zkDc+/YWIYauEQNWpQ/fXNNhl9Z0rxa3V2cAgXK7IVauAYITIFMOCU44pNM7rNOH7RFYaPWOoDrVYHRSZ3gY4ubgmAa9QK1esMbgZAP+uNwgPWqOfN1djXeuxrdEaxcr7H5Z2PGkstcV7cRPaocU1di3Su9bqqPP1AHHmTt7Zx42enENF/je6B7F/5OKGi2W5IqY+5/ufkdPShALP4lkd/mHTxL6vhLejxXVfhYrLguvLs0yPFaEv5CDP/2+zbabnXfe7bbukM2JbQMfb5+8a5DV8a7m4QPNCzrjCQYGWXiDuGEdzm3os/Vl97m5hp75RqNfGtpdbT/zIj66ur1c+/W//Tv279/vH/MK/MahX3hn/ptPARxaPnPSAm/bBd52C7wdF3hNAhbC3CHAoTmNXIR4RHOhiM7bYemsyZuXz9i1ceGmNbMWL5g8fdrEGdMnrFjqvm3drO2rZ65b4LlsutNiX8dFvpgphOQl/IkQdwhrHwJraLa7wzSXCV6OYz0dxgIITbGf4ONkP9vDZbHvlNVLF2/cf3DDlafrwrI3vSL5vagKuJ24xy/E233RgF4ju7Tr0dG6Q3srMIbMW0NfUSurNlY27azbdmjTthOCQx27dezUvXOP7l37dOvWp1v3Pj169uvVs0+/3n0G9es3dOCAYYMGDhs8YOig/kMH9Rs2qO/wQX1HDOo9YlAvVL1HDuo3asig0cOGjBk+bPzoURPHjp04fsLECba2tg62dpNs7Zzt7V0c7Z0n2Ts5Ozq7OLm6IkYQgkOTXZzdJrtMcXdzn+wKmj1r5uaNG44e8j926ODG1asmT3IcgFTHdewO/lU7a4jeHtqj3VyP8bdPby2MDWFDt0b6OUbycWbiQWbCQXaiPyvxACsREuQwIdkJrMS97MR9IE7iHhAsGMlH2JkhIuJnLY/RIAbMACIC5NCp0CE/PxlEv9471NRBhIQxqKQQz6CDOUKY4fMfS6cQatRipU4i0ghoipp8GSNJTo9S0N8o6ZEAQipmJCLAHkYkwA+KQG81jHeoUBxivFYzX6mZEWpGhJr+VE5+KKm6Ja64Iq28JKu8ALQjrTovrT4vqQIBEWGOEDDSBRDcC0JNpPPiissywm0V7Yma8ULNeAWXA6mY8ATgwVEBGjVxEWIZ0ZG+pmbzSoHU1CGNQyJoHILZR6XneCUwChaJ8EaCvGHMa2GgsCBQVHgKwyFEqGUEUARbbh4I9pwWFZ+Tll9DyuSIoQriQwXxsZwYJiVATxTGQrAIk1SFiSsfN0tS9Vha9VhS+RjNVwAcuo+xkKT8jqjkBrfgEicriPH1BC31ED3Vj5G6j5G6l/FlD/PLbtYXpFgOxIJt8g5m8nZm0nYGsFDiNnrCVurnLSDK523UhH01GRd5xe/qqoprSNARJKVTFXSaAlqAgIVq2SBpLVvSUjVsWQ1bjm7RwjlEwEIyqKMDgsLcoe8NIpSOGgWNQ4iwliGkTI6K1MhBsxAaJSeoqORVfodDdaVl4A5B4xBEbDOzs6gZadUpiWWfYwu/JJaRqnnwL0uHzVRF5q7qIERbzYYcBZ4WIhMQCPkmtDrue2G9Os3ThJor3P7QCPph5w8s1DJxoaUj1LxumaDwr0DoD3whbTXrNw792sfnX8Gh8ymTgxJMzuYabMvQm59lNvWN4ZIPlnMircZf0Z8dbb4p12R7It4/Tn9vuP7hIJOIlUYZnoZJ7kZZztbE1jZfLCwedzS52RN3yxn//KH5XaLx4XqrDZzhNyQRL1WCtyruRW7iAcbdcB3tnVz5QsrcUx3iX3vqZUPFB7XwmZaxinO2B3OyoXSkvny8Qb2tPnMYjthPj94fTx1gUjXYoHgALrYdLhTfPkJ/Osdsi850p85gq05vh1Zvu05vW4Pe9ga9XQBFOn1/He5wA/5QA/6gDuePhG7r79fo79NCBjcEzenva9D3b8AfgQN0OCCoU2yTiusbNDMjGtwKdF5FDSDvHJ13utb9i845WT3xk258pHrsfenIO3LnfbRDI5+/NAtKMNyQY3SMs/WJlhop4UYJqQtS1lzmvonk10ZK1UcEVxeU2QbzHj6Rct9IFQd4IW4l3WYUmvom6s94ZzktwnpnSv9tL7utO2ez69Kg/UdGXr807d4ll2sLja766J/0NUi9OqcgNiAyb9fqCBvPZ0YTwvHer9rOijLeWWJMkv0ulvvH0MJ//RP9jUO/9ub8d56F4NAM50UwJtXLcaGX0wIvZxASbwCmjbfzXG8njIjmeQMROc7xtAdkWjPPc+fa+Ts3LFy51Hv2TIc5sxxXL/fZunbuxqUzls90XzzVeZGv0yLfZkcIw6FG+Pl50YRDjtNcbMEaAhzydBjn5ThhhpvT0hneGxfN3bFhzS6/g5su3Fv1IHn1K8LOV5TTTyseRJS9fVN86vidqVMWDuozonv7rp1t2na0btPeyqatZeu2ltYdbNp2atu+S/uOnTt07Na5a/euPXp269Wze8/u3Xv16tm7T68+/fv2GzRg4OCBg4cOGjx08JARQ4eOHDYM0fDho0eMGDVixOhRI0ePGjVm5Ohxo8eOHztuwrhxE8ePR3Bo4kRbW3s7Owd7+0mODs4gJ0cX50lOzpMmuTgDF01ycoCWIY+ZvjPXrVy7d8fuC0HBt69dDTx6aPGcmeOGD+3RqVOnNm06twVZdW5r1reL1XTXERcPr8mOusrJfcwvfMjPv8XPvVKbDlnhxzhJhziJ/pxEPzZKRCwEh2DhB2In+XGSDtQk7eMk72Un72ckH6ann6sveaVgF+oEtTqRRCdRacTaZiKC6IJmKIKZP1o5CCklgi0kvCGCxZ8JvlAqG34QHKyBwG6pDrGhIBpB9J9LqxQq1EKxRlCrrKuQMb9K6XFy+nuMhZQIkLzBpG60gxpxSMt8r2W+1cJ+ZiMOqRAieq4gg4tyS1J5VVYF9WYXZVUXpKBqRCgRQXwc4gihpPQNh0RQO1d5RUa8raI/AbLSsOAxUQxDcOi1hhUJAi5ChIIQWEZKxivwrEBNRNSIQ8Kqm7yyS404VNKIQ0BEMPIVWAjBIcQvwtTIRbx84KIAXj7sgUamy7KqW9AvhPhCKAu1wCGUhX7AIQCh6jBpVVgTDsGQ1gey8lBpxV1xGcxdvVqXe5aZcRKsIRpYQ6kHEBZK3QPCcKhRCBHtZCRvB9GTtmFqxKGEHbSUw3W5t3gVn+tIxBoqn02Xs+gKNkNRw1JCgRyGQ3UcaV2NrFm1NfJasPpqFByOnM2WsZEiOtjK2SwFCCUiOfObELOoWZCygAQt0BvD5WhUOQVahiA+gSAkVAurqwQQ7V0JQt0hpHeovB7DoYJiTk4ePTOT+CW5NCGu4HNMXnZ6FbQMadTopy3gEEil1fJkarZATefC6NUWcQh1kI7wZ8EJjeOAAG/+pxTUTER/yD9/CEIYFP0RDul+coSAgpr1G4d+7bPzr+BQTI07DLohidqcJlgO+qg/4YWRy2tDn0gLu8fGU1MsV+SYbM4wOp+Ljya3fZ1lfueG8YWtRhcXm95wNg0bib+wHb/8qNHqgB77n7U/SzA+JjBYJR48V75zu7IkpI70sC7zODd5Ey/lopR+S865IMveUXtvP//ELVnoY+m9m6q780X+bWqn6cntcbKxOOoQfHpP/Ic2hlWD9DmDzWtGGVKH40r74rM6mSThZ9ab7dSZ79Tidun0dmlxO3S4rQ24bQ347Q34XQ34PQ1gGRns0uF3ag22qXGbVbhNKtxGhd4WDQJOMIloXwNuJ3IKfpta/2F1J6H/Ma3DxwaHAp1jptI+U+mcpnRLUjvHamyjVKPfKId/1Az+pOr9VDvsAmfjzAdRndeUm3nU2C6TPg2US+8IakME9NnUl/tltCC58ppMtoUbvYAV4M9/cktUdo9fuZ4fOV0YMIU+fFql0cISkxWlZtsqWx0j9PfPGHwyz/5W0eRzxQ7bv3RaF4dfn2S2Js5oR0z7nY8HnHzqeOfVzFPPx6x+abYiyWROAX5Kln6B4HeUwn89ZfxjfsHfOPRrb85/51lIsdxU54Vek4CFFnrBohGHgIiaoQjq5ZA4bC+Iw3YALZ0+eeuK2bs3LF6/Ysaiua6L5k2GxaaVs9fM91081XWRL5DPn5bGNTpCPq7zEU0GzfNyme0OmXIOvk4TURZC5OtsO9/Hbe3CmTtXLTq0c/OJgBO7L91dcy92xcvyza+pJ16Sbr8mxiSwMzJqIiMz9u8LdnOa2rtz346t23e0agtE1N6yTTtYtG7b3qZdh7btOrXv0LVTl+5dunXv2q1H1+5gzPTt3RdwqF8fZDugX/9B/QcOGTRk2JChw4cNHz585IgRqEaNBo0cNXr0mLFjx44bN37c+AnjJ0wYP3HiBDuUhxAksnNwsHdwdHB0dID/7J0mOU6fOnX9mnWBJwLv3wkNf/D42oVLe7Ztn+HlNaRv785tWndobQFq18qkvaVhzw4mLuN6HNw8I+XVOVrmY1HpM1lFmLg4VFJ0R5gfwsu+UPf1dE3KMU7yIcQgSkApKAmGrh5gJfmzkg6yk/3ZyX4AQuzkfZyUA4xk+OJ7ipMXKiYmqGsqtHyORijSiFSAQ8AqckkDkqwAWXBN3URARI1QBESEoY4C/o7+PxMwFTyISqJVwVVEiFQirQrZYmpollKgVTRKoxQoVQKxilerqCVKGNkSWqKM/lGB8A+wx2s1K1LNeotJg8APpncoCzXikJYVqWW91rJeakDMF0qkfeiupCpEUn1FWn1ZWn1JSrgoJcAWXaBQBIwkA1KqvCCvAl0Em0hSeVFSfVVOvqtihKvhcdhw3TeoYBGpYb/BpGYhZlGTGp0rwDYFDXqcIHE7XEq6L6y6ziu7yCtF5sAKYMwROtcImW5UHCQuQiQsxoRYRigRBfKR2USwCBKVgmd1TUm8pyQ9VpIAhJ7IiOEgKTFcQngirg4DNRIRCkWIsD2V39whBIcq7onLbgtLrnPzL0KCAj39GD3tMD3Nj5G2n5m2l5W2l5m65xsLfdnNAS5K2QnuEIZDNGChpG2UxK0gUuIuRhq0ooUJiRlcKsxRhZo3JYBQLVtVx1GgkrcEIWwNOFRTo/hZHA4AkpLDRoShEUpHmJDEOSZDgbIQTCICyYGFQFTAIZKYCNONqhFVVwEUYROHkJK5sgoolqsrLqkpKGJn59LS0isSPwML5STHF5TkUyUwbhVwCLOGoFhOrtHUiVVMrhomqzaPEvqjxbco7eYeof8RCyE1dWhpXHPcwp8RUUtTCFuDGfUHOPRjdVxLFtJUMeHm72K5X/j4/Cs4xOFPFYhNFVKTeFarkzn6b6rahpbZbPlkZn/XcOo7o5WJxgczLVJZ1iKpJUPc4eQ7yyXXbVbut9ky0yjsnNUtsuV+Ttd9H3wPX1sclDEgsM5sn6DVVuEkP9m564KLIfWbjnKW7OCsOyvae1G0I1iw1L/W5Rh38BX+0BDu4DNS23kK506CsQaSUYbCoUakXiaPOuIC8capfXG80QY1g3HMoTjKYFxhx7bZBrPrzLarjPci5KO/T4eMHgIQ2qrDbdPhd+iMNmkN16px61X6m1QGmxS4DTL9TXL9bQr8Vg0co7+tAdEWrf5qLezEReZ1E645pJ0QqZ4YrR0Tox6VpB0T1TAxpmHsx4Zh73SD32kGvVIPfq7r+VDbJ4g13/v507brykztxDPnip8eqEkPIN3zJ5+eSwraXP/yhOjDyfr7m6l7llVP30LwOEqfe6xy4SbW/gXcve5VQ6fkG84swM3MM1qYbbQ6z3phWqupMfoLEvELU3Fzv+j7puFWfu567P2ILZG95t8wP/rCISrn9OvMLaufdJz/1tA7Vs8pEpdX8xuH/jG08F//RH/j0C+8M//NpyBRCmDdtGAhzB1qFOoRzUfaeyZh04FAwDzrF03bsWb+FkCgxT6rF/tsXDZj3aJpy2dOWeTr+q87hVAccl3QxEKAQ3M8nWe4OU53tfeZNAF8IWAhKJmb6Wa3fJbn1pVz925Ycu7Yvts3rgbcerzxTtSy8Py1r4j7XhLPPK968p6ckFqbmS/4mlMb9TEv4OjlOb7zhvQa0AUq5cyt2pha2JhYtDYxszQxaW1ubm1p2ba1Tce27bt27NyrW48+PXr169UH1Be1iQaiODR0yFBEQwGJgIZGfY9DwEONOGQ7cYKjvZ2To6O7qyuMUV0wb97qlSt279wRdPrUrZs3wh4/evQgNPh04LqVK+zHjevVpUtby1bWZiatTY1am+LbmuO6WBkM6mYxx2NosN+C5IhAemYot+ABN/8ON/8mr+CmoOAmP+86P/eaMPcKP/tiffrpmi/HWMmHoK+dATiU7M9KxrbAQi1xCNwhP1rKMdbXi9zipxJSspJTpqxnKnlChUClgMRtiU4mRSXWyMVIhVszDiG95igO/U9ZCDke3CSZVi1Rg1QiJUiNSAUCEmsplUCp5CsQCeQqvlDFBR+BIGXkicgJYnKUHMrkEE8mAqlSQ2gEIATFIVYjDulY73WsD6je6dhvdew3OjaCQ4iYEUrqEynxnrj6hoRwTUK4KiFcxiQlXZHCthohIhDgEIAQhkOyqkuAQ1LCNQU1VM18pma9AhzSsN82qZGFUBxC6AgTahwh5pUCcbFeKugwg+iJlBSK4tAFXmkwwkLIyFcMh4JBElSwEBWfwYgIgyI+EkAHo2DPihFr6KYCWoaAhUjfWAjDIYyIvuFQi3ULd+iBrBKK5e6JSm7yC69AggJYQ4z0I4y0g4wWOMT+CYfYgENJO6BYriUOURO3UaAaMzNYWBkpphbymfX1LHkdR13HUdXXqOprlagU9bXyH1RXq6gDt+8n1dYoQS1xCC2fQ8RgIAIQaprKCu1JkNYAWxkFZrySJEQYcAQiSKqrAIrECA5V8kHlKA4VFnPyC5jZ2ZQvKSWfY3OSYnOzU8vJFRw5T62ToyAEUAT/sMVqbY1QRa+HaUJ/hkN/AEL/oS/UMln7X9tB/zY+4d/hUEsWgvVvHPrlz86/gkO55Z4CWfeyWpMXTOM4iUWtsnWFtN3WT62HBBgveWFyLtfsVJZZRLVVEa/NZ3aX6aH4iXdb+dxqM+Ok4cFkw0Nq093knkeuLTh19MTah32PMdpcUlldlJqEyLpe5fe+wG13jmcaUGMSIDQ7yzM7yzc7ITQ6LsKfFelfEOOCZOZr5F0G8HsYioYb1I41KxlqeLWD4V68dewgM66tae0IA8pQfcpAXKlNn1LD2fVmq4T6W9Rg8hju0ujvALBp0IPCuS0a/c1K/U1K/fUKvc1yvV1K/B6VwV4Vfr/GcK8Gtxt8JNREAu2Erc7gsBT3ONGkeJ071+2YeOJtzchXmuFvNaPuqkbdVA29qRp8VTHojrxfqKbPJXHvA+xhC3OnDn143XJvHn4ey2IZZfCWqlGbi9pvKbNYU9pmC7HvPtqwLeW9ln9pszzBbGOS0c4vRluTTRYmdvBO7DU5xsbjrcHUt8ZT31r6vDKa8gzvGo5zeYHzeGXg/Rrv88zMN6zVmbhp72J23o1fsvC81ZRA82lnOs8KauN6Cu9z02RxaJslIR1L6an/9V+yf/+C/5RX4DcO/fL78992IuAQViCHUJCnEwibAtSsuV7YGsUhLyR0boGP04pZUzYunr5p6YwNS6auX+y7bqHvqjleS6a5obTzr4ITkAO8AYcQX2iut+scL5eZHpOmuUKmHOAQuEPjvBzGTHUat9DXecPiaTvXzD+weemNs8dePn1488nr/aEfVz3OWP2ifNtL4pEXlddeVb+OZSZmCrOKZHkl4uKi2rSE3OvBl9fPn+cycvCgjjbdrMw6mht1MDdqZ2HSxtzMBqa1WlhCHV371m06tWkHdXQ9OneFlIW+PXv379Nv8IBBQwYOHoIWzg0fOnwU6gqNGjV6zOixthNtnZ2cICN7xvRp8+fOWbt61Z4dO474+58/c+ZWSMij0NDHD+7fvnHjbNCpXdu3zpkxzW78mD7dO7ezatXazLiNhWlbC+MOrQw7tcJDBp3jsE6rZ0+8fXpt1oez9Ky79QX3uXk3ebnXeXkwa+8aLz+En38DwaGca4LcqygRIR4RJ/U4K+UwM/kgM9kfhBIR+EKgA03u0D5Wyn7ml0MwfYiTFVJf8lxEgvEVBXIORV5XJ+Py5QKRQiTGpBRJNVJFg0yFSK5uUGgalNpGwVqhRfZgC7kGDtDJEDX8KDhXqZPKdBIJ2FAqgUDJ4yl4XHTLg62K20Jws3EPV8mtU9Qx5OxKKT0HWEhIfCcmvZJDTw6UvbFAgEOYQYQQkZb9rknvtewfcCgSiAgRC1LgnspI9yWEmxJCCIpDVxpZCHCIeBnxiFAikldfkldflFdfUFRDggLsvCwj3lDSHmhYERrOazUnUs1+q2a/gy0KRe+0nHew+MZCgEOIgNxAUNcHhXPgDj2RkUJFlSHC8osCJOb7DEw0wia9YjjUrB9wCGYT8QrPCIovSMqvyarvKEgPFaQnclKjLwQs1IxDQETSJmGAhAgtlpNVhTX3DknK7kCCQj0Srn2K+fU4M/0wM82fle7HSj+AuUPsVETNBhG4Q2w0UIGZtJOetB3cIUoyuEPbaMlQKedXk3dZQoyRMCp5TH4dGyBHU1/bzEJ/jEMoI2Gw9J3qgHw5yhq2ogYMIpYCBA1FICZDyqBL6HQJjQbJ3RIKTUKmgqQkMiIyikMkogRYCESoBonBIEJK5gCHyrklZbUFRazcXGpmRnVKUlFSXG5GcnFFPrWGyJXVyLR8ZYNE2yDVAAs18GQaFv8PraHvKOiHgaqILwQDW/9lgtwvsFCzL/Rzft13CQpIlHbLBLmfWeg3Dv3yp+ZfwaGUqnWJ5QODE23WJBofrjR6wW31iGnm+Ro/97VhItVGwm+TUG2x4Tl+1Qv80rfGIy7hBl0yc3newfa+0cxE/b2S1nvShxw+tS7ohN+eyyt2f5p8oLz9JblJsEjvNF//rMTwnNQwkIs/JjA8JTQ4JcEdken7wVaEPy7BHZbrLVeb9BW2wov66teNNyodaxDS2XSfSaePo8yZDkY1Iw0pw/HlvQ2/mo6uMFwptlgvwW9VG+zQGW9V6m1V623TItqp0d+jxh1Q6/ujOqjBHdQagPwbDA9A45BWb4cOqEl/s0Z/kxq3UY3fJTU4VYF7+KzDl2Af2vbjvDm3JU4PyLZHMyYtzpq+mDh9s3LRQ8XS98I1V4vXLP24Z8St022CI0xOFxj5UQx2E022VhhuqzDeXW2+s9R4U6H+xiJ938vGg70tek9o1WdCq34TrfpMtOw+vlXXca26T7DqMd6yxzjLbuNadRtr2W0MqrGW3cda9hzfGu6Cm71G2/Qd0a7HcJtuw6y6D7EeNKzL0LE9hs9su+Xq0Hexx4sT7st5nH/Kd+Xfz/O//hX4jUO//P78t50IOIS1CSGdQl5OzfoBilrenO81adFUl+UzPVbP9YI+otVzp6ycM2XZDLfFUyf/Zzg0eYH35HkoC83ycJqOlMnZTnW2AxzychzvPWncLDc7eMBtK2ftXjf30I7lD0KCPr55+uxNVNCT6M2Pk9c8LdgUUbU/ovr08/L7b6o/JNWk5UpyiuWl5RJSRV11TklRfHTCk+uX969ZN91x8rAuI7ua92tr3MPatItVqw6tLNtaWNmYW9q0smxnZdOpTftuHTr169Fr2ICBY4ePsB833tVhkrfHlNnTZiyat2D5kmVrVq7asmHTnh27jh08HHQy4ELwmUtnz14+d+5CUNDJI0d2btmybOFCL7fJ40aOGtCrT9cOHTpY23Swtm4PU48sTNpbGHeyMupmYzSos6XrqF7rZjtcPrg05tGhss9XaJm32Lm3ODnX64CF8m5wc67x8kJ4+dd5wEKNui7MvybMQzwiQfb5+oygmvQT7C9HWCkHmSn+rC8HmrSf9WU/+8v+mtT9nNQDnLRDrNRjzPQz7JzrtUXh9WUfBIRUMa1IzCiXsAmSGpK0jiKto8rrGSo+G/p2NII6rZDXIOY3SESohDqxQCsWasUCWCN7xCKtSKgRCjRCPkgrFDQJ1lytqF7F56h4TEU9TVZLFrOrxewqMbtSxKoQsyqkADxNknGq5DXVqKrknAopq1BE+yogxfMJ70SECCnpmQKmoDKeqdkvNGzAoW8GETBJk1Ac4kTpOO91HGCkN6iAiEDQ2/MMKtbEhFvNOCQlXkGsIdIVGYgAeQmXZISLsJATLskJFxVE2AOYdE1OvqWiP9KyX2o4b9Sctyr2WyXrrQqMKbgu572mBvROjdz1TdgxgENgZCkZz+Uw9Yh4V1hxVVh+QdiEQ5LSYFATCJ0Vl4B+cIeC+EUQunBOWHpZWnVDTrgnJz5qYqFnUmKzECj6AY2+x6HHyJxWJEoBrKEbUCZXk30GwrWZ6UeZ6YdY6f7sNPhXsR8DoR9xKGU3J3kXiJUMY4h20JO3IyCUvAMSFxhpR7iFtxTUZAmTxGWJamvUtbWaur+AQ1BfV8sGQcWdohaIiCGDYUSAQ3SamEYTU6kw11VEoghJFDGRLCKSQKgphAhjIQAhxB1C6uXAHULD5VAcYubkkDLSylMTC9MTC0syqxkVHAGFL2MKVTVibZ20AZFEx4IBrIg19LM7BDjUWNj2Q2QcU9CA6c+I6Of5qv/CGvqhNO5nEML2NEbJNVJQA4GNSdeiWagZioCFfuPQL39q/hUcupU1/16uw96ULnPi8Qu/GiwpwK8pMp6VbbG5wjRRYimQWZQKWj8vHXwmeuD6N20cHxuNf2Dg9sbI9r2+Y5bRFuaAffFeh4P2BRw/fjBg06aHPY9UtQ2SWB5R6B+RG52QGR2V4f0VOD8l/rAaf1Srf1Cn56fQ95fgjkqMD8hxS9W44bX41oR2lmXDLTJGGF/uhN9i0CZ8oEXFBAP6MBxhoHFBH4sv5s40040as+0avf06fYiS2wdhcQ243UjhHP5AA/5wg+HRBvzRBhyEyEFkAuzZp8Pv0eH36wx2a6FZCA99ROvl+mtl+utkhhulBtv5uF1E46DUTvGvZrCunqvdHZY06+j5hbYXLgz7eGJBw/UvmntFxAe3Htx32vfOZlWy8epM/S2lJuuI+LWVuJXF+utKDNeVGK3MN1zwVX9RBm7UCvOeE4BwLHtNtBo4qf0wt66gAU4de05o3R1wCLAHiGisZa8JNgMcOw5y7tLHtk2PsVawp69DhyHO3YY7dB9h12vQmM59BrcdPbbf2DGDx40fnBp/Ne/L4/DwAzR66X/9l+zfv+A/5RX4jUO//P78t53YEofmeDlhanKEfnSKmqBoEkJEvq5LprkumQ5bl8VTXSA7Ae0awoITvusdWuDjvAAS5NAaOVSTQfO8J8+e4jLDbdJUFwcfJzvfSXY+jhOhXg5GD0H09sYlU3eumb1n/dzj+9aE3z0f+/7Fh4+f7r6KPfwkftvTzM0vSndGVB56Vn7hWUlYFDk2lZtVpKwgaFhU+L5N5+Rn8PKiBbmRzJTHGU9Phwdt2rvYeZbjgAl92w1ob9HRzKCdsWFbE6O2psZtTU3amZt1bGXRubV1tzbtYP7P0L79xw0fMWnCxMkOjlOcXXzcPXzdPT1d3Z3tHGFY6oiBAwf36d27c4dO1q3aWZpYmRq0MsZZGuFaGxu0Nja0NjayNjK0MTZsZ4zramk4rJvNHNehfuumhgZtTY04R/16v77gIb/wLq8QZsKE8AoBflryzw1goWYcEhTcEBZcFxWEiACKci8Lci5ws87UfA1gpR5lfjnYgoX2AQ6BOI045M9OBYPoOCM9iJl5iZN3t67oWV3p2/qKaG51ApeYzCOl8khpfEqGiJotZeQr2MVKTrmqtkpdR1TVkUBKUD1ZXkeErbKe0kJkRR2phYiKumpFXaWsplRWWyTl5EtY2UJamoCawqckckmfQXxSvIAcL6Rg+iyiJohpiWJagpj6WUyNEZDe86pf8aufC6sBJx4raE9UjKdq9vOWONSChQCK3mvYH7ScKC3nPWraIMVsGBSBQaRmQNr1AwmxEYekBAhIaMIh4jcckiNrhIvkxMvImhgip9xRMx5rOBgOAfl8E8pCzUT0FmAJ1bsmZEI7nRpx6I6w4oqw/Pz3OIQgEApC51BhOITVywUJigCHgoUll8QVIdLq23LCfUhQkBGh5A/gB1jouQQRLCC2Dn41WHxnFonQkjnUHXosh/FEFaHi0ltQJlebcxasIRZiDR3BcIiD4hAnbV8LHEK56MteTsqempQ9zTgERASzWRlAR0DXGafEZWEqepaYSa+HBG2OugbBIcwUataPxXL/wh1qgUNyYCEWXQJi0EU0ioBC5pNIPAKRRyCA+ASigEAUwqAhIiIMh8QYDqECHOJVVHDLoHGolJNfyMjKJKR/KUlPKixIK6eWMrikehGNL2fwlXSemsHT0LlaWr2GWocIrZRrWSzXmKmAtQkxvo9MYPIbMP11HPoPWYgEOdqYOM0ghCyqWaAfiAhjod849Mufmn8Fh/zSJh98P3Tbs66b3nU/m+R0LGHQulTDBdUWjjHGC+MMLpUYnUuzOfix69W8cXeqPOY+aeP6wsL1rbV3nOWi/PYrXgzYdWVKYODO48En/YL9Aj6NvygwD9Do++lwO5W4fRq9PWq9XRrDXVr8bh0eAGavDr9PY3RAY3pAZ7ZNi1uj0Z9GNev7zLzT2Y5dj/W03NbGYKqehV+XDhEjusUNbfu2h8WTdu0iDOewrDdrTbcCDmlgxBDeX2vg12Do12Di12DspzNAcuTUens0cCF9SErYqjHcpjHZojLeIDVYLwMZAgWtkxmvlRmtExlvEBqu4hss4pktZ+FOp/YoeuonCohIW3Q2cLHt/ofW10M81S+qFOHVFY9vnXkzZHGOwewc/dlFuAVF+osKcIuL9ebm68/Nw83O1Z+fg5uVipuVojd0sRkYPoA3TnNHhH64GF/yKq4w4k36wxnrXXpNQFygHuOsxvr0O3R164esJymVH1bsm9kdcGhM6+sRZ3LICQmZb9LTok+f9Qd3qNNAy879LHsNbn/j/vo7j/fsuuJUQkr7p3xX/v08/+tfgd849Mvvz3/bic04BAj0H+MQgkkALX9UF/dDiAJyE3CoOTgBjU9wA831mjzT3WmaK8JCXgBCjrY+DhOmOtnO9nCESrztK2ftWQeNQ/NOH9wY8eBK/PvnMZ+iXn6Ivfgi7uCzLzueF2x7XronvPREeHHI6+qIOE5ilqygTE0lq+tJXF5pkSAvRpITIc56wv36gJN2vyr+ZnpE8PPLe4P3LN00d/J0u6ET+3bu39a8qxm+vZG+DV7fygBvaWDYytDQwtCwlZGRFYCNiXEbU6M2psY2piY2pmbWJqatjYxaG+CtDfGtDXCtDfStjeAsPUsDPSu8XlsjvQ6met0t9Uf1bD3VbuDWha7n/ZZG3vTL+3il+ssdZtaDurz73Py7vPyb/IJrgoKrgsKr/PyrvDzYotVxfySUiEAhwvyrgtxLvJzzdZlnOOknWGlHmF/8mV/8WIjAJoK//QMO7UOUdoAN9VFph1npx5lfA5kZZ1lZl9m5t1kFD9lFT9nFL9glL9mlrzmlkTUlb+vLooTVcRJysoyWLqVnyhgASLnQzCNl5ksYeRJGgYRRKGHkS+AmojwJM1fCzEGVLWFmSZgZEuZXMSNVwvoiZiSKaHECchSP8Ka+6mVd5fP66ufcqmd8Aigck4D4VEB8JiQ+BYkIoHBBVZiw+pGYcF9KeqCgPkbyDACHOFgPD9AOUq6GVqwB/7QU7IG7vvX2aNkwKeg5ZG1LibclhOsy4jU58SqGQzIyssAoSE4EwfqyjHRJQYIyuStycoiCelfNDNPWvNLUvFUB6jRJU/MBY6FmQGqmI4yIoGQOXCxwtOSURxLCLQyHROXnRGXBUCknLTsrLTsnKcVACIShUbCoJBglIhCw0Dlx2RVp1U058Z6M+FBKCgP4ARaSkRAWEpNAYHkhLISIBHc1thKBO/QDDkG+trAYtYaygtgZJ1lfj7K+HmF9hX8GzTiEEBEKRSDkHwwiIKIve9jJWMncDmQMUfJuVvKemjR/fu5FJSFSwyyUstlcDgQkaACHapHWIEAg2c9dQ017/rhYDmrnkHo5KJZDKuXkLIaUSRcxqEI6VUAh8UiE+urqusqKmsqKuqoqLqGaRyTwiQQBiShEiUgEONRERFjEHLeykltWXltYDJVylK/plalJhRlJhZW5xBpCrZDKk1C5ChpXSauH6jg1FXGE/tAUAhbSUut0wEIYCDGb9G+r41oWyDV7RPA4/6I1qCURtbCGkDjvJmEsBFNWv2OhKlZDs5qgCChIXcnAtiBIzvzbPjz+sRf+Kzh0Nmfa9RKHRwVTIwrXpJadfRO/93yM7bYiG59kU/c3Jicru12m2W5O7bom2XJz7MCB/qazw+y2hvlufTB+bVzfVXG9NiUN3RE9cPWNSdvObN1zc/nxpKHHqJ33KbselHQ9wrY4KjLbrTXdB4lwWvwWLQS+6W1W623W4bYr8RvU+hs1hpuLbbz2G473xA+wx5tNwBsN0MM5m5kutOi53rznOuNeK4yGbtdfFm21qtRoGdF0OdliNdF8RZX+8mrccpLBSqrRGqbxRo7RFiF+uwq3RYlfDxaQ1GCD2GidwHBhvT6iOv1FoFocaD4bt5CFX8E0Xc+y2MYyuBHbm3hwq2japS9O/oEeEzddMT55Z3JDBEd7uZgSfO3+pdHb43ELqvELyGbLK8yXlLZeXGE4pwg3NdfQK8/Au9TQO99k+lfTIUugNM4StNJvdkxRxJrD82dv9ogtfu13Zcsg164bjy+etckdcGjpnulXngekkaKX70dwqOtYy8dx1x9/Cpmy0M7Wfcgw+95dh1p1GWzVaYhlhyGWc051e/Nhf05sqLie/V//Jfv3L/hPeQV+49A/7/MBcGi256RmEPreHYIEBUx/YBNB1gJKRH/APz+7Q9/jkPs8b7fZU1whShuzhiBWG8OhGS72S6a6bVo8fe+6efs3zvffuvjiiZ3vwm8mRL1IjH4bFxMT/jbuQkT80Zdf90QU7HhWuv9J6YlnlVfe0p4l8eNzZHllShJBWFNN5ZVk1Oe8q00PY6feY6XdZ6Q/pKU9IqeFkdOfkdKeVyY9yfsYmvwiJPLW6dun/Y9u37Bu0fxZXl4udnbjIFhu4ICBPbr3aGPdpZVxZ3N8V3NcV3N8N3N8z1aG/W1MhrU3H93VyqFfG4+RHWbZ91juOchvhdOlfTPDz61NeOyfHxVETb9Rk3evruB+bd692pzbnKzrNZnXarOu1WVfrcu5gupybQ78IR/SkEO4eYhB9JNu8vORTAVR4S1RIWITCfKhmu4yL+9CffaZ2owATvoxaBNiITYRFM75sVP9atIOgDhpfpw0/5r0QzUZhzkZRzkZxzmZAezMM6ysi8ycq6zc68zcm4zcWwwApJy7nPz73OInwoqXkup3EtJHCTlWQkkQURJFlGRUKahgkdQkuBdMnngRNU5EjRXT4sS0GAktRkqPltGipNS3QkIErxIq9B7Wld3jlt/llt/hVYBuCSpugISVt0Ciylviqjuo7ooQIWsJ8Z6c+kDJeILi0OumSIPGMrmfcAhxh5qJCBZNOIQUrUmJNxHPB4iIBJFxTUIpCHOEEDQiXZKTAYoAh64rafc0rCeAQ2oUh5QIDr1XcYCFooCI/tAvasQhJGIBw6EHYsJNYcVlDIdg3qsEEYZD51uyEEZEjThUAuB0WVJ5U064C11DcvJjKQkS6p5Jyc9lpBfgDgEOSYCFSM/lFEQ/4BAWriAjPAF3SFoZKgJrqAD+XQVzMk+yMyBO4wj762EQJ/0g6g5hBhHmEX2HQ0BE7JRGIuIk7+ak7KtN9eNmHJOW3NBSP2nYZbKaOl4NNA5p0WI5oB1gIUw/W0Ow589xCMLlWHIEhyA+gSqiknhkYj2hqraynFNeyiovYcK2opRdVVFLrKqHqUEggCICQdBIREQRK5imyQAA//RJREFUrKur+CDAIVB5eW1BASMjk5CSXJSSkJefXsooY/LJXAmNJwMcotYpm0DoZxxq7hdqZKFmEMIWfxGHfo6M+w9YCKAIZSE26E9xqIqlq2JpK5maCgYmdTldVUb7jUO/8KH7V3AorGDqnrf4vW/MT77v+D5j7pfo/cVf/MISxlyP6Xs9udepaOvg+LYno9reSBh09d36nVc2X3pz4mZk0JHTAQcD/XdfX3ooYurpZIfzWfZnPk/bdWfWxqDlG6/P2XHDLfjy8kMB8/a/9txe3vs4vXUg2/AMwyiYYxJItzzKar2PaeHHMrlU2ebk7Q4bphqsHa0/f5i+U0eTgeZG/drB2Dpj78H6y0cYbB6CXzcIt3EWbvVFg0W3DeddMZh63djnhonnDSPvEAOv6wa+t43mhJssemu4MdvqSLX1IYr5LorxbqpxYBX0QZntLDHdVoTfmaO/pcB0fbHZ5nKjHYXGW/INt3zFXXpqnb5kGNXGl2+6rqLD+jsdB1xd0PXZ1sWqnTGiIVcUnQ9VDXV8tX/AwZfWqxJxqxOMVyThV382WBOHXxFvsPEjbls0fnmU4Zr3+mNmm/UeZdl7tCVse4207DfO+vC5jYn5Ecu2+ox373P+jv/OY8sH23boObyV3+l1meUfV++c0WtEK7j5KvZWRtmHLwWRKXmRSzdP7TK4VedBlp0GWHYdaDXvkNHhswNuXHZj0gr+Kd+Vfz/P//pX4DcO/cI78998CuDQTHeHWVMcWxJRU7EcgJALqr+KQ/O8XaBZCIQkKHhBmpzrTHfnaa6Ovs72MG4VdYfspk6yneMxCfqRdqycvX/DPNCRHctuBvtFR9xN+fQyLe5tWkLMp5j4+5Gx51+nHH2dty+iZNez0j3PKg5FEC99qnnyRRSdL88uh9KaWmZFObv4Cyv3IyPzNS3rNSXzNTHzdVU6IsLXt5ScKFpuLKs4uaYys6Yqn1qSX56Xm5+RmZqY8jk6Nv7jx7fhj28HHT61be7JDR6n1ruATm9wvbh9ys390+4fnv3s1OJ3F1dHX9+QeG9r5tN9JW+PEmICqYnBrNQLtRmXajIvo7oCCFSbfb0u+3pt1tW67Cv1AEK5CAI16Xo9dA3l/ygIl+MXwLdbRIJCmCFzE1HhdQFiK10BIuLmBNdmBLLTjrPTjrK+HIbqOGgZ4qQdrEG++4IbADh0sPbrodqMQ7WZR2ozj9ZknuRknmJnneFkn2XnnGflXGBlX2RnXarJuVpfcEtY9lBS+Uxa/VJKfCsjRUnI0RJSjJgUiyoGYSQybKNRfZKQgZqiJJQPEsp7KfWDhArb93LaBwXMDKRGionP+JWPuGV360tvcssgaS2EXx4iqLgmqrgKEleGNOm6uPKGpOqmGBHQ0S0J8Y6MEqqgPVaznyF1a2wgom/uUFMPT3PpGrLQNuqdthbQCOrWYP4PxLLdk5FuyUk3FOTrCkqIgnINk5x8RU66LCddUZCugoCFFBRgoasKyg0V/b6W9VRb81oNPUI171WIPqgRFkKkZn9QQ5EeB7gIsYlaGkRI4RwLeoegmO2+qBpg75IQrKHys4BDqCAv7pyo9JwQHKHSs82Cm8KSs5AmB+HakgokQUEJzhjlsZwSJiMjdXEYDiFEhG4Bh35wh7BMBSxKQUaAxqGHkvK7wqIQ+IdRm3WKk3mcnXGEk3EYeBjVoRrEIAJIbiyZQ/uIQAdYqRC8AZWW+zAigsI5TsremlT/+q9HBLlBMMLo/8fee8BHdZ9Z/wFckuwm2U2y2X2z+25628R2nMR0DLjjXjDGuDdssAF3G9N7ExJdQr0joS4hid4EqIw0M5ree++9z73/87t3JESx4+Dkb69f8Tm5n6uRZjS6xJr5cs5znrTxOOraww6XFyNDTsrlTLudaMGIulHMQYSTK8vlroJDTI8CfKEouhPAQsjIGbQ+DewgqUUiNAoH9aJBPU7kEotCalXJ7WoFiMgJy0ijdGuIRxRA3bZWE8QOIlhDjDvkkaNWTmzjcvUXzsvOnOSfP8WXDajcKmdQx7KQK8E4QgmtfVhJrT3NNGtfEpCDt3MZC/1VHLpyZIi9Zdgd+hw4NNIUGukOXcQhJiBHNNIdkpspmSktNaYkBlYJsT4u0v34R6Pu0N/8GvpFcKj/WPbR6vlHal85duCNsxUf9hdvFhTt7itZ21e5pvfgqlOV75+t/qi7ZnlX7drGffvWv7dl3cfLd23dsGnNmvWrV21YtXL5Jx8sXf72mo3v7sn/aMfe17buXLRlzaJNa97atGnz5o93bJz9TOE9Uyrv+Y8T933z/P3fPXrfd4/e9Z2+e/+5/+5vce6+kTPzW+d/M47z7+O4PxjX9/0xvO9+89z3vn36P7536j9v6PvRWPmPvtnz/W8d/e+fHPufnx7/7Y1nb7q+5+brTt98w+Gbb+i4+fqjv7/u1E03HL/5xmO3fuvMX67vmflt/j3f48z69vn7bjw368a+u//p5L3fbHviv9rv/Ze+meM4M6/rm3lDz4zrz03/Nnf6t05NGdN/043WH/1rYtwv0tfd5Bn7K9U3/0X0k38W/cf/Sf7HxND1tySu/1Xixh/YfvKvXX/61tkpN5yb+O3Tt1136i/Xnf3zuGO3XX9y4thjt/9z84pZjZULH3to/B9v+sUfb/7lH2/+xS03/fy9t+cL+Rdy92yZMe3Pt/zhF6z+eNPPb/nDzzdvWCYTc95d8hr58KZfPP/MYy8++/jC1+Z1n+lEeP5Pf/jFrf/zsz/+zy9u/cMvGva+2rh3QdPO9x0G1df+TfboD/i/5QqM4tDf/Hv5S7/D2DFjHrlz0mN3T3ni3ose0T8OhzAyBBZ6/J6Zj9xJpoYYHJo6axoGhyY/egc2Gt391nOPfvj6U0sXzF26cO6GD18t27nmeGPJucP1PcdbeF3Hes+cajl0pKT5ZE5L3+pm4fuNkkX18kV1qo+bDJvabXknnfUXHKcHzDyhUibkq4W9WuEFneiCVtStEXarhd3KwQsKbpda0G2UDlhUIqdB6TEbHEaD3WCxGx0Oq9dl8wVdvrDNbBWcFh/KkTR+Im9YIm1YLG1YpGhYpG5apGp6S9W4SNu6RNuyRN2yWNf+rvHwR5Zjyxyn17jObfT1ZmFfkLsvx9W308XZ6xrGIcJCwzi0zzmQC7m4eVfi0AgWyvcJgEMZIvILcn38vSAiLzfH3b/N0bvRdmG95fxa2/nVtvOr7BdW2i+sIL4QI2f3Ckf38HtiQNEaR986J2eDg7PRwdlkh/o2OThb3dwcn3BfUFoUhsmgrImo68Oa5hCq3tRtUFjTFtEeimhxhFoZtUS0zRFtU0TXCP6J6JuhmKElbmyJG5rw3j2gKPfJijzSXK90j0+6GyIgJNsFYUfqkPaE5HvDin0h5b6QCtXYeSF1fkRXFDOUJizVKVtd2t5EPB9iATEZOfuhtOMzBDrCVtb6uKEqqi0GDsV0eeCcuJ4lIhaKgEDgn11xnBMK2sUIt+cRHLIeoBzNBIcch6CUo30Yh1goIlxEiOgyHII7hKJttGwXBZT7gEMBGXCIZSEGh0hwbhvBIdKvMPwhbgEjZQelaFBAuXZxXFcR11VFddVRXU0ELpCOpaBhgY4uzg4hL3dxJRFmh5RlIRmsoVwvf6d7YKu9b72td7W9dxWDwaxWOHrAyUuhIYMIHtHHwCGWiCDiF3W9j9kzZOSc3au9/RsDgh0orEuYTsTs0qDD6XGAgii3M+V1xrzOiNcZZhTxOKMeZwwa4RRdBYfsjC8EFrIYwxZDyKjxqeUO8I+Arx3kagQ8rVigV0jNOo3TpPfq1E41Q0QalRM4pAUOqQLol9Nqwhp1mJ0dkqNHQeISCCwcjubcWXHXST73nMgkQi2dO6pzx/WuuM7JOkIjxY4MXeyRYxnmShb6bBz6NBb6G3EIrQlXIaKhHrnMvNAwCMnNNCupKS0xpsSGpEjHSJ8QauMCzY9/9O9f+ovI/7on8EVwKKkKxvjOiEAXF9oSEkdcYo4PBlOD1pTIkhKbYgJdgq9LDpqSIkNUJNedEtg4Sk5795ZVa7Zu2FibU9LXfkbR03+quaEoe8fuNdkFq7cXrtrYumBB1f/8qvnhB/p37wueFblLTtmX7AsVtUVqmjS/Hu8ee2Ng7Jjg2O8Grv9X/5jro2PHxK4bE7nun0LXf8t73Y2+sTdEb/gn99jr3ePGRmY8kGw6Eeo8bfjTDPvY6yPXjw1f/z3/uG8HbvhW4Lpv+cfcGL1hbOyGGyPXf9c79luBcTf6rv9nPx5n7A2RcWNCi1fHjvIdmwo1P/55FI9/47j42HHRMddFxo4Jj70ucv33wzf8cwiPOeafYmO/Fx87NjZuTGTMWP83xzrGXhcYc0Nw7A2h68dExo4NjbvBN+4G7w3jgt+8wXfjDa5vXB8dN9b/r993bd2ZlJjeeemN6ROmTp8wbdYd92Rv3KKRKusqa55+dPb9d9xzx5Tpcx+d/dish6ZPmIKvydux16Yzr/1kFT58/qlnTh85sXtr9puvzOd29/Z1XZg+aer0idPwODMmTk0JcbVNCbETm8f/t7xXHn2eX/srMIpD/+teF74BHHpo5oRH75oMg2g4Nfe5ceivJ+XY2aEhd4hYQ2AhNCgAhB6cgaQciGja/bdPeZCxhl6dc/97r8755M15wKFlbz2dtfzNmv2bT7WUdx9t5Jw6JO4+JejuOnXkWH3r0aK289vbB1e0y95tVb7VrFnSpP2wUbe6WbuzQ115XNl2TnS2j8/p5+IPjzvA5/EG+XzB4KBQMCgc5MslEp1aZTEYHBary+pw2TxeZ9DvjgV9qZA/FcXaHJ8noO7Tn9xlaP/QfGiB+dDrpkNvWNoX2DoWWjsWWg4tsLYvsHe+ZetcZOlYZO5cYjv2gePkMlfXam/PRm9flrt3u7t3h6tvl4uDjNweO2e3o3/PCF9or4sLa4joUhwCHWWsId9g/iUS7PcLoTy/cJ9vEDbRTi+Cc31b7djTemGD/fw6+4U1ju7Vju6VkLN7patnlatntbMH74yJnL2rXZy1kJs5Mlrv7t/g5W7xDeYERHvDssKIsiyqro6SN+INYU0TFNE0xnTNcX3LsPBhTNcU0zcBfmIG7CHFkZwnjM1JY3NMXwfjIqgs9cvzA3JYQMQOCiv2RhR7IordYfmuS6TYE1RiRxCIaB8SbmFtflRfHDdXsjhE2VspextlP0TkaKecF8WiEW4ZYqQ2GESYOIJRE9OXRnX5gJy4nuAQFM0QEaAIFLQ7rt/LaA8EUorr9ydNpZStFjiUcrQN41DK0ZFmdAkOwSYaGijCoBFauRPmg1FDRUhTEFDu8cuzg4qsgHxbUL4tJAP8ZPiHZaFLcWh7QIKVR3sjqoK4riyhr4rp8czBQjVhXW0YOKS9DIdqw2RwiMwOsThE/prUVSFFRVBW4hfv9wzucg1sdxLEXXsFDq0kJmEPDEOWiNjgHE5IqNJybqkZXMTc6LiwDP+H8fRt9PG2B8X7oioU/Z2IOsRBp40gkCPhcySC9kjIHgrZAyF7MOAI+RwhjyPicUTd9uHg3MV+bXb7kMMes1ojZrQmGIJGHTJyYCGnVGgS8rWQRGhQSC0apd2kd7tsIa8TLQt+jcIOIoJ9xOKQTh3UqRkc0oRVqgD2DmEBq1Ds4CEp16M8d0bYe0ag6FO45da4zp3UuVJaJxGpTLBnGhSYHoXLG+TYRNznwaHPQKCMLzTCGmLHh9idquzxarqChWxpNYnJsa1xaE2gFMQIgmgcpUaIlhgpsSEFChJqEwINqzhfDY3i0DW86H4RHIojiikzJWTahMSYlBoSMnVa5oJrR0lNoNakWJ8WmyixOSVSJRWSuNwYFunOlrceKa2VnRfLL4jOHTuZn7tv7dp1a1eu3b5hy9EDLU6hNLq1wPCN60RjxxjX7IhpveaDXbKNTeqDXf4L/IGHntBed73zJ79xP/yqe/FH1hmzzP/670AO78OzrfPfMz3ykmPWy5HX19qeesX2Xz+P/M+McEFb+OiAaMr9kuuvc/32F75XP3C9tsX92nL34tWO5943/9MP4j/+ZeTlFa4Fa52vvmtcssz9+kr3hPs83/ony6sf+s7K1TkHBv7rZ9EbvxG8cUzyunHJsWOi477h/f5/hOctCby9zvPIG7aZDwWefsv4y987/+nf/A/MdbzxofPJV8Iz53pe/tDy6OO6//q9f+4C52uLtXc/4372LdcbbxvvesT1L9/z//CHvt25lMr07qtvTJ84ZcbEKR+/855JpXGZbRdOnuk6frJwb+4rzzzXc/psRWHxPdPvwBfs37nHrjetW7YS5/ffdXd7Y5NGIhMP8HVSRdb6zaCg6ROn4lMzJ02lJXpKrk/JdVQY68ZG/4xega/EFRjFoWv4zfwl3wU49MD08Q/dMRFE9MQQEX0GDg1vaJ17P1jo884OAYdmz5oBXwgjQ0yDwjRk5MBCD0xHXo7BoemTsJ71zece/WjB08vefPrjN55cvmjernXvNJXknD1U3XO8mXu2U8Y5o+B29589dazz2MFDZwo6+rOPStcdVS7tVH3YqvygUba0XrqmXritSbD3EK/syMCBY30NJ/qajve0nezuPMM5cYHX1S/hCBUCuU6iMChURo3WajDYTQanzYTlKiG3I+ZzJ4KeWMzt9an6tcey1c1LtI0v65pehPRNLxtbXjW2Qq+xMrS+bmhboD/0pr59kb7jbcPh94zHPradXuk8t8HVvdXdl+3mwCPa5YA+Fw7td/OQkcuHfIMFI+UXFPiFUD4LRUFBbnBwr4+7E9/C2b3VeWGTs3uDq2edq2cN/oGfwaHVkLt3jbtvjYsRQMjDWevtx3E1ozWe/nWe/g0eQkTZQfGeiLwgpsbqGxARHIk6VjFdQ0zfENOBi5qGBf4ZqYShCSwEJQwNcW1tVI2xlsKAPDco34c3/XCEwopd2PBDhBNwEaOQEtuB9oTVuRlp90f0hTF0XtvrACckAudopZzAHkI+V8UhEpkjaERwKG1Dm8IB+EtRPIh+f1yflzAQImJxCAjEekQsDiUMROTcsD9pLkvba9MEh+ALZdyhYRxioWgEF5F+BXxHFofQsh3RlaHd26/YFVBkBxRZQQXBIQipOWaOiBVLRwSQgpLtQUlOUIorkBfTlBBrSF8V1R+I6muierDQlThE8nKkXwEVc5fgUGVIUeaXFHoFe9GggKkhR98G4JCds9rBWeXsywgGkbN3ubNnmZMhoiEcIkSEeTPzuU8g63lEK1e6e9d5+zf5udthP/rE+UFYhcZjUYco5DT6nV6fIxxwRCL2UNTmi1jcIYvbb/F4LV631e+xBd22iAtEZI8iF5cRarVtcVbYtUratLU+rdKtlNglg0YBVyviaVUyi8XgdVlDHnvI54pEAsl4mAJ6gY7UCjvCclqVR6f2G7RBvTZEVrJqw0pVQK70iaUubF/tHzB0n5dfOCMUdMssAkNYCQpyp7UuSuuktDCCEI2z04ahEm12oVCmQW7EdNBfxaGRLDT8IOzJ56nV/iuF2pkqOUpzCQ6RvjiGheAFpcUGVgSEBFpWiUENq1EcuubXzi+GQ7aoRJ+QmpMyIJCZFlspiYGWWWiZGce0BH9xppTEREkcaakjLtfhLzQqtiUldlt3f1XW9qxVa1avXbNm85p1a1dU5uZbJSokOQNb8o1wWr4xNrxkFaW1hk73+tr7hXua66Y9pvj2d4I3/SlafDDcLbF2nUv1cAwrPxb/8AfRjXtTMoe9+awqtyE2YAqf6uaOn2Sben+osycosYneelc5dqzzO/8c3l/pPybXlnaEhdrgGcGpf/pn63//wrOn1n/wfO9722KDqsSAuO+hRzXXXRf8ZF1SYo6093B+d1N47JjkN7+ZHHtjcsx1iW+M1f/gv+LZ5ZREb6455i8/4qzqkj73ruDb/+n9YCMt9ATPiLUFHcEBo2TRu5ybp6cazqWlBml2o/HAybTMYt1TofjRf+h/+ANX9j5aYX3vlTdmTJgMPXDn3c89+dSLT82DXnhq3pyHH5s18855j8+e/eDDd0wC50x+5N5Zz85GuP4e8vUTJz98933PzX4KX/n0Y/iH0zvAVNMnToaAQ5TUSkkt+PcCOjSKQ18JEhh9ErgCozh0zb+fv7Q7Aofuv/0vD86YgMjc4/dMZQ2ivy8OPfUA2Wj0xL3TsWUILPTIndOYBoVhHJr6wO2TH5k56flH73n31TnLFz0HX+jjBU+ufvu5/G1LOw7sO99Z23+qTXD+qIp73iAekHN7u0+fae84XdPRXXpClHdKvuOEYttRxebDys3tik1tsg3Nog1N/G1t3J3t/fs6OAWdfeVHOfUnue3nRGd4qn6pUaSyStRWudamMTgNBpfZ6LaafQ5bCLPgPncy6IlHXF6PgqM8vE3RtEjd8JKm4QVNw4uaBnDRq7rmVw0tr7HStczXtb6ha1ugbXtT275I17FE3/me+fjH9jMrnV3rXBc2wyZy9e1w9F3EoWFfaKQ1xAbkPDwIIFTIyi8oykiI3rBCRoSIAsKCkDA/JNgfQMXCwC53b7arexsWE7l61rt61oKIWBaCQeTuzRARA0J4vwvhZM2Q1oKI3AMbvPwtPkF2ULI3qiyKofNac4AQEYZYtAejWszk1IOIiB2ka4zrYQ01EjvoIgJlWAg4lDI2JUFECH2pS8lQ0DAOERbCzlOy9jSsBBrtCmNTqhKbUneH1fsiGrhD+0LavLCO4FDKdhA4RDnbhtROu6DOYVHODpaORrpDaTvGh2rjxnIGh/LjhvyEIS+m3xfRoUobNtFVcQg9CvlJMwDsIOVspVztaVd7Ckfy+J3DugyH2G+KZUQJa2MMy460pQHV/sAQDgUU20KK7UF5FkRa5i7iECJzbGpue1CK3OC+CBoUtGVgobi+mrCQAfuLDkb0B0e6Q7j4mTkiBodYg4hxh6oiqvKgrMgvzvMM7nRxs5yczU7ORmf/Omf/1XCodxkMIiYjN5yUWwoKMp9bhhJCe/dqN2ejn7styM8J8Hf7B/O84iKfoiZsOBqxD0ac+pDTGbB7A1avR2OxCGT6/kFNH1/ex1PyxXqZ1mF0e+xh/DuCx5mAMgtY7QmsGIKwcRXWEDGFFC6ZwCQa0A1y1MJ+tVpicVlCMX8qFaYSoXQ8lErHaCpJB3wxrdquVtoQltOqh3EoqNOGsIlIofBJZR6B2DHAN/f0qM93SfrPSTQ8nVeOGSE3ReSE8ZIGXeigK3CItGlf2pTwGTj0GSB0TThEyhLIltXhNu2LJ5TalmZKFDI7heQEhxgW0qdFethBV6UgsFCMpxp1h67thfOL4FDK6IhjgktuT4JaFVZKbKNlOlpiJqaQxEi4SApPz0DJDCngkMycQAGgzJCQ2JNSa0pi7e88tWX9xtWr1+3ektO4r0h36mxaawnvLLCMGxf+xrcj721Iqbz69kFV3uG0yB1v61P9+L+dDz8eERgiXIel4VxC7AofPSL4/e8Czy1PaT1I1rmO9KRkNmfnhcbv/Ej70z/Ga84k+X7p4mXKcd82jfmOesUmS+nZEy9vSIjMnubuQzd+y/7N75uXZEk2Hqib8hLdZ/Ke6T81bZr5G+MMjy+gZdbgsb6u393iG/eN4A1jEJlL3jgmdv03bN/7SXBtXlxu0bX3+o4IulftPfM/kzTXXS+/8duxmtqQUpw4p9RX1jXdcIMWLlZRa1zhdLd1x86IKKWX885G3be+b/vRf7p2llIq59IFS2DpAGNAODhhjuzJRbH20YxJjMgXX/ZZQkHkESaQ2x+6694ULqzYkhaZqFBs9I346BX4ilyBURy6tl/OX+a9GBy6DXpw5oRHEJm7Z9rs+25ncGi4R+GSKoUR7hCsoeFFQ2zpNvYLXUVP3T8Dg0mP3jUVG1eH6hMmD+HQFLDQg9MmPHbn5FeevP/DN+atXPLCisXPfLJwzvr3XyrftfpEQ1Hv0XrumXZxz0mtoMeqFBplQmFf36ljZ1s7zjUc5daeEFWclJSdUpSe1Rae0eae0u44od52XLXtuGLnSWXeWVXpeXVtj/oQR3uCp+sW6QVKK97FKXQOtd5pMHnMZo/N4nXYAujL8rjiAU8q7E1G3cChXuXhrQwOvawhRITjK7qm1yBDy3w9o2Ec0rQt1B56S3tokebQ24Yj71tOwCNa7uha44ZHRIgoBx6Ra4Dk5a4IyOWO6E6ALwRT6AocGuYiAVZtFgVFRSFhYURUGBaCiHJ9/bu9fTs8fdvcvZsYIoJHBCha7epd5e6DYASxvtDlOOSBUwQc6l/n4m7w8DHivzMkzYsqS+Oaqpi2JqarjV3EIRARC0WXsBBrCiWNLSnTsPBhfRytBuriiDIPA0JhxR4GgbDtB23X0G6IxaGweg9YCPVuYQ1wKDesy48aSlMkutZIOVsYHDpEuzpGshDOh3EIRITPDqFRa8JSFzNWInEX1RfEDCAibBHNi+hyYyQ4lwnIJQz74BqxRzhISWNhylJJOerJ93J1pF0dV+IQy0VDNtEQg2HQyNIY0VcHNcUBVV5QuSuozAmqtodUWWFlNkSgSAZlM8csv3SrX7oNXQt+aQ4Tk8uPaUtxlZiYXG1MfxAsNIxDUV0dQIhVZohIXRshAhTBuwMOVYQVJQFJvle418XLdvRvYVhovbN/jYuDVOTqYXfI2YfxIYTlCA7Zu5faLoCC0MMOClpO2tjPr7B14+uZgNzgrpBgb0iQFxQW+iRlPkVtUH84aufFXNqI0+YxWMwSleDkuVMH6toLi5vyCmtz81vKq84ePq6RaHz2oM8R8bpiXlfSZY+77DgmCQuZo2Ahg8arljlkQrOAo+Z1KwS9KpXQ5ND7Y55EKkilgulkKJWKpOkkTaex+zem1zi0asil02CUKAB3SKdFlQIat8nGIbHEyRdYe/v152ANdYmFfUqrxBJWu1M6Nw3BHRrCIUrvYLYJfWZT3FU75f4qCP0tOMRWxn2WhrasppSWJHwhxhoiTQkiXZpxhEYaQawdBAqCEjx1gquCRsNy1/Dy+YVwyOAACKHZL41pLkY08YIMyMsxH5phGTGyUDJrGlAk1yelugSEv1aZTXWOu2Pjlo1r1uZu2SE9xfEIdCmVO7J1n2ncGP+3vxvbiClHu7jsSNf8zdF+VUTrEzz8tGnKPanjnJTMqa04meI59cUVp372y9C7G5Iau6q+i7e3KjKocB7ubv+Pn9tvmRBrPRWW+YTvrur+0+2+5Tt05e2G/CbR23tTUovnLLf1O98N/N9fRzYWCjcUdDzwclqs8V3o67/7TuN1Y11vrEqqzaHT/d03j/fDHYLGjEuPHZu4boz9Bz+JwR2SOwa2VjmrjyMQKHp9ker6G8Jjv6l/5LkYVx4R2mpm3qkZc53t13+IVB2OqEznt5db6s6llUHe0o2q73zH+W//7t5VRClsp8rqXpvz7P0z7oJmzbjz/pnDuuv+mcMaeTvO2dvvfOAS3fXAHXfNnvVg6ZYdDIWSWCkdHsWhrwgLjD6NUXfoGn4xf9l3YXBoPPTgjIkP3zH5sbunPX7P7bPvBQ6xnXKXN8tdgUMgohF68I65Q3rqgZmsYDeBsh65c8pDMyc/NBOmEFhoGIemPjh98kMzJjx537QFzz78yVvPrnyb4NCyN5/a8snrdQVbz7dXck81Cy8cUQycNYr73Xq5x6gxKuT95/uOd3YdPtxz+Bj38ClRZ5eivVvb0ms4yDGVc8xFXGcRz1PC91YL/Y2SwFF54JwqMKDyClQumdap1ru1epfe6DZbfFaLz271Oe1BlGURa8ibjvhScY/XLbugPrJF2bRY3fAKy0Kahld1TfOvikPa1oXatoWatjc1hxbpDoOIkJr7wHpymfPcOtf5je6ebW4OiGinm0uatYeJiFlDlCmRY04+BYeEoKBiViFRSVhUEhGXRSUlMWlJBGiEMm7ePj8WE/XBI2JTc2tdTEyOJOIICK0fYiHiDvkGiLxcaJ1nAO7QOjd3vZu32TO43S/aHZJhJWhpXFuV0NUkdAfjhIIyYlmItYaG3SGGhVqHlTbjQ3wWKFWBCmmGiDA+RBDoMoGIgENgISiiZXFof9RQgnI54BDtaqVdh2g3AZ7PxiHms8iztSWtGB+C03IRh6L6PAhzROAfloiGcAi3ZHAobamiHA0kkpfBIQJFI92hS22ikTjUEGZwCC3bSP2F1DtC6uywejt2vEIMEUE5ODJm0baAbGtACjraHVHuR0wuoa9MGGriuFCGgzFjXdSQIaKovo7g0BARIa+IaS4iNVKIBIfIqlZlaVBa4BPtc6Ncm7vN0b/Z2b/BxVnn4nwKDvUuswOHepbZupfZLqB9exWK2q3d6KBbA47y8rJDon1hcX5YXBQSFQbFxX5JhV9RR3DIMZDwqMI2vUEo6GnrqM3ZteO999e/Nv+TF196/4UXl7+5KHdLFufUuZDVG3KECRE5wUJQAjiETm2zIaTHclWpTTKoFwyo+N1yCUetEZrc+kDCk6ZCNB2mKPhCwUQ6kiQ4lKIj/rhR68T4kI7BIb3mMhzC9lU7j2cgU0Nd4r7zErVA71E54zpvBoeYcR1Ka6f1jDX0Vyuzv0wcIvuFMCbEHuELkT1CbIM2JlJE+uF0XHwoFMeyUAJHmELcjEZx6NpeP78IDmFdFZgnBc5hlJYZU1IDKv4SRJq4WBOTaiJSTVKiheJSTVSmiUq1cQnBoajS6JQoa3P3b122vLGwxC1DABQ32sI79umuu873i59GNmwPtl3w5qLB+3XFso3u1h7jyi3C7/zUMP0hd2ltsJWv3lZ8/qY/Ca//vue9jaH2s+bcg6ZVe9zVHZFzUsuWPfJJD0W2lAY6L0g/WTnwxxnhrbt9JRX99z1jmL/R0dhhOdAycOsDqe3F3tP9xgNNzpKDntom39Fj8cNH+n72a99T73pajjrqm3jTZrjH3ZAce31y7DeT49CRMM7yf37l35jt7Dhq3Fl84fEF7tqjpqy8/p//IjTuG7L//n2isctc3nH+//y3b8wNjl/eFMgq9Bzqkq/ZYczaH2g/Y163WfkfPzD/27/7c/YmFdq4WEnGrqS6JAKHYl1SjGkry5BwbkZg70rBZMMUVkJqwrxWQmyMi8kRj4ArTynwnwyx3ZJSbTocGX0bPnoFviJX4BJ36KTQfVbsgY4cPbF0/Z4l64tzmqVNp3lZWyo2VHTUN7b8I570pEmTru334/+z92JwaCL0wPRJD86YjL2o6Dl4/O7ps++d+eR9RJcVbX82Ds0dQqA596M+gQhG0+OMNfTQzEkPTMd3uQhCzOwQWGjiY3dOeubhO7B6dfni51cueX7F4mdXLJqXs3pRW8WuvqMHB8+0SXqOafgXLDKez6gI2Y0+s0nGE3YdPXey8/zJo5yTJ/mnz0tP9qqOD+g6eMZWob1Z5m9WRpuVsUPq2DFN/LwuPqCPinQBuc6nMXj0Rq/R4LGYvXZbAL4Qw0IRrzsR8KbDfjoWSEddTrvopLJzg7L5LU3jMA7BGrqIQ8QauhiWW6g79Kb2EHDoTX3nYl3n2/oj75qOfWA7vcxxdrXz/AYQkYeT4xnA7qA9Hh4aFEiJwjAODbUmXMUaCggJBQXFJUSEhUrDorKYtCIuLU/IK+KycnBRWFgQROlcf46nD2bUJnfvRg8HCMRS0HrfwAZGOIHW+blEPh603sfb4OVt8PA2unmbXLytXtQqiEEvBVF1WVxXHdfXwLiIG1DaBl8oYw0Bh4ZMIWINsSCUNrdBlOUQZcE5bmyIw/fQlKItIKLMjSj3XMZC2AuEZakRDTJsudBFHDIWJ63VaUdDBoc8YKErcAgGEYiFHAFCh1kcAs+kSLcBUmcYH0JJXUHMuD9m2A8cQmouaWQdIYwM7UsY8xKm/SwOpUxFlLWadjaxeby063Da3Um52Yc9fDUoAncxYTlbS9xcH9JVBdRFl+JQNllqpIYVBiICC5Ejg0YkPheS74BdFtMUJfQVKWNN0ohrWxeDLsUhlj+H3KH6KCa4iA7GUDGHRUOqiqAcMbl9HgFYKNs5sMU5sNE1gGKMq+IQijRWOBCWI0QELc9so+pZi/p1e98G9NEFBLsjkvywpDgsKQ2R/5uVAocCirqQ/nDM3pdwSf16yeCJo9Xbt296/fW3H3ro1TtnPj1l8mMTJz018873XnrlUFWtR2cNo1nBHvY4sGs1yq5bBQvp1B6l1Coe1PM5Cn4vKnNVBmTkdL6YPU77KCoApdKBRDoQS4fidJwCDsUCCbPOpZbbtConInZGHQoYQnoYRJqARu2Ty1xikXVgQHvhguz8GSG/V26SWgMad0LvTes9tN7NzPMw80JGsNBfs4aurFK4cr/qZfNCwx9+xuAQW6XACrNDV3WHmF2rhIIUZlAQu1A1ITPG0Z3N1GcnhKQyITmoYQUEygiOEFhoQMkqNqAYxaFre+H+IjhEGQNppSulcibVjpTKkVa6U0p3SO2KqOxxpTWlNFNKM62A7JTSkVbbUxpnWuNOa7xplTcht4dkNuGhCz21R30iY1JtS8mNKbXFvnO37Bs3xMbeYPyXH0l+/lvFj3+l+OZ3tf/yQ/nP/yD/wY984653jRmn+/F/y372x3Pf/VfjmOuCY74l+d4P5T/7lerf/0v6/R8J//tX3Xfc2z9v9sC3/9X2w58N/vzXnH/5gesb/6T9wf+R/ehH5jHfNPzzf4h/9t+i//pPwbf+XfPoMx2PzO74v7+Q//g3qh//QnrzrfLFb3b8+D8tN/yH5Bf/w/35r5Tf/k7sxm96rxvnHXd9ZOx18evGBr/1HcO//4T7818r//MXouu/qfy/P1P9+Ne2G74XHHeD+dFnkn2q0BGe5E/T7OP+1fHNb1r+z3+qf/VryQ9+pP/hjyU//R3/B/9lvm6c+t//T2BfUUruQICQVnhpuZ+SBaC01JuWeobkTkuJKJmXkYeS4RxyJbXulN6d0njgpCWUzqjSGlfYKJkD/wVRBkManrDCl8YtkdHZoX/E2+rRx7yWK3AJDg2o/K0cZytHlr21bleHvKqTt27b3hV5zR+/m/NxQVttwygOXdtv8r/zvRgcmgSxpg3a3h6+A/QCP2fmE4SI7phz350MEbHLWGc+NQu6Yy50/x0oP7hE988EDmUo6P4Z7CIjxOTgOD18B3rk8F0mMN+FFMoxglM0CdbQ7HunvDrnvvdfn7OCsNBzwKHV77yQu+mDY/X5vFONovMdiv5TemGPTckPWFQJjzXhcVmVmoGzfac7z5451n321MDZs4NnL4jPchRn+NpTYvNphfu0OnRGG+nSR3sMMb4pJjGGlaag1uQ3mf1WS8BmIRTkIX3BYa8r7PXEfN5k0E9Hg3Q8mArZTIaBNsmhlYrGhZrGV7WNr8Ia0jS+pmt+HdK3EOlaXtfi2PqGtm2B7hAEIiLSdy4CEWk7l+gPv2069p715Me2M8sd59a5e7e4OdvJNlXebg8PE/D7vFgxRDYLoVCbEalPuDg1BBDyY2pIRKwhvEkNCEtDovKoqDImrkpIqlPS6rTsQEpWnZRWxiW4vSA0uDfA3eHr3+7lbPVyNnn6N3rRHQcNbPQCh7jrIT/RRRzy8zf6+Ju8vI0e3iZiEPGxEicnKNsbVhZGtWUxHUrP4GDUjcChxmEWIm1yppYkcMjcmra0UpY2ygoBh4hBlDTWkf5oEpnbH1EhHgYi2kO2ow7pChzaF9blRQkOVaQwzONqoT3t9FVw6DBwBdCSdh+mXEdoIkJEiMylsEHVDJsF40PAocK4kSEi4/64MS9pQqE2QGhvAlzE4FAcOARMMhWlbRdxiMJjMjhEkcc8QjmvJCKSzSNElMGhSuBQSLM/rNnLukPQEA6BiIYnpsBF2wNyQNHOiDovritNGqpTxoMkVTiEQzEjOrvriTU05MWNwKH6mAYiRAQcCiuAK3le4U4XbzuSKw7OBrCQi3H5XENhuZF5OQaHsIEKm3mBQ1jOuxqbeQFCzv5Nbu42/+DOsDg3IikKS0pCkjKC3JKygBQ4hCWwh8KmrrChX8851V6wd/1rLy+6964XJ9429083P3Lz/9z7P7+9+w9/eGrmHXkbNxvFiqgr7LNHPFgxZCWd2iZ9EL1wCrFFxNNwe6QD3WIJV2mUW4PWSNKdojwp2puifUnan6R88bQ3CiKiYxQNJvInLDqnWmbRKl16tQ9JOYJDmgAq5lQKj1TiGBw09fUqL3SJes8KZf1qp8IZ0ftSei8FHDJATMkbm3b7PDh0pX10WY/cVXHos1nor+CQjVbbaKUVC1VTGCmRGmMSPRTHUayLiXQZkwH1cQwIpVgi4qszYgJyQzikiI/i0LW+GH4RHGqrX5u386ncXU/u2z0nb+fTBTnPFGc/U50zu2zX44X7Ht+3//E9+U/s3j97/77HC/c8WrL34ZJ9D5fkPVyS/3BhwcP7ih7fVzwnt2RuUeVz+WVzcosf3V3w0M7iJ6ry5pzdOqdz2yPV2x8+tOPpozsfa8t+uHP7Y53Zjx/a8UjjzgePZz/ateOJtpzZrTtmH9n6aGvWYy27HuvMmte5fW5H1uz2rU+0bHvywNaHmnMePrbr8dacxw7uwCPMach6sjl7zpGtj3VuebJj85PtGx+vy3rk4LaHS7Mebcx64uSmx5t3PNa4e0711jlNm2e3b3m6ecPjTZueaN0yp33TU7ixbuu85g1zm9Y93rjusc61c+o3Plm/7rEj655tXj334Lq5zatnH/vkscYtb7TU7ThWV1j84TO1y5+rWzO7bc3c+vXPHNnwzJHVcxrWPV2/4Zlja57sXP5U7rYXNmXP3ZQ9L2vX81k7WL2YtevZrF3PEO18NqMdz2zNZvU0UQ40NzvriZ1Zs3dnPbV3+9w9OXN275q9a/fsvdtfKNq0uGbTsgPr1xVu+GR39vNGo/Ba3reO3mf0CvwDrsDlONTS52zpU+/cWZPTqqjrMlV2DGzdU/DKK+s/yh/FoWv9Rf73vh+DQ1OGxTZfPzQTRDQDRDT7XoJDT80iYliInMy9/66raNYdIKU5s4gdBJGA3L3I3U3DjtdH7gRlsdYQgS48/hAOAY0mPDRj/NwHbn/z+Yc/Xvg0QGjlkmdxXPveywVZy860lA6ebZF0H1Zzz5okfU61IGzTpP2OdMDrM1nFfYNdR86fPdp9/mT/+bP88xcEPRxpL1/VJzb0Kxz9at+ANsDTh0SmiMIc0ZhDekvQZAlarUEH6rAQ73FFAyjX9mBeKOr3JgL+dChIh4N01J9w65TK87XC1k/kTW+qm+YDhIhgDbW8oWtZMCwNiKgNOESkb1+YEcGhRfrDSwxIzYGIjr5rPvGh5fQy+7m1zp7NLBF5efCI9gKHyKLVQfTFscVxQ90JzLAQ6wsBh/AmNSwpC4srogAhcU1CcCDOr04JDqSFNWlRbVpSQ7hIUh4XFoQH9wW5O/3cbM/AVjfe7/ZvRJs25IFTxF0HMabQsDXEukMbvSAi/mbIQyJz2/ziHWhBCKsLY7ryhOEAAl0wiNAalzCChVg1JU2oLoBaEiZM0bSlrK0QdgRR0DARGWrQFhBRF4RVuVH1XkYZHIpp9kYhLdwhbAdCWG5vCBNEutyosTBhKU/ZaylXE+1BWI41ahjscbM6iiPlIWLOGZEv6KRg2lgbyPiQoShmLIybCuKmfIaI8uImKDdBBBYiH8aMuXHj/pSlmLIfoPG9SDDvMI3HZATWSruPpFyHU85OKE24iKAR7eygMc6EZjlrU8x4MKQtD6gLQ5q8sGZPWLMzrMmBgEMMEe3EoBRTHbGDiczlBBU7MC6FtUgJfTmxhkx1cVN9nFAQDKIGVmChq+JQXNvAEBEic1VBWbFPtNc9mO3kbnUObHIOAIfWuQbWuBmxs0MMDq1kRCrmRqwhwk7etdg95ezH33WWX7AzJMoNifNDYvx/rJTgkKQ0IC3zS8sDipqguiWgPWYTHj3fWJy37N13Hr73lcl/fv5Pv3/qpt8+cfPv7v/dr+7+7a8e+NOf1i5eLOvjRQgOhdG4DRzColX4QnKJTcjTcXtlnPNCfp9UKzP5rMG0n6L9NO1L0Z4E5YnRvjjtjxH5onQEUTkq4YlZ1Da1xKRVuHQYKNcEUC4HFlIrPAqpUyy08rj6HmINDfZ3CfWD+oDaE9f70wYvTeTJgNCnjQz91crsvzo19FdBaJiFSGsCIwwOZU6II4TNqgAhSo6oFWI/hjgQSKiNCjVQHEuEQEGM2JGhDA4NsxBOLsWhxIAiyVX95+jeob/9NfGL4NA/4I3T6EOOXoHRK/B1uwJXxSFH4znjwXMW4FD1SXVJG3dX5ZltxR2j7tDf/jv8H3KPy3CI5SLgysMz4eoMEdGsu+bMuutJ2ETMyVP33/3UAyN0/91zAEuz7kCybva9aE2As3Q7xHQnTIEezMTkwEIQbKKRODT+kTsmvPD4Xe++NhvN2mAhFofWv/9ySc6K8+0Vgq5WWc9RLf+cTT7g1YujTj0dcmHIIOb16mXqvtOcrmPAIU5PF6+ne7CfI+bzVUKxQSKzSFUOucalwm5HU8BoCZmtYYs1RFgIqR5XlGwZ8ibCvlTYlwz7EwFfKhCgIhE6EqJD3qhFxhcdLxxs/IDgUPMb2ubXwUJX4hBjDRHBHboMhwyHFxsIEREZCRF9ZD29Ah6Rq2eLu2+7l7sLROTj7/Nj8kdQAF2OQxfnhYpCkpIoaEdSlRAdiHKrAudLPKcL/GeKgudKw90V8f4qSnSQltVQkoqkqCgymBckq1q3IwflGiIiFGp7BwgRMQE5Foc2sBrCIRARkQdHAaZc0AKXi62mGPePkxGX+iEQ+htwKMUaRJriCLasqnMjwCFCQfsYgYUwOESW/0Cow44AijDqw+BQ0laTdjbSnrZLcego7blCBIeO0S4Q0WHgUJqUX1dHDcUxY1HCDCLKHxJBIJaFro5D7o5PwyFwEXQ1HKphcKggpMkNa3aHNTtG4lBEszOqJtURGRySgzDRp4f5pcKEsTJpqkmaGRwyfX4cgjuEsFxFQFrgEcAa2oaMnJP4Qqw1dBkOgYJWMBomIkARVvGudfStd/UDfbcHhLvgC4XEBQwLYZdrKXwhIll5QFYRkNeEVM0uSSu3s7Bo7TsfzX1o/swJr4z/w8t/+Z8X/vy7eX/+3WO3/PqB3//qvpt++/a8p/qOHQ/YPS7M4JkDFmMA3QkqmUM8aOT2KnrPCXg9EpVY7zL7Et4kHQQOpWmcuONpT5T2x+kAiChOe3EOLorHHSGTwqwUGXQKl0bh1ii9ZBOr0quUuaUim4BvHOjXXDgn7j4rEPfKnTJbTO9PGXwUWMjI6lOKE/4mEMpsExrq5h5pEF0bDrFVCkjHKSyoSYAjRBJxcIRE2phAA0UH1ThioSrGhIZLtFkcQkbuojXE4BD4JzGgZKQYxaFrfkUcxaGv23vP0Z9n9Ap8xa7AVXEIBpGzsdvG4lBphyivoXd7ySgOXfNv8r/zHa+KQywRPTRzGuaIAEVYFvTEvXdCs++7C3py1t0jNfs+fApfAHZCjzYoCNE4JO5wd4AQ/B+WgjJhvBGzQyQp9+D08UjKvf70Ax8veGrlkmdYAYfWvf9y2c5VwCHRuUMKznGjqNulHgya5XE32mPcGDKgomGX0SroHbxwsvvCyZ7erv7+bj6/XyQaVMjEOpXMqFFZdVq70eBCiTZmhJx29GiHXc6wxx0LEATCutV0LEjFgmnsPAkF0qEQzeAQFXAFNPxz3I49goYPFKhSaH5L3bxQ1fQGuEjTspC0JgyLVGwv0JKkHINDHW8SEWsILDRCR942HH3PdJwQkb1rrePCJlffdswR+Xi7A4P7AoN5gcyW1YKR5dpwh0hxghjFCaVxcUVCWB3qK3cez9PWb5VXrldXb9bWbtM3ZNva90QulNPiOlp2kEJwTlgcEeT5ebs8DBExHhHcoaHI3BAFDeEQWsUyIJTBocHNHsFmvzgrKNsZVu0nBWiGamS6MqYQfCEixOSG3CFz2xXuEIaIWilzS9rUmIKzpKuIaoqimvyoJo8tTohqAVo4EhC6iEP6XBaH4uaShLU6hfEhN9oUMDg05AJdyUK4JYNDDBGhAs6BfrmamKksYSpOmguTZmIQJUxo08Z+ISIyNcSI8YvyU5ZS2lFD3KGLOESIi2IQaKTY7BzjDrXT2PoKG8qAHoWSoHp/SLM3rNnF4NBFDeEQPCJm4RKWLCn3AQsThtKkqTplrkuaG+JGdD+grRuOFhbaDhtEWPR0cXYoqmmAkJRDlUJYUUmsIXGuazDbxdvM+ELrkZHzkEqMtRCBIpKXg1a5+gFCwzgEs2iNs28ddhO5Bpg1U8LdYXFemLAQGUsDCwXEZX5xGTmRMmE5eU1A0Wjsq27JXb7ixYfm3z3h5am3vD755jen3fLWjD8tmH7r85P+MOcvv3v4j79Z+Nj9pxvqfGab0+K2Gr0GrUcpsUkERj5H1XNOCGtINqixGTwRbzwdTJF0nDdOu6NE3hgdTNLhFB1M0J4w7Q7R7kjM6jdK9CqhQSt3qBkcgi/EWEMuscDKG9BxehS958X8HplOYAhqvQlDgDL6MyAEFrqqL/T3YqHLdg0NDwhdeUJGhhhfSG1DfTZZq8rYQVjZGReDgogjNAxChIUYsU0Jw30JQ8NCpDvuEmVYKIND4KLRZrlreEUcxaGv2FvH0aczegW+bldgFIeu4Tfzl3yXT8chUgH34IwpDwOK7pz+6J0zocfuxhLVOx6/586Reuxu3D4DX/PIHbfjiwFRGECCmNEgtkTuMmU+9eD0iRgcQj33ohce/eTNp0fg0DPrP3i5Ys+a8x2VcIeU/cet0l4frCG7OuU30WEncIiOR8JujxITBF29fWe6Oec43B6uYEAkFcgVEo1GadRrLEa93WJy2W0+lyPodoW8nojfy7AQyhKCVDxEJ8NE2P8YDTMsFEFYLumy2KS9RwcO7RA1LlU0v69ueU/d+ra6ZYm6dZEGaltEtgwRkTY5Zl6IsJCh401jx5uGjreAQ5ewELjoCGlWMB5933T8Y/Op5dazq+0XNrp6t3r7c/yEiPYGhbkBsl91KC/HWENBYTFK5KLiEowGJUQVkf5yy+E9guJVJzcuOLry1ZNr3ji9fuHZTYt6drynrd2S5FTTskYQURKZOowbCfYhCgUTwDOwxTOwidFGyMeDMr6Qn7+JFQtCkE+w2cvIJ9yCGrSQYm+EROYqEoaDKbCNCd0JTTiSEwaHkhaSlBvGIeTlSFiOyctRlhba0pw21ScNBxCZi2mLYtr8mC6P7U5gMnIZFsKyVCwIihpyIwbgUEHMVBK3VKXs9UybAoNDVwWh4Rvdx2nIcwJohEKFhPVg3FyeMBcnLUXAoSFdJCKWi4hZZC5IWUtpZy3tbrkMh65mQzEGkb0dOEQ5WpKW+qihMqQpCmv3h7V7I9rdUe1OKKJFZI5AEXAorCLjQ0Pd4mAhsGVRylQBayhlrk+aGxNmeFmNrAgUDRHRcJUfWfqEmBxJytWFFYjJYWoo3yPc7eJnObmbUI/uBgiRDCTbE8jgEBuZ618NHGKICDYRsnO4BeCEYSGwUE5QtCcsyQtLCkISGI8AIZaFyoFDfvQowCaSoq2hxietl53Mz1vx4uJHJr9xz/gl90788P5Jqx6dvvGpezY+fe+yx2YumTXxxdtvffvxWZ2lhU61xm12mdCCoLCL+QZ+v7q/W9LTJRAMyM1aR8SXSGM0KIruBJhCYdoVpN1hYgqhXztK0SGYRWHa4aOcwZjFZxTrVQK9RuZQyV0quXsIh5wivonL0XAuyNCgoOTrXCpX3BhMm0K0KUCbfLQJ1hA7MsQYRNeAQMN3+bT6hM+JQ1onQIhQELNHiDQloCaBzcWJmFwc4wjFBjUxVGYPia2Mu9iXcBkCXZwXYn0hojhHnuxXJEdx6JpeP0dx6Ov23nP05xm9Al+xKzCKQ9f0u/lLvdNn4xBLRCAcTBNBSNBBj9wB8pkxpOkP3zEdN+KzSMGxYkDoM5QpUQAOPTJzwvOP3vnOK09g9eqKxfNWLAYU4Thv44cvH8hd391ZLexqUw2ctMk5QZMs6dFTQSsddlBRL50IJ0M+i0Yj5PT3d13gnOvl9gwIBoRSgUwhUWuUBr3WYjI4rGaP0+4nLOQO+73RgC8OIygSpKIhehiHEhE6xrJQmAoH4zaDXtrTITyaqzy8RX90o+nYRvPx9eYTa03HVhiOLNUf/kjb8Z66bTEj7Bp6EzhkaF8IFvp0HFqiP/IOiMhAiOgj88lPrGdW2c6td3Zv9nK2+7g7CRERgwg4hF2rWLp6EYfikrK4uDzUX2w+srM398P6D+ftf/7ufU/NKH723oqXHqx45cHqNx49tX6BqzOXHqynpY1pSS3wKSTCPNJe7+BOD4iIt9XNxVvhjR4uWpU/Lw4Rg4jku2DpFKMSGmVxLAhlRFgIVHA5DqUZIqKJDuFIWZrSprqEHouMSmPagphu/xARkZEhgNCwooZ9UWNezFQYMxXHLZVJWx1pU7gqDnmP0RfFgJDnJHM8ilWqSVs97p6wlAKHUoSI4BFhuRBUkLJkoCgBmwiyFKTtZbTrILGhPJ1kash7NPPIV0nlDePQIWyJTVoOorMhpM0Pox9cuyeixaoQgkOEiDI4tCOsRuM2i0MYmtof1WI/LKyhqpT5IKwhsBCDQxeJiEARS0QXy82x07Yxpq2Pqg+E5GV+SYEXU0OCHCd/K3CI1KMTHMqwEHDIcxGHiDvk6ics5Oxb6+IgIAfc3eYX7AiK9oal+8FCqJIjLCQpBwuNwCHk5cqDEthQNR7hgf7m7ZsXPrxw1p8/fGz6xmdm7XzloeK35tR++OLBj18qe+eZnfMfW/nU3SuffaQ9f49ZKHLobQa1Qy6xDg4QaIE1xO2T6pTWIJoSEhRN0XSCptEg5wlTjgDtDJKAXBQ4lCZ5OUeQsnnTNl/U7DGJdcpBvVpiU8qcwCFIKXfJJHYh38jtU/F65DKuxqZwRE2hFGGhYIaFgENfHIQ+IyZ35a6hy0whOEKssFNVmQEh9MXFRzhCBIRAQYNMOm6EF0QcIfTFDQleEBJxrIbh5yIF9Svi/XIoARziyFP9itHZoWt4/RzFoa/YW8fRpzN6Bb5uV+BTcajhvPmdFdnr9hwcDctdw+/uf+hdgEOzbp9ype6/nVg6Q6VzJDt3UQCey8R89n5Gl3zl0Ifsp0YIE0oTH5w+4dE7Jr78xD0fvD5n+SKAEIhoLo4rF8/b/NGrtXkbgUMIy6m5p+zKgbBVkSbWkJ0KO+iom44jL+f3WAxKoYB3oYdzrmegZ2BwQChhcEgNd0hnM8MasnphDcEXCnijIX88HEgSFkJGLkSDgpJDikfoKKAoSkWCMafJoBOc1XMa7ZxqF6fC218eGCgLDBS7e/Ps53fZzmUbTm7QHFmhaP9I0f6eqn2Jrv0tmELGzreGcWikQWQ8soRxh4iMx941HnvfdOIj08lPLKdX2rvWubo3ezjbA7zdIUEuiGhoiKgwIMSu1eKIqDQurYwKK8wnd/cWfXjggyezn5q68YE/b3vgtj2PTMmfPWP/7On5c2c0LJ6tKFsf6SpPg4hk9Ul5dUSKirB8v2gvKsjc/O1u3lbXwGYX8Qc2oUSOEYNGw9bQ4GYvxLpDwi1e0RavGGtDUQOARmy4OpUJIzGI0uYmFMexYnEoZUWBAauLhQqEhewdNLwUG0rnMG5UG9dXRHXFEV1BRLcfq1GjOvRcE6EFmxW6DRgcgjtUFMf4ENumgIYD9GiTeoOhqaFLWAhcdCIj30naexylcEl7I7J2CUtZ0lqSsBRD6EtIW4vSVhAR0nFESUt+3JyfsBal7BW0q472tNLewyMQ69jV3KFjpMjOgbBcG2VvTJoPxAwlWJRERp50eyK63Yx2RSHtLtAR4nMh1Y4wZofQp6fJi2kL4/pSTA2lzMQaSlmacPVIEQXpomiOG1k1xdnU3PCiJ319QkcaFCKqyoC0yCvKdQt2OmEN8be4SRngeg9vnZeZBLvCIIIjtIrpVCAshMCkl5cVEKI4gbBQRF4UlhWHpMQU8olKvaIyb+aIE0BXuR/ukLTaw688V7FqzQt3Lp71l43P3l+w+OnaT146vHFhV/Z7F3Z8eGLrO82r3yh8+9ndi57rKNil5Q6YlXqN3CwRGrgcZd8FcX+PWCHWexyhFBq0wUL4k6bpCBoUQikYQZA7SOgI8kZom4+2eSm7L2b2GMU6xaBWKbYqpTCICA7JpQ6JyCrkobBbLRrQ6CQWn8GftEYoS5g2+YkvNLIg7ov4Qp+NQ5cNDrE92kMi61+ZaBxxhFAZJ8OOFBKNI2VxKEtgBoSgK+NwoKCR/MMiEDyfK0EoYwoN4VCsT5bok4GIfvxv//4PfYH4Wj74KA593d57jv48o1fgK3YFRt2h/32vHcCh+26fcplARxdxaPrkWdOnzJo+9fPoqkSEGy+77/14QIJD42ffM/mNpx/4ZOHcizgEg2jR01s/frUuf1PP4WqE5eAO2VUDYbuCCprpqIOOOKiIg4656Jgn7DEbVVIhp6//fDeLQ1KhXCnVIixn0NrMRqfD6nU7gn5PJOSLY0YoGkxFg2RkKI6YXIRORenkkOJROhUDJsUDDodbLw3o+VFdf1zXl9L3UoaetP5CXHUmJOn0CpvsAxXG7nzNmR2K4+vlnUs1He8YOhebroZDRiAQdPQd47FhvWc4/oGRENFSQkRMuQJWBoGIgoNDRCQoDAiGcajaP1DCrV5e9sEjG5740/K7f7f+3lt2PTKpeM4dpXPvLHhi2r7HJ5e+cM/ZTW9qD2b5z5amJY1pZX1UXhWWYw6kwCfJ9Yp2YaGQm5uFHTWIS3l4EIrF8H56w9C8EOoTtjDK4JBPvBU45JNgbSjKAGAQlcUNB5Km+rQZRNSctrRAn4VDACGCQ9AhytqcghliBD+QCuyoviCq3x8j21FBQdj/w4hpxI6ZIIJDMXNZwlZNuTA+1EYMomEcupyFjl+OQx4UwTUlrAcS1oqkrRRKWEtS1pK0NUNEgCKGiwoS1kLyKXsl7aonnQ1eWEMjTKeruEPAIYwnAYdaKXtdwlSJnyWiy2NwCD0QeyP6PRE9gSLgUFS7O0KmiXZhz2xEvQ+2GFOuXZliYnLgQ+bqkZAhevmIzC1xAkVXwaG4Fm1y1Wy5tke4C1NDDlhD/M2X4dAwEcEsGqqYwwQRNhGhV3Czj7edHRaKSAoismL8H4OwkKTUJypzC0pdghJGpW4hVOJFZA7ukKTKyy8/uv/9ZXMmvffAbXvfmN28esHZnPcGC1YoyjeoKjZKitdy9i47uvnthnVvnyjdq+L06qRqqUDL61f290h5HLlSrHeYfIkwRSiIxSH8iafS3gwOpR0+2hMkcvppu5d2BRCii9v8JplBxtfIhWYWh+ARwRqSCM3AISFXoxIaHRpXxBJM2yO0FdYQWOjLxCFQEAU7SI1tM8weVeTipNgRCQrSEjEglClLYByh4UQcChKwQYgdCmKNoBSjT6OgK92hURz6Iq+1ozj0FXvrOPp0Rq/A1+0KjOLQF/kV/eXc96o4BDqaRdyhKffDICI49LlY6PN/GYtDD9x+25xZ0956/mHSKUdicnNXLn5qFaNtS19tKNzSfbgaRdvKgRMOVX/EoaBCwCE7ISIGiqBEwOo0qhQCHq+nh9vLEQwMSoUylVSjBQ5prBaD02n1eZyX4FAslI6H0nijRnAoRsQSEcwinCciyYjPH3XbU14b5bXSHjON8gbU2bn0aZs6YZJEdAMB9VmXtNPCr9N1FyhPbFF1fqzrfNeIGaFOYhMxe4cy40OX4ZDp+LvG4+8TnfjAcPxDIzyisyvt59c7e7Z4+7P93F1+PpoV8oOCgpCgKJxxh6qd5/OO7Hx923PjV9z/2/UP3pI79/YDrzzY9uaThxbOPvjy/SVP31H6/N3N78/t2r5Y1bAtxj9Iq5pjipqIsiqkKA1gZack1yfa7eHnoI7MxYUARcQdYnHIMwgWAgWxOMQQkXALi0Ne8faAdGdIkRtWl0R1VcwEUQMMIsraAqUsLYwjNOwOsQYRZodYawjqJEcySgQiOhhHBba+JIalQHqs/cmAUNKYnzQWQGwF3BAOlSZsVWlnHcEhdG0PZ9hYYvEdZ3SChiM0Ul4E51CN3Zyw1cRtFQlbGUtEaWsJZSNiPSKCQ4SFCvGplKOadqPC7tDlOHQ5d8EvYtsaOjA4lLLVxk1AO3BdblR/OQ7FdGjMAxShaw612nti2tyEvihpKE+bqtPmgwwLNV2BQ2QQKzNHZGzElifWIIrrmDY5ZXlIVugV7fEIc1yDWc7BLW7UXfCH3aG1Ph50iUeEWgXMC5GO9QFw73YsWg2L90ekhWEpTKGSELrjJOU+UblHUOrkFzuISpyD4CIit7DMI8IcUZWbW96xe8nSJ25b+tiE4nefOb71PW7uJ6qKDea6LEtdlrFmi7R47YXdHx/fsay7tkjd16MRKUU8VX+vfKBHCl/IYUR9QoKKMabQMA4l0pQ/DHcobfembB7iEUE2D2330b4IHYglPRGryirja2UCk0JiZ/JyTnR2S0VmMV8v5+vMcrvf4E9Yw7Q9TFtgDX3hSaEr3aQrZ4eu5guxdlBKZbkEhNj1QawdxCjDQkw0jq2JIxQ05AixCATBDhqpRL+CVfwqIkk5iMUhaNQduoYXzlEc+rq99xz9eUavwFfsCozi0DX8Zv6S7/KpOJTJtsEX+rzW0N+EQ/dNG//A9NvmPTj97ZceR7n2qiVPr8rg0JxVi+dkLXu1sWhLz+EDF3EI7lAGh0BEdjpig6iwLeQ0GBUSGES8nr7Bfq5UIFZKVFqFQa+xmvQOu4W4Qz5PJOiLse7QRRwidtAQEQGKWEXTKUR6IpjzjhGFonQgRPkDlD9E+YIpjyfptsac2rBN6tVz7LKjxv4q7ent2qMr9Iffg0dkPHyRhVCocCUOmQgOvWc6QYjIePIj02kQ0Qpr1xpn9wZ37zZf/44Ab29wMD80WAgcionL0K+tO7q9etnja5/4Q/a82yoXPND+4byu1a8MbFg4sH7hmU9ebH3r8drXH6x+86Hqdx47tu1Ny4m8lLwprqyLqmrDysqgsiwoLwpI8n3CvZ7BHW4epvC3uDB5wt8IgYU8JCMHCtrqE2IHK7RlJA4hL4cdRCFlUVSLQoVabA7Fu3ngDcEhsmuIxaH2tK0DRxaNKBtrDYGFWCEy1wYMIAaRriyuR3k3CtYgEBFYqJBRAfrfICwLYtyhETiEqZ5hHMqA0HHaf4L2nyS6hIgQnDuSdrUkHQcT9qqkvSJpL0vZyzAgRNlKGSLClqEiKGUDCxUlbWVp5wEGh9oz32L48T8Th5LW2rixLKrPR/0DGXm6qL0x/VBXHjGIdmO9UkybFzeUJE2VaUtN2kKuHrHXSNSQcYfMrDt0OQ5liEhbG1FXhBRFQSmx+DzC7e7BrWAhNwiWv8HDXzcclrsMh9Co7u5H+zY2SmUFBCjUzotIi5CfZAJy8IUqfOJyYI+TX2LnFtu4xXZuiYOHD8udg2UuQTnkE1a7BypacxYunzNhw7wZlR89f3zL4oE9H6rL1trqtkLmAxvlRcs5ez7syV8raqvW9/eqBTLRAGEhVMk5TZ44SuTCNI0d8RgZuugOpdO+UMruSVvdoCAobfWkLC5iEIWxhDVNRVJuo1sh1DHuEHDIASkkNpnQLOXrNSKTS+sJGQMJS5C2BGgzGhS+WGvCVZN1V7ZpD48JXRwQImUJAKGk3JyUkQGhmFgfHXKEhruz2fq44dY4Yg0NdSSMdIRSA6pkvzI1QkmOAik4TAdBLPyMFECIqFcaZzSKQ9fwCjqKQ1+xt46jT2f0CnzdrsAoDl3Db+Yv+S6fgUOfH2/+1q9k3KHxD80c//wjd7z36uxV6NdeBFMI7tBcsBC0ffn85pJtfUdrLsGhoJGOWqmIlWUhOoqjNeY1OfQKBHSweEjQx5HwBAqxQiPX69RolnNYzG6Hze91hTA7hP1CV8MhChk5gFCCEQApjQqsaJqKUukIlE6H06lQKh1Kp4LpdDCRDIQT6Kfz2iMufcAsdClOmvoqdKe3a46u0B5+lywa6lhk6GR3sC65Gg6hcftd0wkQ0XvGkwwRnfrEfHqF7exqx/mN7p5tXs6OAHdfiJcfGSxKSCpiwgpJ45qCxXdtefrWqiWzTqx7kZuzWL7vA23eUvXeDwVbF51d/uKhd5+sfGPWnudvr3j/CUnjlpikIaluiqOjWV0TVleFVCCiYr9kvw8OA1Jz/G0u3hY3AleZYaEtQyDE4tA2WENEkiy4Qz7JDr90d1COVaqlcV11Ql+L5BtlJUQ0hENgoU5GHSlbO5S2tVMZHDpM2w/TDhw7KFsL2qUThqqEEbm7orihgCEi+EIsDhWmmBY4sizIXISu7aStMu08SNoUPB3EumFBhVDQCToAnaQDp4j8IwU6Opp2tyaddQnHgaSjMuUoh9KOcgpEZC+lHCWUoxhK24uT9hLwEuWqpT3NtBffYqhE4UoQYm/JuEP40TD2UxMzlsYMBVfg0L5hsygMHCKLlVCal48fOWWupqwHKWsjIUlEDQkOoYWCiJkgYlvLM7UKWHfL4NDBiKY6pCwJyPJ94j1eUY5HuI1NM3oGN3oHN3gH13v563389X4cL3WHMFDkJRultgQEO7BcKCotzLAQCciRYSFk5Bz8Uhu3xNJfYuKUWLjlNn6VQ3DAMVjtFFQ7Byu9OO8ra92+YN2zU3NeuffAx88dXv/6hay3ZPlLTVXrzNXrNKUrBHvf6855m1u8QXui0cTrUfKEg70ibFw1KixhV4SwUIiigkx3XIohIjI7lEy7g/CFgEPDIu4QInPxJPmaJO23B1Rio1JkUUkdhIgkNrnIAhySDxqNMrvfGIiYg0lLgDL7aTOsIaZN7u8og5u+Kg4Nd2erbLSSbFNNswNCpDKOOEKojLu4RIiZERreIDTcnc0uUR2uSRhpDbEsxFAQUaJPzjo/cY7sEhbiEFOIVXQUh77AK+coDn3d3nuO/jyjV+ArdgVGcegL/Ib+ku76ZeHQA0yt3EuP3fXh/CfJrqG3QEEjcGjF/JayrCEcOm5XcTA7lAoYqag5TYiIYSEGh1JBi9+mVosH+L3nB3t7xdxBuUimlul0KrNBZ2OLtj3OUMDzaTjE5OUYYXwogeAcKCgKKMoohbqFMM0eE2jlJkG7RCIUTYRCcZ8zbJO55CfM/VW6s9nwiHSH39V3vG3ouAKHmPEhE3yh4yiXI+4QMYhOfmACDp1cStq3T6+yn13nPLfR3b3Nz9kZHMiNDBaiNTvCLx2o+GD/wul586ceXjOPt2eJtnS5/cBa94F1trKVqn0f8LYuOL3i+QMLH9g2Z/z2F6afL1waEdYnlC0xVWNM0xBWHwyrq0OKiqCsJCDNJ6m5wWw3P8sziPfWWy/1hbb5RVl+EY5b/ZJtfkmWXwIcyvFJdvllecQg0pTHdFVJI0l84W09SuQYd2gYhzpTICJ7R9rRARyi7J2UHc3UwCE0EICIDqVgEJkOxI3lMQaH4gSHMu5QyoQGarImiMEh9B8AhyrSTqZNAdaNbyQOAYRYXRWHjqXdbSlXQ9J1EYdYIko7ytKOkjRYiAgshKRcFYVaOdKjcEUe7wooojzHKOw4cranUdVgqY4ZS2LGq+GQgRkiIuUKZLFszJAfNxYz1lAtZa2nbReNNYaFMvNXQzjE5OWMTQwO1Ue1NWFVeVBR6Jfu84p2whpicAg+HsKNmxgcQtZxg49oPcM/pGWO7CDCsl3+Bv/g5qAwJyzeG5UWxGQlEWZYyC/GaBCZEXIOlth4peb+EkNfKexNm6DBIz/kV3X6lR1+eYtHXO8R1JrOFTVnvZH16l35ix+rW/Z809Jnjq1+gbdjkbZ4qb50hWjPO10bXjm65hVOwRrT2WYL74K8n8Pv4Um4crfBlfIlwEJky5A/SYfSpFA7hiNYJ0bZ/UkzYSFqiIgYHEJvPoND6JlzhdUSbGI1qyQ2hcgiF5llAiOOGqnNqnYHzSjjZnHIS3DI/DexEKykv6orcAjWEFkixFCQ3AxRMhO2qaakxiRbn40lQkMzQlilOuwFYYkqu0eVFdmmyixRHR4TupiOIyxE7KBhZVgIODQEPyMpCCAEwR2K9khwHHWHruGV84vgUDqdTo3+Gb0Co1fg63UF/u4wNYpD1/Cb+Uu+y9WrFP7ew0JXVimgZfvxuya/9uR9H78xF+4Qi0OMGHdoxfzW8izO0QPCrhYV94RD3R92yFNB4JAlHbMyRGSBUwQiglkU8xrMaqGw/wK/54JwgCsTSFVoU1AY9Vor2hRsJC8X8LsjYV+cdYcyg0MIy12alwMLERxib2Q/S+goc8SnUEDHHNPxCIUjoCjud4VtEo/yhJlTpj21VXP4E13H+/oO2EQX3SHT0XdMR7F3iGUhRic+gJCXY3DoY1K9DYPoDIhoLYjI05Pl79sV4ubFhaVRXklP4ZLit2YeePe+rm2vyAo+MFetch1c76vb4Kpaq8//WJyzqHv9q3VvP5r11ISNcyce27EkImBxqDmmaY5oGiKaughsIhUzSiTN98NqEO7wCbN9wu2sHcRQEM7JkcWhgGRbQJIVkGz3S3L80p1+2d6gYn9Yjd1BZUlDNbqzKczAWFvSQzjEkk8KHpGDFaAIx8MUYSFWHWlrc9KMmFkFcAjWSsLEiAwOFaZNRWlSAVeEduwEREoOypFko1zMYI/vMO07NhSQAwWdHhLOGTQiwTnYRHCHYOO0p1yNSVdNylWVdlVAGYPIUUY5MgZR2lmScpQRHHLX0d7WzOMPJ+WuEpk7zuDQkbTzUMqGjuyqmKE4ZkRYbmRSjj1nChX0hIWQpmNYqBwxOcpaR9saKVszXDIKbXtWwkIJRkzFHOsOMcJCJ1NTTF8X0VQFlSU+WZ5PvNsr2jGEQ3CHgEOMO8RHFo7VBqTmIPRuM+3bAKTNQVF2RLo3KsuPK0rjioqwtMIvKQMLuYTFjsFiG7/UNFCq6yvT9lWa+c1+zemkYyDtGUw7BxLmcyH1Ea+oSXe2qGHr63veerDiw7l1y56tevvRhvce7Vr/omzv28q897s3vtzy7mM1ix/r2v2JravFxDkjuXB2sLtPLVKGbL60L0Z5Y2k3om+RtDdG+ZE4jdG+KPq1Kas3bXZTlos4lLK5KLefRjw1mYY7FHSFdTLgkFEtNisEBilfA6nFJrPK6Tb4QuZg3BpMISaXsYZcn9saAghhN9FflZseuV+I1McxOERYyEJJTWmJMSXWJ8X6BFMZx2ooFKeJM9uEMnYQvCBGV3bHIR2XHlANp+NGghB7zuIQcYeuEPjnokZx6FpfPL8IDsViscjon9ErMHoFvl5XgKKGU91/HzL6VBxasa0YRduLlm5d8P6GrOLO7SUdtQ0tf5/veemjTJo06Vp/Q/4/er/LcOhvjb1d29cjLPfg9Mlz7p2+8OmHli2ct+bt51Yvenr14rmrlwCHnlq5eE72yjcOVWYPHK8VdTWrMzikSGN2KO6gE650wpmODRlEUXs6ZPNa1CrhwGBfj4AzIOaJZCKlUqrTqsxGnd1qcrmQl7vCIBpu2R6eIPqME9Y7YhWLUNhTxCgVD4dR5xC1izzyw/oL+5WH16o7PtF1fmA4/I6xc4npyNtEBIfeM6Fi+yIOfWg68SHTL/cxwaFTn1hOLWOJyNG13nV+s7dne4CzJ8or9F/Y171/YfV797Ytf7w3e76i8H1L1Spv3YZg42ZvzXp9wUei7Le6173c9uGcvBdnbHpqfEfWgvBgfUp9KKFujWtbI5qmqLYRRBTV1EbVVWFFSZAQ0V6faJdPtMMvIlCE45BG4BD2DknRLLcjINsVlO8NynNDyvyIuiiuK0sZSSsAiX7ZWtI2DAthQIjgUBpyQJ2UEzpMObGr5yjtYksIYBPBSqpPmKvjsFYMhRgTQncCiAjWUNpUzOIQKuBStuKkrThlL0074d6g9g240kn7GRwijtBpOnhmSDg/yehURsjReTvS7uaUuy7tPpB2V7JERDmhctpZRjuxd7WEcpWmXcCtatpTT/vbPhWHwEWMTUR5T7A4lLS3xi0HY+bKmLGIVOEZc0k/+FWgCBUL+0F9SVNZ2lKNJjp0c9P2FtrRmiZXDK5aK0AofjUcSmITEawh3YGQqtQvz/dK9jLWUPYIHNrI4BCScgAhdn8uacVg5eVv9g1uDQi3h8W7YnKwUElcURmVV2OVEOlOEJY4BcVWXrGRU6TtKVH1VOi4DS7F6bhTSId1dMxIjl5p0toXUh5Xnyqp3/xG0Xuz61c837ziuQPAoXcePrPmOdGuxdI9S86uea5h0YMVCx88uf0D4/FabVen8NRh8YULVqU24Qqm3eGUM5hyBOJ2f9weSDoDFFavYt2Q1Ush3gZLx+KmhwwigkMuLxUIk/GhSCriDpkURuWgSjmolPMUkn6xgi8zSg1OrTNg8kcsgbjZlzJ5KJOLNjlpI/Q5DaIrcMjgoS+T3kPr3TQ7KTQyHaew0DIzDRYSG1IiXVKoTQg0l2Xhhhu0M0uEhmaE4qjMHqqPY9NxaRyHxoTYGaHLTKGRODTMRRk6GgrIsVNDsVEcutYX7S+CQ/+I9y2jjzl6BUavwNfsCoy6Q9f66/nLu99IHLo2trmGe7E49PSsmUuee2zFm8+uWfwsg0NPDeNQzqo32qt2cE8QHNLwTjrUA2GHMh220QkPnfZTSR8VdzEVc2ytgjPmtdj1qJgbFHC4gv5BMU8mF2vUpFDBkumXswdhEIW8mbrt4XI51vzJaKhZ4UouIsNFV8EheETJRDiQ8lujZr59sFlxPEd1eJX28EeGToJD5qvhkJlYQ8Chj0bgEPJy0DLL6eX2s2uIQdS9NdC3M9qf6zy+7cLu11qXPXpi3byerS+Ldi7UF33oqVkTbNjorFwp37W4b/1LZ1c+e2zZvMo3789+dkr75vnB/gNpTXtS2xbXt0Q1YCEYRPVRzUHUlEVVFWE5Q0RM3ZxftNMnzPGLIJaIWBxiraEMDqFrOyTfQ4hIkRtS5Uc0RQl9WRJEZKmnkP66DIcIEbEsNBKHQERHmKRZE3oIEubyuLEobiJENBKHmDrsYRwqYXAIS4GaaV/HVXAodJYOnaFDICKWhRguGoFDKQaHqItENIRDrgwOUe4DtKeR9h+i/Yz7dLGwDp11Q0JbHdYZZXDocNLeEjPXRI1lMWPhp+MQWCgvpofxVUpYyHaQsjdQ9mawEKO2ETjUnLCQbbYjrCEk5RrihtqIFh0YhT7ZPo9kl1uIqSEk5UaG5YbdIRaH2J5AaJNfkBUU7QhJdoel+2Ly4pi8PCY/EJEeCIqr0RfnEpbZB0tN/WChYtWFMjWnzio5HnOIicua9NBJL1HYTPuUcSNHfaa6aeuSqk+ea1372tH1r3WuePbosqd7Nr4CHJLtWtK9/sXOD59sev+pszkf6ToqlccbJac6dbyBoMmC6aC0M4Ae7aTdG7e442ZPyorWBC9hITNwyENbsWWIEW4hn/LQTqwhCmAlEe2LxR0Bq1wr7+eLeziQpKdfzRPZ5fqA3hm1+GNmf8LsTYOpvggOXQlCuIWwkIfWuUh3tgqrVC0UxETjKKkRIJQW6ZMCbUqgvSwFhyAcECiGsjgmFBfjqmJcJSjoMpFoHNsj169g9Rmm0GUURGyiIRAa6Q6RsFzPaFjuWl47R3Hoa/bWc/THGb0CX7UrMIpD1/Kr+cu9zzAOXQPVXPNdgEMPzZjyzAN3vvPCEyvefGb1Imgug0MoVJizaslTOasXAIcGjtcIu5o0fITlsHdIlcYC1qSfTofoVJBOeGkQUczJLiCiIp6wy25WqzA7xO/lCfpFUoFSSSaITCadzW7yuKwwiMIBN/rl0uwaVqweYlNzFzW0g2hkiC5Txs0MF7F1C8M2EeMUpbGqKBkMJFw6t6JLebZQcWQDInOGw+8bO99mcIixhobcIbDQ1XHoNDwibCJaxhhE67znN4d6cyJ9eyxta7t3vXpi/dNdG587u3Ze97pnJDtet5V97DmwUp//LmfD8yc+fuzIB48dXz6v6b0ncl+e2bb+Zc/5MkrTntK1xXRsWK6e5OU0tcChuKY6qiwHEYVkBQFJrl9MiMgv2hEQE6coIIa2ByXbQ7LsoBQ4lBWU5YTkwKHdASKWiApi2pK4vjJpwjxMAxatku44ZlKIuEOMhnGI+ELEHWIMIixUdbSk7fUJS1Uc3XHm4jg2rpqKkubitLmYYuqw05AdSTkM+cAdqmSqDhppXzvtP8rk4hhriIAQKwaHWA3jkK+T8rakPfVpTw3lqWaJCKJd2LhaTrvLaHcp5S6j3BW0p4b2NdEBsBYenK1nGM7dnbqsxRvuUNrVmbA1RU3VEUPpZ+EQWIgZGUqZyylbDWWvpx1N+MHBQhTRCByyNiXIPtZMjwKpUiAsVIdO85C6xC/P80p2u0U73BkW2u5lwo1sm4JPsMk3CMEL2uLlQ5tZXygoyglL94RluWFZfkRWGpVVRqQ1IXGNX3jALah0DFaYB0r1vSXqC+Wa3oMmwWGfvj8dMNJJH/lvKo0JuTD+U6JD1pRDZuw9dGTf6vp1Czo3vYkO997ti/q2LeBnvynZtQQ4xN/6xoV1r55Z/0Z/7ipNa6nmWIOh74xXJU+53LSbsFDaBgpyJy1uTApRrB1k9qRNnrTFRzuwa4gxi2z+DBqhaBtriBx+2h1O2n0OVOVfOM87dYx/+rj0wjmTQORV6qJGR9LqS1h8KQumhoBDMIWu5g4h6nZ1v+gKL2gYijIg5Ka1LkrtSCutZIMQpoMgiSFFHCF9SpgBoYtTQOw40NBQECygOChoBAiN2Jp6sS8b3dmXeUFXks+n3TLsCIGCWEW6xdFuyejs0DW8gI7i0FftvePo8xm9Al+zKzCKQ9fwm/lLvguLQ9cMNtd2R+DQo3dOf+nRWR+8+tTKRc+uWjRvzQgcAhTtWL2go/pKHHLSySB50waBi+IeOuamY+CiAIoO0rGIz25XSWS8Xh6/TyDmyYlBJDfo1RYLGrfNXo89BBwK+1JDREShGuESHBpCo8+PQwSNwlQqnKRCgbBVoeU0y0/sVB1dZTjyofHwO2aw0BEyNWQ8lhkc+lQcIu7QJ5bTn9jOrnR0rfGe3xjqzY707DS2rOLsfb0766XebS+eWjn7xEeP9G94Vpe32Fb8gWT7q6c+erjtrbvbFs06tfKZIyvmVbx1f8vq58zH9lLq1rThEItDYXUdFNEcRF4ORBRTV0dVlRFlWViOBue8gGSfX7Q7QLgIUJQDISM3hEPbGRzaCQXkKFQAEe0JKnMjmoIY9oqa0JaGkRjMw7SR7jh7ZwaHLrpDhy/HIechytGcsh1kiKg8ZipFrTa4KImknK34EhZC84ET5XI1DA7BwDlCWIWQz6fgUMYmQvXcYcrXmvY2pL0Eh0YQUQXlLmdAiOAQ7amkPbW0r5kOdNLBY0P1DAxxDbfVocXbi/TdCdYdYnEoYqz6HDhUiDa5tKUKMTmwEGVHQK4ZMbmUnShphVoT1pb45TiEBoWDJCanKfUr8n2yPR7JTo842yPK8gizwEIsDpEmdIJDmXp0r2Ab04qRhdEvMG1Yujci3x9VFkfkZRFpZVhSHRDV+ES17sEDdl6VeaBC31OmPl+m762zCY8GdP1Jl5qOupnOkDidwvROjMa/E0S8tN/ilXMGGguP7V55asdHnL1LRfs/Ee59X7BjiTBnkTjnLVHOYkH2u/ydH0lLNps6Ku0XDgfl/LTDSgewWTUAFkpbXIzcKYuH4BADMGm4Q2AhbxQuEO0JEy4CEcEmsjObWAkUhXCLV6aUnTnJaW/iHW3V9nR5ZdKYzpAyOzB0lMKDEGuIBSFGV64JuvotGAq6lIhAQQYv4wgREKLVTkrlSCusACH0xSWY6SDk4uAIDZtC6UFNiqdmdZGFmI4EgkNDjtDIVarM4qCLNdkozv6MLNxno9EoDv0dXylHcehr9tZz9McZvQJftSswikN/x9/Y/z89FHDo2pDmi9wLOPTEPTNenf3Ax/OfXr3kudWLn1m7+Ok1SzA7RNyhS3DobGPGHXKoqYiLTuGfsSPkX7LjfgJChIX8dAI3xul0KhYMmTT6Qc4gt4cvHJDKhCq1VK9Xmsw6u83kdtsCPlc05E2G/SkIHlE8RMriroSiz8Yh1iMiYpa3krhdhMKqoqjLYhKdVpwpUB/faDz2ieno+zCFjDgyU0MsCFlOfgiZiTA49BGOllNLracxOLTMeoYc7WeWO7tWA4cifdmx3l2m1lX8/W9x9yzg7px/YcO886ufGtj4nHrPm4bcxYObnj/78aNH3rn/yPsPn1v73Jm1z9e/93Dbmmd0nTlpdTNlPISw3DAOhbUHoZj2YFxbE4NHpK6MqMrCiqKQLD8oyQtK9wUke4KSnUHJjpAURASDiPGIhnAoCCJS7AoodgcUe0OqPETm4oaKlPkAJohoUg8AIiL92gSK0CxHZoeISEZu2B1yg47wqda0owlElLRWg4hgE0FkIyqq3ogpxDa/lZIuOCc2sdaQvUDeNgaHTtDBK3AoPOQOZWwiDBcdwTgQ5WtM+2pT3uq0F0RURROBf0BBpYzKgUm0t472t9KBw3TwODGXMi4TjCYQEesUMSDkPZGGPMdS7s64rSlsqgobS6PGwuinzA7FDHmIAibNFWnrAdrRQDtITG6YhQgO2aBWHBM2hOVGuEMmlGvXhDXlAVWRh4nJeSQ5HvF2rziDQ8PVFz4hlkShFZBQkFew3StAyhEcuzMo3RuW74+AhVRlEUVlhIwM1fiENR5BjQMs1F+h7SlTnYeqzbwOn6Y36VBSfgsdC9CpBJ1KEiUSdCxKR0J00JOyacy9Rwfr8jgF63n7Vwhyl3JzlnC3LeRBW9/gb3tLuON90b7lysps58n6iPBC2qKhgz6yqssXoRx+itS+EYFhMnXY8IWsfsqNdavonUuhWYFyhdJ2P8USESJzCNTZA0CjgEKl6DrV314vOtFmG+yNaJRJg4ky2dNGB8NCw77QX8OhSyqzURk3Qjo3BQTCUQMKslNKG6WwpeTWpNSE4uy4SJtAR4KAVMOlRijTDgcWIjikHFaChwEhRWJAfqXi/WjKzijRL0tyiBJ90is01J1w6XTQcEaOPRn2hUbdoS/46jiKQ1+1946jz2f0CnzNrsAoDn3B39Jfwt2/LByafe/MN+Y+9MmCZ9YseW7NEoJDa6/AIe4JEpbT8k46SVgOs0MOOhVgUj3IuvnTEbhDPjoeJERCJbHcJJ1Iee1umUAy0MPlc4SSQYVSotUqjEaNFRNEDgtjEHniIW8CHhEbmYO+CA6x5hJquLGhKBEIuHVCLadOe2an8cRa0/FlpmMfGaHjGDcn80LmE4SFLEAgAkIfsjhkPbXUlsEh9Mt9Ahxyda1icSjet9vWvl5c8o5o/2Jx7iLhrjcE2a+Js19T7VqgzJk/uOFZzpq5fWvm9ax7hrP55XMbXjj0yRPHN79oPJydVjVShtaEvjmqZcNy9WFtHYNDdXEc4RExRBRVlUcUCM7BJsqHUxQEEUl3hmQ7QqAgWXZYDmtoB+sOMTjEEtGekCo3rC6I6WEQoUIanQoN6Eyj7QwRjWChy3HIc5QmRNTOEFEj4xGBiCoSlvKkrZzsS2WKsLEdCJ0HTPnBpTgUvBSHIl105CwdOXOJwqfo0FE62E4HmtK+g2nfAQaHUJkAHEI6roz2lkKUp5z2VtO+BjI4FDxCk0cewiG4T8Ahdh4JzQ2+05TvdArynky4jkStLSHjgZChLMLgUNSYd2WPQsyYRxKAlkpiDTlJTA4ZuTTjCw2pNWVvY6CIEROWIxXbZGSoIqgq8iEmJ4U1tMMjyfaIsf0py4cFUMxwFyygEUuiYBZle4U5PtHOgGRvUJYbUhRElCVhhCFVlSFFdVB+wC+p8YhqnMIDVm6Vrq9c2V2m7q0x8dv9mt6EXUH7bXTYRypBEkmm1Y2iEyk6mqDDUTocpIPelFnu6OmQHNjJz1/NyXmna+2L3etf5m1bwN26oHvda9ysd8T7V+nq9oZ6O2m9mPY76Dj+hSBNhxK0K0yRSBuDQ5nVQDj3E/PHD+Ki6Ti2EiUpbwR1C+mROGQjOBTXGc3cXvHJQ5ru40GlMG3WU2Yzi0NDi4Y+nzs0jEOZPaqoSWCEUBwoCLk4lT1FKMiSlllSEnNCYoqL9GxTHFgIZQkjWSjF1xAKykh1kYUAQlxFkuCQ7CrqlyZGKMmRskr0SUYIH16cDroMgdjKhMtAaBSHvuAr5SgOfc3eeo7+OKNX4Kt2BT4VhxrOW1ZklW0rai/tEOU19I42y33B3+Z/x7t/WTj05H0zFsx7eNmCeauXgIieHoFDTw67Q6RK4WyzjnfSpeoPWWXpgIkZ+PZTYKGoh8GhADFo0gkaJYmMIoGgXq3lc/jcvkEhjxhEKlTMKU1Grc1qdDktmCCK+F3RoCc+nJqDR3RZZI70azP+D45Xzg5d4g4xBhFTz02lIvGww2CXHDdcKDKd3mo5tdZ0crnxxFLjiY+HRPjHTJq1GWFY6NQn1lOfDOHQUuuZpfYzy1gcivblJPv32js2AIeEeYsleUsU+99W5i5W7l6o3PG6ZOtL/PXPCje/KMuZL86Zz8t6rWfzSyfWPdOze6Hz5G5a1UTpWpK6ptgwDgGKtA34MK5tSOjqEzrYRAcwShRTV0QUpWFFMWwizJyEpHtC0l1BKYiICM1yGRxSAoR2BpW7g0rGHVLnR7VFcUJE6FQ4SNmY5jT7IdpJrCHaBexhxbhD7uO0m9lk6jlCew+T7mxXMzVERAlLJbYMDeMQU/6GCrgKGlUK6Np219PeFtrPRNoItDBhOcJCV8OhyGk6fJwKdqQDzWl/PQwiyldDeQ8Q+PFW0t5y2lfGqIL2HaD9jXSgnQ4Cn1gcwiMPJ/FYG6qLDp6jAufSgfNJ79m4+2TE1hE01QeMVSFjadhYGDbsDxtyw4Z9Gen3RQy5MVM+8busB/AD0s4W2tmWxryQ4xAQKGUHCBEWYkU8IrZx29wYIyND1UFViV+Z75Pv9Ul3eqU5Hsn2v4ZDYKFdYKGQPD+sLMSq3LCqIqSqCiqqfbJqj6TaJap2CKot/CptX7mqt0LNqTEJ233anqRLSQesdAjFCYjGxehokuwFAqJAWEAcilNBTMVF6ZAzpuFpDhVzC1Z3b1l47OM5XaueFe14S5C96PTKF3s2vinOX21uyU8MnqFtajqA/xgxV0fRwQQZDYIXRHDISxMu8tImpuHaEaYDKfJdsJg1kqZ8UeAQBUeIuENeZpSInFMWu18uNg2cd4k5CYOcthooizlttqaNdsqAdBzkGKGr5eUAQlioyoqFIvRls4k4tQN2UFpJvKCEzJKQEgpKiI1xoQGKCXQsCF3mCyEml+ZrhhenprjKFFcxUkliDcEFko4UQGiYfy47GYlD8V7JxaaETyGfK3GIrZXDcXR26BpeDUdx6Kv23nH0+Yxega/ZFfgMd8hafGiwuF0wikPX8Lv7H3qXLwuH5sy6Y+Ezjyxb+MylODRn5aLZF3HoeI3obFMGhyzSlE9PeuRiLirqSYVxRFIOTlEcthCz957gUDIed9nsEqGYy+EODojEg3IYRBq5waCymMkEkc9tCxEicseGPaLLcIjk3wA5nwOHhjsVmIVFaGVIJQMen7bf2l9rObfbenar+fQa48kVppPLDMeXGo6zUIRCORyXMruGlpNhIdQnsEm5M58M45D/wsY4Z0e8d7e2fnn/voXcvW+K8pbI895R5i5R7nlLnjNfuPkF7tp5oi0vKne+odi9YDD7NU7WK30758sql0Z6i2hNM6UFDjUP4VBDGJ0K2kaYRQwONTJERJyiuOZAjNhEZJQoLNuPRrKQdDeIKCRD+CpnGIdCyl0MC8Ea2sfg0P6oFgZRMfYIkcicDYUBjEGUYSFQECs4QmChS3EIa0/dbcwQEXq3azBHlLRWkUVDzKZUhoXQAleZwSF0bRMc6vhbcSjlr0/5atPAIR8qE+AFVdG+SgaEAEUVtP8AHWgkPhLBIaaqe+RUUrCLDl2gw710iEOHBtLBgZSfk/R2Rx2nQxYQUUPQWB0ylocMhaEMEQGKckP63Ihhf8xUCL8rbatlGxSINeQ4NIRDGRC6SEQsDjHWEGJyfrTJKXIxNeST7vDJsr3SDA75JdmXuUNYoUuyc6jBEO8NyUhALqouIwFIdVVICRaqcosrncJK22CFiVeh45Sreys0A7Vmcbvf0JPyKOkI+hh9hIVCEVJvHU6CgjI4FEmngwmIjqfwn0HKoTGdrOMVre/e+uaxpU92rXpGvGuJcOeS48uf6968SFWR5TleQyl6abuG9rmIrcTsWiU1CRYf8nJkWarFT2NNEHDIhBkh4BC+F8Nd4RTtjaSBQxl3aAiH0DtndST02qBCHNfJaYuOthgosylttFJGO8NCnw+HgEDDldlaB6W2wwsiFKSwEhCSmmMSU1RsjIkMMSEcIX0cIDRIBBZCUxxbEzfsDhEWwsgQWw1HdBUcuoyF8OE14NBVXaCr3giCYmeNRnHoGl4fR3Hoa/bWc/THGb0CX7UrMBqWu4bfzF/yXb4sHJr7wJ2Ln39i+ZvPZnBoyVwmLIcdrBl3CM1y/ccOCM9kcChskaS9GjpkoiM2KmpPhe0UpsCTmBpKkG325B+ccUxTKL72eg0qbCHiDZLGbYlMqFRLdXqFyaS124xulzXgsYd9zihSc6xB9Bk4xBpErC6aQlermGMNonQoFDKJ7fxWa3e+7XyO9dwm85m1ptOrTKcARcuNJz8xnlxqOvkJAMlyavmlOAQWuohDvvMbYpycwJms3tw32lc/iQWswty3xfvwTnShJOcNefZ8uEPctU/zNzwrznpJmvOqcMerSNMpKz5yHslKiw7QujZK18rgEFu03RjRNkV02EEEg6gxrmtK6ABFRMNEFMPAibyQEJE8NyzHm+zdIVKxvTOs2A2FlLtDKrAQrKF9YTXBoYgmP6IrjBlKk+aqtBV10k20k7hDI3yhETjkOUF7jjN91kdp3xEsS6XdqFlD7zaGiA6kbMChCgaHSimSlBuJQ9iU2kz7wS2XukPRc3S0i45elpcj7hAd6qSCLSl/Y9JXlyKRuVraX0P4x5+BIgpohFsuwSHYQWfpMOsOnaOCPaAgOiKgw2I6IqXC8lRAmvCJYm5uxH4+ZD0WMLcFjHUBfUVQX8wQUR6RPi9iyI+ZSlJWJOUYPmSr5K6GQ8mMR9SaQljOWB/TVwfRJocGBeCQfI9fvtMn2z4Sh4aa0LEql7QmoFbBL94RhJWHvy9FUURVGoXLBxZSVQUU1R5ppVNUYRssN/PKdBwE5Cq0nFqr+HDA0Jv0KukY6hkREgUIwf+J0aE4cmsETmIUoZQIlQ4kk744BUZKxFNus6WrjV+yqX8nwnLPXVj/vHj3ksGdS06tebl/x4fmxrxw9yFKw6NtGtplo70BEA6ScpmOBBhEZF4IaBQgSTkIOOSN08E0vgvtj9OuEIUShctwCG6SxUmZzCm9jjLqabORNpkoo4Uy2ihiCv2NOAQQ0tjTGntKZUsorAk5sYPiYCEGhKJCPQRHiJhCBISI4vyLODQiHcc0KHwKDiW5V7GGPg2HLo3JkcjcSHfo4kIhUqI9QiO2r2I3K6lkQEkdCrsHlP/5o3//kl9C/hd++1Ec+qq9dxx9PqNX4Gt2BUZx6H/fKwNw6P7pU6/UF2lK+Gv3nXz/9EnzHrrr7RefXPnWcwwOgYWeWvv23DVDVQo5qxceqszhHGVx6IRb1RexiFJuDH/r6JCRjpiosDmNf+ROoHcb/9qMsFyMCCepWCLgc5uNKpFI3M8X9gskfKlSpNLI9EaVxapzOk0wiIIeR5itVWBb5mAyDeflRrpDVyLQyFtGNm7jHESUCkcjVpVLfNTRX+7q2+vs3W7v3mo7v8natd50Zo3x9ErTmZXm0yvMp5Zbziw3nyb8g3khG3tC9LH97FLnuZXeCxtCPdsth9c1rng077Uprcvn8Pe+Lcl9Z2Dba9zNL0u3z1dkz+9f/dSFZY9xNzwtyX5JkfuWofoTd+e2eG8hLa+jda1QStscBwURHCLWUERH3CFsZY3pmhgigkfE2kQHE1p0cFfFVKURZVFYkR9W5IVARPI9qNgOK/ZAIeILgYUyOBTO4FBBlBhE5UnzgTQMIpINAxG1jwjLDblDBIewzAdEdJQUW8Mg8rRRzuaUvT5pr0naq1OOypSjIoUGBSxIdZVTaNlmw3Kug5ntQOhIGBmWIzgEDeEQTtjz8Ak6dIQKtqf8LUlfY8rXQPmwaxWtCQdpP7iomoJT5K+hcB5oooMwndCjgEkhBoSAQ+GzVLg7HRqgwiI6qqKjOjpioMLGVMiQCOgSPmXULQo7+gLWM35Tp0/f4NdVBvVFIX1+GNaQLi+qL0ya0K/NlijAGkKTHrGGhpWJySEpZ2/FFqOkrSllbojrayLa8qCqEOXaAfk+NPj55XCHLsUhMQwi2EEAIZTLYZoI63Hx95IXURZGVCURzICpK8Oqar+iyiurcokZFuKWGfrLtH2Vuv46i6DDr+1NulTEF0qgpB4BOVBQjA7EKciPdBxGhlKEUsJ02pdMeGJUEDZOnPLY7eePcIs2c3e/37dlfv/WVyV7lgh3v9O95S1h/mr30crk4ClaK6DNGspmpZ1eEpOzM8IU0LAIEfkJFOHECSKKkQkidCqQxawIyDF12xCLTyRc56LNdtpkJTJANiYah/zbsEaG5ZCFc16izKSQk1CQ2ppSWRNKc0xuikqNsIOiYkMMAggJdNBlIJQY1DILVVVxnhJKcC8qszXoCndoeF7o87hDBH6uIikIZ+RCIfYcNw6L9NFxFOjphoBAaZ4aIktdeepRHLqGF91RHPqavfUc/XFGr8BX7QqM4tA1/Gb+ku8CHHpg+tTLBDr6a0jzRb5g8oMzpzz7yD3vvYpo3PMXcWgJu3foqTVvz8tZtbCtYgeDQ81a7nG3EjgkTLnllF9Nh7R0WEeF9VTETJYOkU1EaN/2E2F9SiKQDvsibrtdp1EKhOIBvoQnlA3KQEQ6ucGkttsMHqfZD48IkTliELEVc5fiEGGbK+wgMih+NV9oZGQuFYpGbTqv/IyLV+Ph5nu4e9z9u1ycHEfPdvuFrdZzG81n15nOrDadXmE6vcx0+hNLhoJYFvoIsp392N613H1hg6trC6/qvb3zJ6988FdFb9zdm/OWrOCjgaz52DUkzXlDuXNBz8onT75/f9/aOYo9r1sqPw4czkr2FVGialrZQGuaKG1zUtPIhuXC2vqwriGiAwtlFNPBI2JxiB0lqktoaxPa6rimIqbGKFFBWAHbITes2BvGsJAS/doXcQhVCky5XH5YUxDRFcMgSpgqUmyRGiGiVjTIkS1DZHaIxSHUVaOW4BRpbPMfJztVYRB5Oyl3W9rZmHIcZHCoCiLl2q6KtBNCyzY+ZHEInQdsBRxQhxnpiZzLjA+BiDBElEGj88ztoBoMAh1LBw6n/ICitrS/lfI3U/4myt9A+Q9SYKEAcOggHWimgxhJwuAQ85hQGPc9R4X70iFBKqJKR81UzJGOuNIhdyrgTPrtcb814jWEXPKgY9Bv6fYZjvh1DQH0H+gKg1rgUH7MUJIyo1/7IO1oJFuGnOiNIBpJRCPmiGCO1ceNNVFdeVhTFFDuBwthvxOsoctwyCfZjryclzRub4N8EoQYwULIyMEXKoEvhJGhoKrSJ69wSytdkiqbABm5UkN/ub6/2shrtEuOBnX9KTf+w3GRcGk8TvoSQgnKH0v7YilPNOmJQBTKr4FAwXTai7xplCL9bzHa63L1nOzJW9e9fXF/FvYOLRDtXiLY9e7Arg9k5ZtD55spJYc2yGi0HVhtTFk2uhCGRGwfRhnmYU7wWbJ3KESOZGpo+LMsCDEFDMPdcRkviHWERuLQpeeXViZQWgetdQCEkkpLXG6KyYwRqT4s0YVF2ggroTYqIIpnRIaFGAoiIBQDCHEVUdTBYRyIqUlglSQBORWgiBF2qspZU+gzcIg1iEYqzpHE+q6UNAYcukwooAMCMfzDilnkCgTSpHlaRphlIlA0ikPX8Ar6RXCos/NwWXlZSQlUcub8UYHmhMhwiiM7fvhMa+fJ1nOcE+f7z3ScbDtx4hB3oKt3oKOto2mwt9UkrDBIK02yCru83CkrdcnKPIoqn/KAV13uU9cGNGVBzcGgrgqFNxFdZUhXHdbWxvX4N6yKEP7NxVynFDaeO3P0+JlOgbx7UH1qUNsp1h7j6o4Pak+ozV06fZdWecZu5NuN/X47N2Dj+S28oI0fdPCCLp7fMRh0CiJeadyviHkVcexZ9qtjfnXcq4i5hWFbf9TeH3Nwo/a+iKM/4hqMeyQhu6S9rbm9reVQW3sbdIgcW1sPMcJJexs5knPy2bYORu2H2toOtTa1tza0tzYeam041FLf1lx3qQ62NQ2puQ5fcKi5vo05EjXVtTbWHWpt7uzo6GjH/zrJsb29sx1n5Jwchz7V3t7R0tzYVH+wuqqqcuiPzWb7qr0nHn0+/89egVEcuobfzF/yXa6KQ6CjfxgOYcfR5IfumPrC4/d9MH/uqsUvDOHQnLVLnlzNJOWAQ9krF7aUZfcdPiA43cTiUNQKdwg4pKKDGjqspQgUGckoEZaxJtx0Am/1IA/2qFAhV9Ln8FtNJqVMLhiU8PgSrlAuUGikOoPSYtE67UavA0NE9hAMoiBa5i4t3UbRHEs4lxER3kZ+Bg6RsBw6HULxmF3vlZ918mvdvEIPL9fD2+fh7nNz9rj6dtp7tlvPbzZ3rTd3rTGfXWk5C49omYVk5DJJOeIOdS21n1vu7N5gPrXx9P43Njx9y5Lp/7l1zvgja16UFSwd3PHmwJaXZTsXqHYv7Fn15KkPH+zf8LS2YJGvaV3qXB4tqKKltcQdUjdQmsakhnQnAIE+E4cak3oIUFQHmyipq0loMUpUTGwHZX5ECf9hX5jMC7HWEHGHGBzaH1YDhwrD2sKIDqXbJaRammwdJa4I6uMuwSEPFvicJkREcAirgWATsUSEyFxL2lmfctSkHAcAP2lnNViIeESEiIBD1ZSrhvbWZ/alwslBHXYY3ALyYRS9wKibjvXQsV462kMUwdjPebg9VPAUFTxBBbBWCD3doCl4QW10sJkKNEFkcAg1dCFMDYGFzhGFQVM9VJibjsjSUWMq7k4nguloKBkMxn2+mNcT9rqDHnvAbQw4VQGrwGc469Md8mkP+DXFfvX+sK4waijHNFTa3pB2NFMoUQAIXQWH2E6FlpStMWGujeqrwpoSLLfFQie09qGvwi/P8cuzWXfIK9kOFhqhHLAQ4wvl4+8opi4nLKSuCior/YpKr7TCKa50iCot/HLDQBlYyMRvckiPB3UcdGrTAfTIBegoU5yAdBxMIW805YkkXOG4M5RwhnCOWyhvLOmKJpwRwBIdjNBeh7P3+Pnc1Sc3vdGzZT5n23xezpuDu97m7f1QWZ0V7eukdcQaoi1Gymq/HIdYLroMh0BEw5g0/KmMKZQpoyN7VD97m9DIBu0hL4hMCrHROLUNLARHCCwUlRkiEn1IrAULhYUaVhGBZrg7bgQIqeM8sko1OiCP9svDfdIoRxYbUMSJ5IzQHacc0uU9cldaQ1e9JQYcuoouxSEOKhnkBH4I/xD6yuT04AjxtWm+bkhatuzux6Nhub/9JfSL4NCMGTOvu37cmDHXjRk75v65k1eU3L2t9fEVxY/Oeum2GY/f+siLU2fPv/fOpyff8/if3n737nffu++Ou/60fflv2zd9p2Xn9cfyvnlu/7je3DGc/eMEJd8WlXxLVDVOWvU9Vc11mprva+u/Zaz/nrXhelPDDcbGb1kav2+u/56p+d90nd9p3Puz556cce9Td67JfXZb7RMbD963tW7W2sZHt9Y9UdT0TGPLK6218482LO0/vlo3sEnfs1FzZrXu3Fr1hZVqzkplzzotZ5NdtNurKPJKir2SUq+i3KMo84gLXfxs47nllu4Vtr515vPLjL1rLLzNXuEOQ/eOqRNunjzhTxPHTx4/YcqEiVPHj5/6l79M+stfJjLHycPC7RMmTLttwrTxE6ZOHD9h0m1/mPKX3075828m/fnXE2/9xcQ//mzCzT+ZePNPGf1kwk0/JfrDTybe9NOJt/x80h9/NfFmfM0vJ9zyi0m3/HzCTT/7y+9/OXXS+OnTpt0+ZdrtU2+fDk2ZNn3K1OlTp0+fNn367dNvn8p+ePu0KdMm/PmW3//qJz/413/97ne/+x3mz5kzZ76ub77tdvuRI0dMSA6jMuof9iedTkskkuPHjweDQfabgDDxfU+dOlVfX59Mor/32v/gmWs0Gjyax+O59kf533PPz4NDgzsKD28qbq9taPlH/FyTJk362383/j99jy8Hh+6c8uITsz6cP28EDj25ZsnsVYtJjwKDQwuAQ5yjNYIzLA71jsAh/Ds3hoi0dEhPhzFKZMkobKaDFjpgoQJWym+Lu80+i9aklMr5PCGHJ+GKlWQNkcGgtFp0hIiIQeSIECJihojY3m12DdFlOEQ+RGnW58AhKhiPExzqcvIPunhFbl6em7ffw8v38uAU5XkG9jr7cmw9W63dG60X1lnPrbaeRXYOc0RslQJpU7B3LbOfX+3o3qw7sbEt+4UPH/rNS3/5/vszf1m1+FH+vvclue9Kdr+lyXtbk7toYNNz3WueEmx/0VD2bujwNqqvmBZWwR1KSQ8klQcTqvq4un4Yh2ANXekOsQZRUt+UkQHn9Ql9bVxTGcNoPoGigrByf5jwzzARDeNQAYNDBWFtPkJicVMxKgRSttq0vQkkcBGHSEzu1AgcOkn72NQcQ0SedsrVzBDRwbSzliEikpobcodAR9jEWsfgEFN7EDo5AocAQkAgDh3tp2M8OjZIxwR0VEhHkXMT0ZFBOsKlwwN0GHUIKEXAOBAwCdgDL+gkFQJZ4aHQ0w0KAjvh9vN0uIeKDNAxCR03pBOudCKMObR0PJUMx2P+SNjj97u8Xrfb47L7HOaATe038ny6kx5Ng1td7lUXh3RlEcOBhKURtAMLiHIeAgulHLCGWA1H5ggOpe3NSUt93FAV0ZRmWEi+l+kxH8ahLI80awQO5filCMjtRoiRYaEyhBvjpDC9Jqw6gHkhn7zKI62yDVZaeBVGrFvtrzLym5zykyHDQNKhogN2OuQnxQkAoSB2/iSQWEu7IylnJOkIQSmsAHITJZ2huD2YcIQoT4T2Idtmtl/ovJC/9tTWRee3zO/dOr8/642B7EUDuz9Q1eZEecdps4JpfrNQVhftQFnCCHfo03BopFnEnmdwiPWFRujToIjFoUxTgpPWOKA0yhLUtqTSmlRY4jJTTGqMiPVhsW6YgjIsJNREr4ZDMR58IRVYKMKRQcFeUahXDI+IIaJhHAIFDeuSWu1PwyHAz8hPXRWHmMVEWNWKha1EoCA2BTdSFB/VdoSFUoMXlQQO8Udx6Fpevr8YDt2BF81xY64bN27c3U/ctqz4zo3ND22qfXjee5Pue/ovMx+79c4nJ9w9b+L0J/707Msz333t0Yl/+HnWx//Ttvl7rVnXHc2+vmv3dRd2jzu3Z0zv/jHC4m+Iy8ZJK8Yoyr6lrLpOVfNNbd1Yfe0YzYExytqxmsbrjU3/ZG78nq3t+9Vrfj73kdsn3X/HgtVTdzbdv67u0TWHHvlo/7SVe+6uO7S4+9y63lPrhD05RkGeR5LnEeyw9K43d682XFit616r5azT9290iHb55QUBRbFfVhJUFgUVBQFZsUu4R9+7Xt+/3sDbpO/bqO/fZhlEreUefd/uqRNvmTzhzxMYFmJx6DZQ0G1gIVaTb7tt8vjxU8BCQzg0ZeIE3HrTlL/8bvKffzP51l9OuvVnE//40wm3gHygn0AMDv0M5IPPTsEXAIdu+eXEW3414ZZfTrj553/+w8+mTPoLYaHJAJ5pt0+aPH3yFODQ7ZOn3D5x2owpt98+aQo0fdLU6ZMBRdOmT5tyyx9++/3vf/+73/ved777HTDRlTjkcrkWLVo0fvz4rq4uFiQSiURhYeFvfvObmpqaf8Rb0MseExizfv36OXPmPPzww2+//fbAwACQ4xq+r16vLyoqkslk/1AcSqVS58+fLy0tdbvd7JMEwOTn51dUVOzdu1ehUMyfPx/XLR6P4/m89957H330kdVq/Zw/Dp754OBgcXHx57/L53zkr+aXXRWHtAWlzSs3F368cf8Ha/e+vWLbiy+t+yi/bRSHruW3+D/gPl8GDk166M7JLz/5wEevPzOMQ2tgDQ3h0Oq352Utf6O5JKvvyAEGh465lT1RqzDpkhF3KKAmBlFQx0h/UQE97YeMtN9E+83pgDXhs/htBoNcKu7nCjl8GU+qFGq0MpNRZbPq3SOHiIKeRATd3cxiVpInilx0h8BC6BxGh3AszixWYXTZ1FBmcChC08FYwq73ERyqc/FK3Lx8F68ANhHk5Rf4+Ps93L2ugZ3O/u32vi327g3282ttXatsZ1dazy63nV1hPbPc3rUCN9p7tqmPbT646Zm3Z/163s3/snDi/8175d6e7MXSvPdV+981Fr2vL3xXtGM+d+sLgpyX9aXvRo5tp7llaUFFfLAiJq6KKWpjyoMxdX2UWToEDcfkSJuCDuNDjXF9E5QwNCcNzSlDSwpHU3PS2Jg0IjtXE9dWxjRlEXVxWFUIL4hxhFgiYnEob8gdYnEIObHCmAkF09Xoi0NOjMnLMWE5NChk3CGsN2XF2kRMcM6H3u22tKsp5ahPO+poRy0Fg8iBqSGAEOsX1VDug7QPpdjMjqDQCSbSBmvoApwcwkIAobiQjkvphJKOq+m4ho5r6biOjmnpmJooiiI1ORoR6Ih4CJNQk9DH3J0xlHASukBGhsKcdGSQiqvopI1Zb5VAMQeVotKxdDyIHsKg1+V1Od1Ou8Njt/qsBp9Z5tV3u9SHnMoDIKKArjpkOBgzNydtqNVuT9k7Uo6MsJp2JA6RNUTWxqTpYAxJGFVRQIGRIbAQVtxis9MOWEN++XafbBiHsuEI+aVY/QRTKBeWXUxVkgALkXW6B6Pq2pCqJqCo8ckOuMQHLLwq00ClceCAid/okB0PGvqTTiXtYzq1gyE6gGGhBGEhTwyjO2lnOO0IJ+3BlD2YdgSxFJVyg4vAQoEEtqO6ArTbmzZrLGdbeos29uz+YGDnEu6ORehRGNz9Lrayaut3xTE4ZFHSNiNts9MOL+0Kkggcq5GRuSv55yIFZUaGSA3dpSxEGVzQ1W2iYRxiKuNIcbbClmSKs1GTEJeiMs4QFekjQrAQYwoJiCMECmIFa4h1h+KDJCbHgJAyylVGBuShfmmQIw71S3zdg/7uwXCfODogi3EZoUebiNhEjFOUwaHPQTsX27dZHGLvwj4CGrqxs4hJ32WSePCCUGRHD2ovEzUChFgoAg6h/m7UHbqGV8UvgkMzZxAcuo7BoUeen/FJ0R0fld2+uW7Wos13PPz8bffNnnjP7PH3z5t4/9OTX3h+9ouPPPi7n/524Yt/bs76cefm6w5vvfHU9uvP7bjh3O4bu/fdwM+/XlB0nahkjLzoW/LysbKq65Q139DUjFEeHKeoGaurG2s4OEZd9w1l808XP/azh++7Z/zt055ffNu68pmbW5/e1P7oJ/kzVu28t6XtIyVvv5G33yYodAmLfaJCn3CXvX+dtXe1rW+DuW+TYWC9sX+jU4hNCcVBZUlQURLEP9+oikOKsoA4z8JZb+WusfLW2vrXObjrPYI9fmmjltMyZdKtkyf9ZeLEaRMn3c7g0JTbbpty23j4QpMAQrfdNgm3kM8S4QumT5w4ZdLEP08ef9Pk23436U+/hfkz4ZafTfjjT4lBhJObfzqeCCdgoV9N+dOvJrE4dOuvJv8ROPSL2/4Am+j3M6ZOuR3mDxBoylTg0O1TpsyYxpDPRIJAtxMQwu1TZ0ybfjtoaPLUCX/58w9/+G/fISgEILo6Dr3//vu33nrr1q1b8SYe75sNBsPLL798yy23HDhwIBwONzY29vf3s64I3vcrlUq80QcvGY3GSCSCt/4NDQ3RaNRisZSXl3/88cdtbW1+v/9zvv9Gs9KmTZveeecdoRAbP1Q7duyYN28e/BYgGYfD2bJlS3Z2tlQqxXfv7e0FhOApbdiw4fDhw+x33LlzJwgKf/bv3w8QwmcFAgGeG3sj++fkyZN4YngQwAaPx8vJyXE6nezTA9vgdnzTVatWXbhwAd4O4LC5uXn58uV79uwB2+AHPHjw4MhHw5dxuVz81CNxqKqqCrcgkIiL8+qrr+Jp+Hy+jRs3vv7662Kx2Gw246fAVcV3xNMrKCiAhQV8ys3NZR8EF6Gurg4/Cz6Uy+W4O3AIPzK+F0ARfy+4OP9Qxvucf1l/9y+7Kg7ZG49f2FzKqTgqR9H2/oaulSvzlxceGsWha/gl/o+4y5eGQ3Me/GhBBodWL0GJAnyhJ1h3aPWSp7cum99YtJXBoUYt9yhwKGIRXA2HGCgKaGk/Kw2NrgW/ngoYUECHyaJ02O2zGZVCgaCvX8gZlPLkSpFuiIhcdpPPZQ3CIwq4Y2FfplYBHhFwiGynZMiHsFCUhIwIDg0R0RAOUfEohYptpmUbe4ewdCWasGt9JCxX7+KVgoLgEbl4xZCXX8QSkZe3z8vb7eHucA9sd3G2OXs228+vt3WttZ2FWbTa1rXGdn6jrTtbfnhj1dp5b939q6dv+v7CyT/Nf3XWuS0Lxfve1Ra9byr9QFf4rmTXG/2bn+vdME+e+1bseA7NLwcORQdLI6LysKw6JD8QVtaG1XXQ1XHI0BQ3AIdaksbWpBFH4FAriChlakoa6ohHpKuOadFXVhJSFowgostxKKJDoQJwqCBqLEpYKohB5IBBhOVCGB+C/4N1Q8zsEPJyPrDQGToAnSZLTklw7jg2EVFuGCnYRISg3UHUJ6Qd1eR4GQ75kXMbxiH4PMAYmEKDDAip6aSBTlnoJHoCnExy0kPH3WSujMhJx1DOjv8zWOk4hs0MdBSMJKdjYjoGK4lPR1Cc0AcWSoV5qag0HddTSTe26tL4NzxSVUgW/Caj+P8GsnI+h81lt9odFqvbbPKaNR4D36E+7lA2OZU1Pl1tyNAQMbXEbYcYtcftHXF7e5KBomEcomANoUHBUpcwVEc0eGuSH5TvA+oE5agyBw4hKbfdL8/yybZ5pNsYdwgBOSyAgim0P6YuiqtLktpKZBrjYCEVEdat+qTVbkm1TVBl4laBhSyD8IWOh01c0p3gt2ChKo3kgz9M+6I0BoSQiHNHKGcICAQlbT4o7fBTTiCQP+X0JZ2+lMOTtjmTJl1QzFF3VHCK1wuKVspLVqpKVmpKV6mKVyhK15ha9iUEwCE5bTPQDgft9GUmgq7EoSvzclfgEEaGLsOhq4IQxbYmMNNBmBECCFFKW1phTTLrg9iyuIhAN0LakSB0OQ6Bi/jqIRCS+Dkib5/AxxkMDAjcPQOu7gF/32B4QBzlSmJcKYjos3HoMucn2ieBMCl0lYoFFoS4cmwuSvOUKSLVcItdiq+mBNorlRbokkCgEWLnnUZx6BpeFr8QDs28Y8w3xoz5xrgxY7/x2AsztzU+sbnlka2Nj2woe/zxF2955qV7Zj1067wX7nxxwYPPPHnX87MmTrx12nd/8MPsZTcfzflh547vHM++7vzOMb25Y3vyxnLyxwwUXjdYeL2o6EZx6Q3iihtklTcoq26QVo9V144z1N+oOjhusOm/tr3333eOv/nuex/97e9vXbn20a2FD6/Kf2hD8R3r99+btfvR423LrYPFyCD4+AV+QUlAVOIX5zq4Wyx9a+wDGyx962z8Teb+zU7B7jAzZxhWlYc0FSFNFfpXQvL9du5mOw/abudtcg9u8onKPBKenCOfMmn85EnjJzHAg7wc4Gc8g0PEFGI0YcJUfHZYEydOnYg/4+Ec3TLxz3+YcOtvxt/6iwlgoT/+ZMItPxkP3fzTCX/8xSTwz59+DeFk0h9x/M1EsNBNPx1/y+9unzBh+pTbZ7AZuanTpk2eDF+IfEiCc6AfuEFAI3hEQ+7QpKlTJ0z60b/9CCD0vU/HoZUrV7755psvvPACgARI0NTU9Mknn+AWvC/3er0gHLxZh4cDKpg8eTJMJBg4zzzzDI4tLS2wdMAYAKR3330XoNLa2oovwzt+gAT77jkWi+EtPoBq+A84atj/wadgTPX19bFfjG8H7AGudHZ24nEAWrBKYF7hWwA2ZsyYAYoAezz55JOAFuAZeAPcAuDBkwGl4CsRY8M3wo+AHwdUc+zYMQDJ0qVLd+3aFQgEwFcgH5zgewEwcJcFCxYApfADPv3003gctVqNHwEPAjiBz4MnBoBpb2/HOZgNGKbVasGHS5YswY88zFRgM/YPcAjfF4AHhsF/QXja+ElBO3hiuJjI123btm3z5s24AnjAm2666ejRo3ga+BazZs2688478ZinT5/GF+NHO3HixOzZs2tra0FNeEx83787jXzpD/h5wnKja1iv4bf3P/AuwKEHZ0y7sk3hHzg7NGPyw3dNfW3uQ0sXPLtq8fOrFj+zilRsExxaveTJVYvRtT13y9JX6ws29XRWCk43aAaOOBXnwyZe0immfXCHtIwvhKOWDmiIWQTLKCOcaym/Jh3Q0VEznXShXyERdFl1SgmXy+/pF3CEEr4SRKSRGQ0qq1nrdJj97Cai4d7tSJCKoog4TIgI2BNlxeAQS0QjZ4qSMQpKxah0lKKwwjIYipoVbslJB/egk1vi4ha4CBERHPLwQUSF/sGCgCA/INgfEOT5+Xu93F3e/hx3b5aze4vzApH93GbHeXy4W35oc/myOW/d8avnb/3RB3f9vmzhI+e3LBDtXaIueEdX8LZi30J+1kvnVs85vfxx0c758eM7MThECSti/JKQoDQoKQ9IK4Py6pASYaqasLo2gnfP2jrWI8q4QxkcgiPUwoBQS9rcljK3pMzNaXNTytSQNB5M6A/EddhmUxJWF8IOgikEayishoarFDA7hEKF/VE9wSEYRAlLddIGq6clQ0Ruhoi8GB9Cm8IwDg0TEbJzqFvA8lZ8fVPaWUfsIDQo4OiqZXSQcqNru5EGDrFtCsQd6iYsFGVYKKmmU2Y67aDTHtKlkQzSSaYWg1kFxQjnSEAiB4lGtQBZ40uQyUonDHQSPpKCikmo6GAqPJgMiVNRFZW00ukATbGLfYfWWSVBvPGAP+h0emxWh81sc5gsToPRpZfaNedsyna7ssGjbQjom0LGlqilNUJ0KGI9FLUdijFENIRDbWlbc9pSnzQdiKFBAZypyEWDH1PfhzZz/PNtTlCxPcDgkJeE5bKxgwgZuYiSsFBCW5rUVqR0B5La2pj6YER5MKSo9ctqXOJK1CcYB8qN/TU2QYtHcSJi5KTdSnikdNBN49XRF6R9qHSLUJ4w7Q5TziCFVjeSbfNRVk8aQgsCeMblTTs9SYcrYbNHDXqfmGs6e0hQu2egeJ28aqOhdoupdrOlbouxZpO2epOpeU+0v4PC7JBVR3DI7afdIUJErDIGESaFsGIVYkaGMt1xOBnRr8DeSBoUPBcRCEG4TF8cycVROqK0zpnSOpJqO0nEyc0JmTkptaQk5qTYlBAZ4wJDXGCMDhqifH2Er4vwtWG+JsxXh/iqyKAGYlkoMqiODqrjQm0ChQqD6ghPGRqQB2EH9QldfXxH74Czb8DTz3X09dm7e92cgQBXQIhoQBojkTYZjrF+eYwjj2PCB8NFIzXUhUA+xXzxkBCEI0pkjCB4QYSC0jwVxVfTgxoKEmjTjNhNR+z5FSIsNNQGrh3uBB/FoWt4dfwiODTjjjvGjCX+0NhxY2e/dFdO85zNTY9mNc75aNf05xfetvDNR+Y8PvH1lx9+5vF7Hn3o7ifun/7YrHt//bNf/Od3x73/6vjj+bec2PFv57Zf37dnTE/emN6CMX3F1/UXXz9YfKOw9AZRxT/Jqr6pqfhnY8U3VQe+oW37Lrfu5x/M+8nMP/33PXfM+MnNv5zx8IMHa9acOPJ+ec3cDVkP7st9pKnqDe7RDV5hqYe/PygtC8kq/JLSoLzIJdhh4250C7c4eOudg1st/VtdgtyQsjKmxctBZVhbFdEdiOiqA+pio2C3TpCvHazSiApM4iK7tN2m0Il4tsmTpk6eNHkywSFMBzG5OEJEk3EkmgAvCPxDhBN8OB7UNHEaeGn8+Injx0+AbzPhTzeNJ84P4w7d+nOMEk3+86+n/Pm3k//820l/+s0kAkW/mYzBoT/+cvzNv5o26bZpU6ZMn3b77WxYbvK0aZMYIwjHiZOnIyOHGwFCuGUibmFScxOnTB0/+d/+7UeYGmKGh7571bAccAieCY6wX+BLrF27FsjBvoMfxiGQyXPPPffEE0+wOIRsG0Dltddeg/ECgsJ7d9AC2AZ+C6wMvKcfxiFYPUCLxSP+4KFYGwp/wBs333wzEmIj35pjcgYZs4ceeghPCSePPPII7lJWVgZ0AcngkbOyslavXo1vhG969uxZFq6AEHjO+AHxIb4pKA53AYzhe1VXV3/wwQeAE/wIQB3WacFTxY+AR3A4HLjl3LlzfD5/mNNgPYF5gCKAHFg969atA1DBK8MPexkOjXzmwCEwzNSpU0FueDJ4ZPazYDkE5/D4+BHwDIfZEsCGnwhX+9577wVYDuMQnirrUOHbAaJAdzCUvnR6+bs/gVEcuobfzF/yXfB7/aGZt19JRP9QHHrk7mmvPf3wZ+DQ1o9frdu/oaezYvB0vbq/0yY9Q5I/DhHtVYzAIbAQZsQZ+SFAUQaHUoCiiIlOOmkKb5H9QYdJLRLyu3v5PTzRgETKV8qFGpXUqFNZLQaPw0KICJuI0Lsd8qfCASocpCNBgkNRCMPnjK7EISwjAggRFsLOFiyyjCTTPm9QL3aKjjq4NU5usYtLwnIMERV5Mu4QcKgQCgmLgoKCAH+/n7vPO7DX27/L17/Hy9nj7d3j7d7n7y2UN28p/fCJxTN/NX/C/137yPj695/qz35TlrtEk79Ek/eWdBdJyp1bM+fU8seEu15PnAQOVVLC8vhgSYhfHBSX+SFJeVBeib2cYXVNRFPL4BBJzV2KQ01DvlArg0NtKUtr2pIhogSxiRDKqohpEZwrCqsLULENFgIRRTT7mWa5YRzKBw5FjSVxc0XCWpu0oU6AJaIOmhARDCKQz2U4xATnMEfk6aRcrZSriXLVMxNEICLg0MGMCA410L6WETiEnBuGhcR0AsE2I51y0mk/TaEiGn8fCRrjngkoPUIp5hYoQViW8BLDRfi/R9KCZF06Ik+FZcmIMhUzUEDodJhYQsN/8OICjyiVxkuP1xew291Wk91qsNr0FrtOadNwrMqjVkWzS93g1TUGDE1hUwuRpS1ibSM45GhPOjtIrQIZH8LlbUiYamL6iqimBHNZQVJoTjY7hRW7wsqdIYJD2QEmLIdNrGAhv2xXQJ6HOa64piypq0xoq5gCwJqIshYsFJTX+qQ1DkGliVum66swcRs9shNRsJBTRiKjAQcd8GEEiPIGKQ8ZDUo5A9h8SrwgB0reUASH5aceGmM/Nkz+uGm3h3I6E1ZrWKdziwS6s0cEjcW9xZsHiteqardamrJtTdn25mxz/VZ11UZ1bZbzZFVUeJrSy2ibhXZ5aKc/0xoHHMqE5UBBXtqKVULDPdo4YUq3h4V9RNjQavRQBjQoDEnvponAQh5a56b+P/beA7rNw8rWnSQz97235r6ZO5lk5k56cVGzLIkSJXb1btmWbMmyerV677139t57770DIHoHQQBE70SvBAkCINo7PyApTuJkYicZT+4TsxfWTxAAITgLPz7uffaRm/0yk1dqnJboPSKdWwBLVMMbVFUettI9rHCzVW6WysNSu5gqF1PpZMonGbIJhsTBlIwzxBMsgCKZky0FTTDFDobIBVVykKNjiR10vp06aqVwTCSWjkzXEMlqPEFHJumpZC2ZqKeQgYjGaewp+ijSrPASeIRu6h9TaAToJQJ96QBpYgi3dcNQEMwCvczCcRTBkAIcxR+goFekFHKHQhQEbeCgl214b3DoG5xB/ywcWrYMzKHvfe8f/sf/+IfVaxceORV3+lLc7Qefnji97Mjh5Q9vHzpx4MN9W1dvXRfz0cqET9au3bx+xbKYiJ//6D/+8f/6nwmR/5F3b2VX6ScD2b/G5v6/pKL/m1L4P1gl/w+35B95Jf/AL0cMIlHdP7Jq/qW/5FdJNxbERfw4elHkmlUr35k1+4c/+WFFXXJ/yy3B0E0J8Tq+8wy+9wwTfUNKTrRyC628QisfJoLgPb9sQlQyLsi38tKNI891rIdm3gsj76lpNMshqUZMIXn1lBIqMasn5SUT8ooxfpVyFCPnDEu5FLWQpJdy9DIDl2GIjkqIjooPmT+xCAhFvgQhiMktCflC0VG/ZQ0tRnAofmFkDKLFsQuhVWFRZGTEXCAiBIRCjlD0QsChd4GCoiLeXQJ5uZBHFDn3raiI95bGRseFYnIJsbFxoRkhYB4AHkSLkeOwwtcAEYEgQRcdueSHP/hBKCmHANEfwiFwSCCatXfvXrBf7t69C34FfHB/jUPgacCnecAAsIzCOBQTAznAJR999BEYLPCRHfwTcIcUCgVwBRAIEMvrcBcABhAFgMTrL7jB659CIA2m2cERCp9MIC0GeAMBNkAR+I1wDD+CXwdcAURx7NgxYAPAG6AU8K8Aov4UHILfBQYRPCDAFfwDAUVeuzow7QPGUbi3AJ4zkAmAB1hPAHvw//+IiAjgLrj+a+EQ5AzBHIPnDL8LXtWwEwVBPngC4E3B0wZUg+cAvzecpgMfDA7gR3D71zgEBhf806CYEZ582F/6M0sa/uIk8xd5wDc49A3emb/luwAOfbg84b8Sh9YvjflqHDrzyZ0zSLMc4g5dPlCbfZ/UVcZGN0ioXbpRzISSNm3gvMQhMH8QXwicIlFwHD75CYN2kAjxjuyyoF3uh+Ac1HBPh0wDr33apteK+KM0KptEg8gcjznKZ4tFowqpSKOSG3XqMBFNhIrmvBNARBOBqckgeERTzpfW0B/BIWChgCsQdAMOeaZhzl7KMo50GZiVJmahmZlrRsaH8szD+ZbhAutwgZ1dMD5S6BgpnOAUTYwUORDBtwUT7Hwnu3BquMjFKHFSiyfIpYLGZ4VnNp9e+vap2LeSty/tvrmHk3FaUXhBW3JRW3xBkXean36U8WwP6eF2TsZhZ/+LILMwwC70sAqc7CJ4cIhMOEZLHIIy+IvgpOQlEYU8opdEBEm5UFjuq3BIA04REBHMETUCEcFiHI+iEojIJStyyfJdsjyXLNcVKlEIWUNhdwjycoVuVZFbXTqtrfTp66BTIVS6DfVxMCAEobhXOAR5ud8IEnRgHPUFLKHFrOamgBkMopAvZKkNwtSQpS5grQuVy8Ey1q6gAyoQoFkbYnK8IDLkAywE/4nBzIGVU95gAOJtgaAvEPQCCwVgBxUi4BpEoSvDlz5v0OcBkA36ppCWdo8x6B7zuRRel8rngakhICv4295vT7uGunx8vsCUy2OzTeh15jG5ViOHlkKpVsrSiDA6UadRDJ0K9VC9PakOEZGmDXAI9NIdQnAIShSavZo6j6oCWGhKAm3mOU5R1isWSpsUpUyIkh3CJIcAhHQnhFgI0okFLlmZR16JZORgQ5S8FhkZEtc6RHV2QZ0JRoaGK1T0CiW9zsDpnZBRfHp+0KoKjhuC4+aAzea3jHvNDq95wmtyeI3jXoPdB6YQwkLWkCxBnSGg0fqhDkGv8+m1U0q5bZSrxKOHG8uJRYmE7LuMgruSmqea5mRDa4qpLWWs4Rm/9A676Da/NkmDqp1gE6dlQp9K5R8zBHWWoAkKGKBQIeQIwTahL+OQBlwgEKxkhcWsIY2NB9XjAaUtoLD45WYf0ogA7XDQjmCCy4AUvjX5JAbYoAoI5BxVT3JVjhG5gyW1M8R2mshOFTrIggkQSTRBkkyQpA4iSGIlCs0EvpE4aiDw9ASukcy30ITjTImFJjAQOXoc20jgmEk8E5FjxA8bcEwtjqbCkpR4gnQII0IPKolDegZZSyNoKHgtmQA2kY3EdpD4k8SwBE6SMCQ4EEyByEIXReSmIvLQxB4a0ojwqoPu1UTQy3YEqMmWAQshWbgwCHGVYQU4oN8QkQ+cot/Vb6whFxNicuGpJ8kbHPoGZ9A/B4eWLVvxd3/3ve9+53/A7NDCiJkff7jkg/Vztm6J3Ldr+a7Pll4+s+PUoU+2b1r66fqELRtWfrxxzYdrly6NWbhl5673Etb9/ff+6bt/9w/vvPXTPdtjbx+NTLr+bvmzX3amzehImdmS/OuKpz9OuvSjy7vf2rZ85qJ3f/n+rNkffLB51YqPf/nj96Lmz6uvTOawqpiYJxLcPfnQdRn2moxwU0W+p2G8MI1k2XgFDn7RlKgCISJxsVNeZBdl6kcSdSDuUz0v1zBaNS5rmFTVOENTjhPKKmjxnpA3j41iVDypfMQq51rGxAaD3KKXTXHoZsChKISIQjgEhQowKbT4JRchjlDUl3AoCnGQYMRoEdQtRMZGIIqDy0WIm7QoMmLOkgXvxix8NzokBIegdw7QKOLdmPnvItbQvFkJoVxcQkxMGIRe49BLBPo9HAoT0dfCIfjQf+nSJbApwCMC/PgyDgH8QDgN3JgTJ06EcQiiZZAcu379+oEDB+DzPfBGOFwH9ghYLjBvA/Dzp3xifj07BAAG5hKYVGDgAFYBSMAQDpQWAC+BnwODN2ChAH0BJ8Bvhx8BKoAd9KfgEDwNgCgIsL3zzjvAUa/9HziARwZ6gYwc/GqY0oF2OEjNHTlyBMgQ6t3A0IIwG3DI18Kh8OwQIB88OLxKwJDAb+EnEBcXBy8OfBvGISh+APjcuHEjsBC8vPBMXuMQvJ7w74WHAuSDJwPe1Juw3JtmuW/wNv6Xvwvg0EcrloFBtD4+5suRub+eOwQ49NHqeHCHrh3b9aWw3Kd3ERZCcAhmh55cPlCVeZfQXjyMqpNQO/V8zKQKcCjkDiEDQuExIYAfYXCcj8guCBERDI5Lgja4HnrnxoIuGBeBD7tm/7jBppTI2Sw+lcqlMri0ES6Tz+dIRXyVXKJTK0xARAbtuNkwaTO7xq0eIKJJB/zRIghvehASRtyhUFLutUEU7lQAd+gVCwEOeQOTThdUNAiIelarkVlmYeZbmNlmVo55OMfCzrOwc0HWkXwbB0ZdYeC1xM4tc/BApZO8Utdo2TSv0s+t9jIqpwil45iikbIHuV9sOhv39uUVswsObsA8/EKQc15Xds1ee8tRd9tSc3Os9LIg8zgraT87/ZC57Z6PkB5k5PlY+e5hIKKCyZHCSW7RxGjJpKAMzpFT4kqXpHpKWuuS1bnl9R5k3VBo7xDUyqlf5+XavJo2xB1CcAghIpgjCqXmGqZVNR5lJeS7puRFSKEc+ELyMAj9Fg65lEBExdNjsJi1yqurf0lElq6gtQ8plENKFEIG0UvhguNY5Bh+ZANk6gxa2wKWJj8QkaU2YAVBrVw1XAZsdQEbLFRtD8DOImiBczGDHmFoXghYKLSHN+BDYm0hGwcRfPeSgl4dwDWAScgl3CDwSj4EisApmjYHPDqfWwuFcsjqKuTOX1FmCveb9vqdTo/ZaFPJNCrpmFoqU4vZaiFhTNCjEzSaxPVWaYND2TihaplUt09pO12hvJxHD3tX26f1LdOwaEhV5QpZbVCKEGIhGApKd4qBhVInhaCUkOAgbUKYPgE3kOS7pMWAo2DTeZTw3w75zwfzYA5xrU1QAyykY8O8UKWSWavjdNolRI+GFzArkPoEmzlotfnN417TuMeIyG2wTyOTQjYkGgemkAFMIVNQq/PK5E4Bb1LIm5KLphQSu3BUxyAL+tpI5dnYnMeEzNvM/DuSqidjjYmIQdSSpG54Nlpym5Z9mZp3e6Q6Vd7fZKTibGzWBF/oVYyFvCYrYjfpwHcCX8ga2iZkRywgxAWyAf8E1Q7kUjUeVNiCcqtfZvGKjR6xwSPUe5A6BETuUc0UV+3kqBxsxThLZmGITVShkSIwkEb1eK4OO6IbYuvQwwbUsAnFNg6COCBDP9fQz9ENsNUDLCWKqUQzlBjmGH5YR2DriSPqIZa8nybtpcj7qKoBumoQRFX0E2UDOPEAho8a5Ax0s/vbRfgBLZuoYeEUVJSUMKDAYDRoigHFNqFGzKgRC5rzWjYM147hjg/xJnD8SQJCRy4K4JBkmi4FeZmwGii8IwikCAwrA+yX8o8oYRbo9+2gLyOQd0QOmh5B+h5Cxy99IWChKQaAEEw9iUBvcOgbnBT/HBxavnzVd/7uH7773b//7ne/GzHvvU8/Xv/x+mUfrFn8+Scrd21bs//zjbs+XfPJ+vhP1izd+vHGDzau3rg8enXs4m1Hjh3JKF21/czP35r5f/399/7xf/70h//2z7/65fffnfHTiHmzYHImet7MJe+9P++dBXPeen9+xJJNm7fvP3Jo3fo1b/30F59/tGqoKVmIh0hbsYyRrSAmjuEe6LA3zcTbRuo9HeuxmgWjhnlOcYVTVO4QljskNZNKeC8q045mjXFTTJI8l5bq0fEmx1B2Rf2EumZKWzM1Vu1SNUwoB8ZGBYpRq5zjkwknVPJxndqhVTt5bE10dGh4JyoeQR0o0Q6F4paEMnLASOEfvVQ0gkNQtL1ocWzEougFi2PnR4KAiKCAGzyliGho3140A2GhhZCUA3fonbAvFDXvrYg5v4qLXpwQuzQhKm4pVMlBfQKSjvuNHYQ4Qotf2USv/aJXB/+pOwSGDJAAfEwHDwecip07d3K5XPA0YHQH2ABIAIZtwPmBa8C0AccGPp1DlAsoCOgIKAUACcwNiNjBlA7cBXwVyNqFyw/+FByC2wAbAA8AOXz88ccQjQMuCqfdICoGV8Lzgf4GeHzAg3B8Dq6EpBz0E4DlAok4QKbw74JvoRMCMm/wLTwmPG3IyAGWwI/AYwGwgdDd76Ty4F8H6LJv3z7ob4BEH8wshX8vIBmgCPzzw94ONEPAMwSUCoflYLgIuDFcjfA7XzB6BC8I3BGqIID0gNnA/4EXCr4F4IEXB149eHpAm/BPAL8L+Ad+F2QL4Qu8L3hMoE34VwCewX8XMOXgp/D04N/+Onz4J76qfxM3+4PuUCNRl1jck1GDK+l6Mzv0Dd69/4p3gRT0xyuXb1oW/zvjQ39tHDoMOHQcBodezw4BDm39DQ5d2leRfhPfVsgcrBZT2vWj6JfukBX4B0AIBLk4gB+whgCHRn+LiGxwPfwUHCTonVND+3bArnHr5WYJTzHC4NOoHKhVoLO5LISIxAK1XKJXKcwatU2vsZsMkxbTlN3qGbdDxs4/4Qw4p4JONyKXOxDGIUAjhI5CRBSKyQEL+YJT7mmr2S7n6TmDemaDkVFqYeRZmFmvcAhYCKAIKlDzbJx8G7fYxi21cSHnXeUYrZziV3mFNf7RWt9wlRNXYuzMUjWmEJIvpe1adT727Ttr3q86vpny7Jg094Kp4sZEw92plgfOloeW+luK4vOc9MPDqQdlZecsHQ+m8elBep6fke9jFfjYRdOcYjev1MmDUaKXUOSSVoOxAI1kodWrYRwCCwhwCMgHJohafxuHgIiaQ3NEcJv6aXUN2BpT8FEeiAhZN/SVOFQABpFHHVrMqg2tITK1BC0dQVsvEor7ChwKERESogPvqDdg6/BbW/zWRr+1zm+t8SMsVBWwViPH9nqfrdU/3hcAHIIGhWlZ0KcP+u0IC/nBF/oSvbwmojD8/EZAQa946Te38UFPAjJTNG31eywBMIvCRtNX4RD8EiAir9fvsE9qVQalRK0US5WCEaWApOL3aviNBmGdRVJnl9eHhog6pjSgdhdE5nRtHn2rR9vkHqudAqSUQV8fTA2BNQQsFMIhUVoIgcKCNu1QoTYsfZIWuBWlr1io1qUID4A1TEjrbMJqE69Sx4YeOajVrtawW+1S/LSOHzCrglZ90GoOQPLNYveZxqdDLPRlHAqAY4PgiiGoGfOKBVYGSY3tV+H6jSzSuIBtHqFrKThRbyuzKpeS/4yec49beF9W/VRd/2ys/jkk5VS1T/jFtxjZlwnpl/GZt2ilqYK2WiW6z0AhjnM4bol0WirzymQBlSaoNQXHYIOqJaCyIRaQ3OKXmf1is09k8gmN03ydi6dxctSOEZWdpbAxZRaaxEKVmMliM1lkIAp0ON4YhqNCsZWDw7BzUtpHl/TSJd00cSdF3E6WtJElrWRpC1naTJI2vZSkkQgSNeD5TThhJ1E6SFHi6GMEphrHEA+QRjuwI00YdgNqpBHNb8HKe6niLgK3ZYDT1jfc3kXvaCN3NhK7atlD7Qr2kIKNFlK72Zjmke52XtuAqIUgbSYrWijyVqKilaxso4LU7XRNB13XxTT0DpsGRiworn2I78ALnUTxFFnqosjcVHlY03TFNEM5zVR5mapplnKa9VuV2b4RBehlTQIcfEnTbBgTeqlwTA7BIbrExQSJoA3vDQ59g7Pjn4dDK74Dk0N//12oUpj33uzNH6z/aO2qzetXbdm4ascnH+z8dMOWDcu2bFi6fd3yTzasXb9q+YaYyN0b1zx69uxEZnFcYt3VVvKV+/fWxMf/4gf/+k//9z//z3//2fd/8bOZC2ZHxcVt2LRpy2effPTZp3v27Nq0YfXquOjdm1dg2h8pR8rUrDIFPY9PThcPF0sYRUpSunronpF0T0e/p2LdFTPujCFrhcqtgqoJeZfPPOK3SqfNHJuqTzVaPGVmBBxOv83rM2ucOpJjrHNK1+zWNbk1XQ4NQS3UKkVWpcApFRtUSrNOO27QOwWjOhjkiYkB4IlDWAhJx4VwaEkMgkBQ+QY4FCai0AHg0MLFcQuXxC2Mil0YHRcRHRuxOC4iKj4SfrR4SfTCuQgILUQcoTAOxUQADr0VCQ0K82aG2uTiAHuWLoFbgxsFLAQHv5WOe5ma+30cWvSfhOX+Jj43w5MEtgmH5b7uEwb8AM4BpoKmB0CUr3v3v8jtYU4J7CZgSCDJ/yM74r7Zq/THcCi5tC+zFv8Gh77Be/df9S6AQ5tXL9+0PGFDQkzIIHqpvyYORX+8Ov73cejema13T4Ng79D2xxf3lKVex7bkMweqRORWLW/QoaBM69lBK/BPeEYImAfsIGAhXnCcG7oMQ5EwaAvZRAgUSQJ2acCuCFqVfpMcSg6MYo50mM6jABExOQwujy0SjColIgg9GVUKy5jKotNAe9ik2TRltrhs40BEgQlncNKFaCpERKDQAVI3B4VyPqhPmPIFXdNgDbmNWrOQrh3u0jNqTYySEA7B3iEkLGdh55uHEXfIMpJr5RRYeSVWbpmNV+HgV08KatzCmml+zTS7cgJfZOjOklQ+Y+fc7b1zPGnrsovRbz3dFNl67jM64FD2OX3pFVv1DUfDnYmme5a6m4qis7yML5gp+7nZR5SVl+ydjzyoFBcq2Y1N89PyAuxiH6fEGcrmOXjFEwKY3a8MEREErsJEBFuGGkLl2k2hTjkEh7zaNp/mtUEUSs1pm32aRkh5ecdq3coKl7LUpSwCI2hKAWG53NAldG3ne5CwHKxkBRVNq0t9mqqAvi5gbAqa22A66A/jUIiIkK45sI96ArY2v7XJZwX4qfHZqvy2Sr8VVO2z1XqtLT57rx8WBEEjHFhDfuh/g3khD1IB92V8ee0R/Q78/P63iIkElhE0x4FHNBmAugUolIOpIQjd/eFNd0BErimPxWRTSpUKkVjB58hHKQpe3xivQcevMYlqLZJaO1Kr0AZE5Bxrc2qgXAHU7Bqrd6mqJmHpqrRgUpw7iVhDGVOiDJcobUqYCnIK05zIHBEAElKo7ZIWeRSlXlXFtKraAxXeyvopeZ1TWjcprbOLayz8SgOnfIxVrqRVqJkNJn6/a4wdsCiDNn3AYgqYrT6TDVgI0nEegx18IbceEeIOQXGC1hLUGgPQgCQVjjOIiv620dZKYWeththv5VLNwxQjDa8d6pa0lPPK0zgFjwXFD2UVj1Q1T1Q1j8dqH6urH4khLJd7lZJ+GZt8BZ95n12VJ+9t1uIGzTSiY4RpH2bYh+nTQn5QrQ4otT6pfhrMH6FxalTn5IxNsFUOlsrGUAD5GMlCPZGvIfDUWI4KM6JEjSgGhuV9iKTdDFEnVdBO5reRR1tI3GYip4kAGmnAc+pw3BoQnldNGK3G86pwIG7FEK9iiFuO4ZajR8pR3LohcQ95jMgyMblWNt9A4/J7CbT6Pmp1L7Wqh1bZM9KAVvTShB14Rm03ra6D0thKaG4caq1Bt1VQUA0CVp9ouJdDaaUMVJFbami17cPVKG4VdrRyiFeF4lVh+DV4QQ1BWEsU15GkDWRFM9ARXd3B1HYN63tHjP1c0yDPjBq1oPlWNN+G5tsxgnGs0IEXTxDFDqJokix2UqVTNJmLIQe5mcrpYZXnlabZ6mm2KiwYjvIMgy+EyM1SuJgysIZCOBTuxHvjDn2T0+Ofg0MwR470yn3vu9C0DTj08ca1H61dsXnDmi0bV3+8fvmWjSs+hpjcB8u2rInfumHd2qUJG+Kjjmz/sL4kN7ukZENi4fbCoWqhVYTt7y19lv/k4tXT2z5dH7V5WfTO9cv2b157ZNfGo/tXPr28uTLlEL7hgZJcpmJWiukVQnbdCLOMwyri8ep5nEYRs0xKTBqjQGXcQzXrtoJ5Rz2caBGUTqmxfqsCWbg86Q5MTPhsmkkNe8qq99g98Ncen23KbeE6DX0uU7vL2ObS94/rKRqxfUxmG5NAfsKmUU4ZdF4TFNcLzLFQ6haz9NX4UByk46KQcoU4ACHAJIAlSLcBCIGdA9Vzi5bERSyJWxAVuyg6duGSqIjIxQBCi2LiF8UmAA1FLZoXHTEzKmLmkoWz4CAGmSOCioVfRcz6OVRlwwOFFgq9qkwIsdBL/gl1J4TrE17NC72cJgpbRtFfwqGvLNr+Zh9k/+vv9Y1xCBye9PR08FhIJNKf7ln9Zf+Bb3DoK1/PN7ND3+St+du9D+DQljXLP1wB7lD0+vgouAxrXULMX4eIojcsjf54VRiHICy3686pz0NF25/eP7P13mnQtvuAQxd2lby4hGnMZvVXisktOm6fQ06Y1jGDVsAeMIhCk0LIAdBRGIfCguo5ftAGEoACNqHfKkKyczZ50CL3m2VTWrFeMCKmAxExRqBkksHnsaUCnlIs1MgkBoXMOKa0aMfset2E0ei0gkc07ptAiAiRcyrgcsH0SMA9Bf3aIRaa8gecvqBz2j8xNW2xjKskBi5ex2g2MCpNjEILIxcRUqWQb2EXABEhkbmRPCun0MottY+W20crJwS1blG9m1fjoJeYh/L03ZnKhhRewSNK4rXmi/ufboq+Evtu/s5VqFsH2YknpVnnxgrO64ovGssvW6qu6SsuywvPjGYeYaYcYKUdFBacVlde01bdkBdfUlVdn+hP8lNyA8NF0yNFQEQT0NzAK56E86WowhWComl5vVcJkTkgIhgQgkQcQBFMtrR6te0IESFqDcuvA7X4tE1eDVSi1XrUlW5V6ZSiKDw15JTnhJvlAISmQ/KqAYdKvGPlXm01DBFBZRwShIO9q7/rDkFS7pWQ9m2I0vWFDKJmn7UhhEPVfiCi3+BQsxfBISJSKAfWUGDiN/1vv/9u9CdCkQ9GiWCmCIgIgnNAQb9pk/sjJwzvNGQpnVq1RiEWy/kjMh5JzulVcxs0EF0TVBtFNRZJg13eMoEQEajFOdYEYX2nsmpCVjohLZiAPU7i7MlXvpAzxEIhHEp3CgGQEBbyyIqnFWVeVZVXXYtYc6pGl7LBKa+bkNXYYc2RoNLIq9Cyy5WMchWjTs/rcSioPli3atUFLcaA2eI1WqYNNo/e7tLZXDqrSwuygNwai2fM7NOaA1p9QCl3c1nqgTZ+YwmnNlfQWKTDtI2zcDYmwU7D2vB9+u5aVUOepPSFpPihvOSequz+WMV9bdUDTeUDVfl9ccFtTtZ1espVWsZdfmXWWHe9Bd9nowxZKBhAKdVgu5Uy5BfxpoXCyRGxjSG3UBUGklSL46vQXMUAR9bPkvQyBJ0UfidptJ3AbcNz2wi8FiK3ichpfCl2PX64Hsuqw7JqccOgmiFEVUOsSiyrHMsqww+X4tkleHYxjl00NFKM5RbjOHBQhGKXYvhNZPCXpoRqn1rrU+unRGoZhkGrH6DWDNCqeuk1ffwOghbHkfZT6fW9lPpOUlM7rqUJ016L6qzADVbTKU1MWhOJUInuLcQ0lBIrmxjlA8OlQyOlWHhwdukQpwzHLcVzS3GcUhy3DMcrx/Eq4HJotBInqEYwSVRHBlKS1JNkCCzRVK0MdTtT3cnUdA/retn6Po5hkGdCj1qGhDac2I6XOEiycZLcQVFMUpUgJw3RFF0xRZdPMWQuJphC8im6bJImAU3RpS6GDC6d9DezQ9/k/Pln49B3YXzoO9/5h1nvztj8wVqgoA/XLvt4PUARsNDSjzcs+2jD0g/XJqxdGrcqNvazjzdcPrW3v7ZgZLDj1rMHR3OKthfWZdbW1vU0DXSX4NuSGO03eD2n5QMXlT1X5F2X5d0XJN3nRJ2X+Z0X+X03RzApbHoJg9dGE3Qx+C2M0XbqaDd7pFHKKpGQkxS0h7A1yDz8yDyS5BBV+uE0N+X3TwUQTQYCDl/A5nVPTjvHXVM2n8/hdVtHXeY+l7XNbenwmNEOPVMrduvkk1qJTauYMGogCew3G6eFAi14NrEAPEgiDhkTCgXkwiwErtFLhXAoDkoUFi6JXxCdEBEd9/6CiJ/86Mc//P4P5i+MXBgbHxEbv2hJ1KKIuUsiZsdEzo+LXhizcDZk5JbM/WXErF9GzZ8VHwVpPARsQnYQhOXCHQkh5gmDEKK4PwGHvnrv0F/2c/9f79GAKCBy9g0eH9wYSLjBfb9dWwZIDJ7Dt8Vj3+B1+y+4yxsc+iZvzd/ufV7j0Mal4A59GYf+GkQEiBUFOLT5t3Ho7unPQhS0DS5DB589Or+j8Ol5VF0Go7dcSGzScnrHZTiPlha0jATtoyHBsBAIDl6DEDd0DNfwgjbQaMDKByIK4ZAMISKbwm9RjiuFag5bCItZKSw2lTNCFwARCUdVMsgMSPRqmVGjtOjUdj2MEhlh1Yx73OaF4NzEuNfp8LomfR6n3+uE8w1iCgWc0/BHOL9jAmJyk2Mys5ChHe7T0WuNwDb0PCsjF2QJtSlYhgutI0UIFI0UWDlFCA7xkKScU1DrEtSO00v06Cx1V8pYe5q6KV1UlshIv9t4bt+dVfNvLJ1Tc2wL7flZfsYFWc55Ze4Zdf5ZbdEFXdmlsZILULrNzzo+nPoFK+0IP/uMOO/iaPpp+tND7NTj2rq7kwOpPmoekprjFk9xi51QwMorAiJyCssgYu4GIlKAR1TnVcKnbfCIgIhe4xAQEQJFXi3QEShkGSEHzdOahmnNayICgwgKFRCDyKUsCPlCISJCcKgYDCLPWMU0EJGhIWBpR/JyyKKh8PjQlyeIQqNEE9jgBBARLGbt8ttafdZGn63OZ60NR+bg0metA3fIa+/zT5KD08Kg3xwMwsjQH7Zx/lNr6GVeLlS9AIJvX9Vqv7KGvvz9b/0s4A943G6ryTymgK2+IxIOQcruVozUqzhVY9B5LagGjwiGiMblTQ5Fs0PROKGoc8gqx6Vl45LCcXHuuCh7QpQJo0FfCsghMTlwiqZEWW5Jrkda5FWU+1RV/rFa3xjyn8atapqCx5HVjUuqrcJK02i5jlM2xipTM6u1I202Mdaj5QYtamAhv9nsM1o8erNHZ3HrrFMahIJcY2Z3SC61ya02+TTmwJg+oJCO0/Di1nJuVcZoRaq4NtvQX+cg99kJ/XZsj32gzdpebajLGytJVBc+1BTe1RXd1ZfcM5Y/MJU/MpTCNfdlOXcEmbcF2Q/VNTn23vopfO8kadCC7VZ01QqbS8b6G11sknOYaSaxtUM85cCorJcj7mLy26jcZgqniTTShGc1DLEa0Mx6FKNukFGHZtYOMWuwzBociFGNDWkoJCyzGsuqwgILMSsxjPIhRimWXoylF+GYhXgQKx87XIAfKSSyC7CsfDSrGCNuZUywxgLQYhfqu/OrbTqqgNNOAgF3CbqJYzi2fVg6RhgZbhtitA+y+gZZ6D4qph07WIMaKEUPlQ7hS1CYvJ6uzIH6Qlx5PbWkn1WMGykhcEqJ3FLiaCmJV0IaKSIy8rH0PAwtd5CW3U/J6qVk91Jz+mm5/YwCFLMQNVyEGinB8CrAVsLzq/B8MJTqiKJ6kriBLGmmyVrpys5hVRdb3TWi6eVq+0f1KKERLTYPSSw4iRUvtROl49APQQZJQhJPUCQTVKmTJnPSZRNUOBb/6If//u2eQf4Wf/ufiUPwT/7Od6Bn++9nvP3WupXLICwXYqGVkJcDwcFH65ZvWJ6wJi5mXXzMoc8/eXTjPK6rwSBitpS8ePD45IuSZ0mlmSWlSd3Vt0c6rki7L0u7rkg7L0s7zkvbTkvbTsq7zvE7Lo903OL3PWWgUnCUQgK/nQFALxviySkEOZ4q7BNz2iTDFYrhJB3zgYn8yDJ838Qv8djV0+7paTecpAK+idA26XFoSfVP2AOTjoDb6XKYeE7j4JS502fvCdgHJvU0vXJyTO7USuxq9bhB57IafVZwh0YNSIQNicOF6uNCOAQUBID08hKqsAFYQum2yKjYiKi4+UsSFkTFvfXO2z/+tx+A3p0xY1F8/Py4hIjFURERc2OXLEqAhapxsZHzZ0LvduScXyya8xZ8kwAI9JsIHNKOAAoh0EtfCIGi14D0+2G5hYt/iKxhDRdtf0Wz3H/Bp95v8CtgigaqGsJFczBNBCwEPQcw+QPTTTBH9A0e8M1d/hu+Am9w6G/v1AA49OnaFR+vSvhgWexrayjkDv11cQj2DiHu0Oldd8/suHt6exiEXuPQw3Of5z8+PVibSuspEeDrNSM94zL4zEcNWtgI7bwEHmCeMAKFfaHwcegArrfC5WgAbCKkbk4ehMjcuCpoV3sMCouMr+KOCJksDpXFIg+zIUgzLJSNylVC1ZhYo5XpDEqTccxi0dntxokJs9NpdTltLrfdNe1weScghOAGCgqCYQTmkdXoNionNQKrmKob6dfQG3WMMhO90ErPtSE4lAN5ud/g0HChBfblcYrDODTBr5oS1E5xq0z4HFV3kqL1hbEn24GqsPdVSKvS265+cWtVxJNNMd03Do/m3JLm35DnX1bmnVfnnx+DTaxgARVflhZc4Gef42WeG825JC26JS+6y0m9QH50lP7shLjwhqH52QQ6w0XJdTELPdxSD7TMAQ6NFjkFxU5hiUtcjlQ2y6u9ytppVR30JfweDgERvcah13TU7IWqaKhHU1dBam5KUTgJFXPIJlaYGgon5RAc8o6VwASRB4hIUzGtr/XCllVrV8ggQv2eRxRazBrGIfiprddvbfeFDSJrfWiICKAI0Kg+FJbrCzgpwWlxMGALBj2/NTL0O2+HX8kyX5GX+0MsFM7f/UH5fcDGkxa9Vi3midl4Ib1DyqpTsCtVnHINr8oAu4DEQET1dlnDuKzeLq22S8ps4mKbKM8mzB4XZTpEUJOQOvGbeaFUGB+aEmW6xDkeaYFXXupTVPlVtT51Pfx38cB2V2WjE8Ghepuoyiwo13NLNcPFY8wy/UiTXYRyjzEDYA2ZtZAi9xpN0wYAIbNbawYvCEAIkdr0Wm6Vyac2BzUGv1Rswvdzq7I5Jc/FFS8U1amGthJLd62+uVJfV2KoKDAUZ+lyEzWp9zUpt/RpN0xZNyw5N+0Fd8cL71vy7hmz72oybitSbinS7xtLMyZbK9z9zS50u62/Sdlawq1KEzflO4i9NgJe3U+UdNJGW+icRhq7jsiqwTOqcYwqBHXoNWhazSCtpo9W00+vGWRUo0MIBCyEY74UAkJwzKpCNFyFZVYO0cuHaKVYWjGWVoijF+Do+ThGLp6ZR2DlkVj5OFbhEKt0SNzCmBzWBXXuoMEZ1E8GNZMTo9oxklgHCT2GyMISOPkSr0xtGRFK8UwRni6h01WjDAkPz6C1D6KKO/syetAZvZj07t603oY8dFktpaSfWUQYLiBxiii8YqqglC4oZXCLqMxcAi17iJwxSEzrxSd3Y5O7QLiULkJaDymjl5zVT8keoOcPMgsxrOIhVskQuxQ7UoYbKceNVOA5lSACuwKHqBI/Atm/eoqwkS5pYcnahxWdbHV3iJEG+UY0IjNWYMULbQTxOFEyTpLYiWI7UfQfb3Do6591/yI49Pff+/t333przfKETatXfLBq+YdrVgIXwSV8u3HlsnVL49clxG1aGX/ywPbn9y4ysVC7L5LgOsoeH2pK2z9YfIpWd4nbflXYfUXad105cEuNuqPqvyXvAS46L+y6wO2+zu65PzKYNIRKbSMWDAo6uOTO4ifX2ooyWHwSXknkjA6IRjtUo0VjjCc6KlQppBkhdG3T+Fxen8sHKW4fkl9A1gp4Jj3O8Wmnw+eedE1YxeMmwqQJY9d2Tlk6J+1ElUqhVjtVsmnt2IRJN2U3uuyGKenoGOAQ2EEQkAsrOjoWit9iYsEdAi6KhwNkZCgqfvESROAOzYtaOjcm7ldv/3rGr362cOY7c2e8HRkX935M/LxFUVFLomCtKuxRhTtHzpsBOLRwzs+XQKEcVNchOPQqHffaC3rlC71ioVd+ETJf9FJhiIr+28QhmBGCQgJot4NiA6g3AF8Fqg5g6ytUGvwf2bH235BV/gue0hsc+vpvzN/2PRAcWrdy8+plH66IA4MI9Cos963hEEDRg7Of5zw40VeVRO0u4uPr1MNddingEC1oBRyCum3QyEvZR4LjHERwgOjVj6xwA6AjYcAhC0yqg04NdM0FHGq/VTWlk1pkgjE+T8QaZhGoTAKVQ2GKhjlyzqhqVKgRiPViuUGusqg0dq3BoTdNGi1TJqvbYp22Wr1WC8hnMXkNGteYxCFjmwR4PW9gbLhDxahX08q19EITI89Kz7YxckAWECsPlg5Z2UXm4UIzu/A1Dk3yqz3CmsmRMu1gqqztqbI10dKX5yHWO4fqeCUvyk5+fndjVPmJ7czMO/Lyp4qy++rSW5qS65riq2NFl9VFV1RFV2UF10R51ySFt9WVT4yN6aaGLHVFkqzwibTosaL8qaYhydiZau5Ps+Gzp1hFXn65a7TYySuc4hdOjhY6BUVuCdQ3V8CkvgfWraoglAVxuHBYrt2n6/DpXuLQtKbVo2nzaNqnketBEJxr9I7VudWwv6LUqSgCHJoK4VBYnhAOhYio2DVW5tJWTxubfOb2gLUnaPsyEcG8EBoUQAaHQkQErpF9IGDr9lnbgIi8lga/FQRQBAI6QmaHAk4qsno1YA+1aP/hEZ8/HYd+xxdCHvKPgdDLXxrw+zzuqXGLUS2W88gCWqeIViNhVMpY5Sp2hYZbqedXmSA1J661iGus4gqLsNgsyDfxs62CTJsgY1yU7hClgl4TEcwRAQu5pfleeYlPUelXVvuUdV5Vg0dZ71I0TCL1CfXj8GiCSj23RDNcqKLnjzHKLKOdbgU5oBsNGhUBo86rM3i0BpfWNKUxuTQIDoVNobAv5FKBjG6lEcEhrdEvEerQ7cOliZzCB5LSJ4rSp6rSZEV+siztmTzxieLpA/mD2/K7VxU3zytvndXcPW14dM7y/KI96ep4yg1L4nXDs6uax5cVDy4pHl3TpDw05qVYKnKs9UXm5lJVXc5o6QthTZoV1WzBoBSdQ/xGAruGxKoiMqtwjEo8vRzPKMcxK4YYVWigIMAhGOmhVfczqlCMqiFGJZZRiWN9WVX4YYSFQHhmJY5ejqWWYaklYBDhGOAOFSCUMpxPZuURmQV4dimeVYbl1pD0GIlHYPHJbV651ae0TcutkxLTlNzkVmjcMolPKfJr5FMKmUUs1wsleonQphMaNMN8/gAGW9LRl9KHS0eRswYwWd0NOf0lVaSiPloelp6NZ+WSRvLJvCLaaDFjtIgxkk9l5RJpWUOktEFiSj8+uQ+ESwY0Qg6wKb04RD04gKWMflI2ipqHpuVh6AVDzCJ48lhaPoaSiyLnDBJz+km5A5QCFL1oCHKAI5UkbjWFX0cV1FNFjTSwkqQtdEU7U9XFGutma3tH9ANcI4pvxgj+4wdv3KGvfRL9C+LQqqVx65cvXZuQsG7Z0vXLl4HgYE1C/NqE+PVL47duXHnh+O6UJ5dG6X2+cYVdzuosvNGcspdUdnKk5Sq366ao/6YcdUeJfqDGPFKjH6lQ9xUDdwRd1zldd5ndT+j9qX2o3Hp6bd9wR/LWj27NnXsnfmlbQTZGQaeIKMMCrFTYrBwpcCp7pk0km5Lhsdj8U16f0wdBbsAhZCgSKn8m3N5Jn3vC77S7HFb91IRcIaVkZ9w0W4jj41TNGEujUKklkBIPGrXQwxKw6gISnjkmemk0hNeQkSFQqD7hSzE5WBEE1lBo1xAyOLRgSfycxQnvRce+8+4777/7q6j3ZiyY9TZU0M2NilmwJBaWCcXBEtXYeHiURfNmLpz784VzfhkXGQHLVUOtCYiQRauAQ9FxiF67Qy/3C/12sxxMDb1UNODQD37wg7A79JWzQ1BZBsYLFFhDogwa4aDETK1Wgy0D+1XDqz8BP6A4GzwZ2MnT0NAANWtwJXSswa6h8GIiMG2AUsJfZDIZHhCmdABjYAsqNKdBRE0ikUDvHBRMwxc0v0EX3O9s0YFmbRgNgi1AsBYJuuCAhaBpDe4F0TKouYPfAmZRVlYWVFcDFMGC1P+CT+pvfsV/wSvwBoe+9vvyt34HaAvdCq04a5Z/tDIeDKL/JjgEebnMe8e6K15QOgt42Br1cLtNgnFrKEELC2EeGztoGQ5aQ4LjcSCi0JV2UOggLLCJJsRBlzo4bYAdRAGXzj8BuynVfovCrZdNjEk1Aj6XTGEMYRkY9AgOwydhhJQhCQ2vGKZquMM6Ic8kFVrlMGQqtSulDpV0QiWZVIknVaJJxei4hGUeJWjZvXJKg5RUKSWXyslFamquhpZlpGdbXuEQGERW5iscYsOy8CILB6mVG+eVTwmqpwU14/RCVfdzWfNDVctzc0+ufbBcUp/Rdf9U0o61T7euGHx6Sd2QZWjO0gPb1D81Vj3QV9zVlt3SlN1Wl95RltxTlD0aq060thdMDda60Y0TfbWOnhp7d6Wls1jfmjPWkqJqe67pTRon5/hGy3z80ilugZOXP8nLm+TD3ptCl6TEDTttFBVARBCZm0bycm2APV5dBwgOprUAQmEcgm87fbpOv64joIdVrcBO9W511ZSqbEpZPAXlCqpil6rIpYZmuZc4NK0pcY+VTWkq3Po6xCCC5UIQmYPKBAcqNCn0+zgEBhEsZu3z2zp91lYvlG5bQWEoAn0Zh+Ck9ZfAoa8En/8ch0Jl3r5p+HPrpFWrl0E/R7+IVi+mVUkZFQpWuXqkQsurNPArTTDkwy+HEItptNA0mgubEM2jGTZ+xrgwAwwihwjatNOgWW5KnOmS5njk+V5FiV9VASzkh5EhVR3SrA04JG+YlDZMSOrHhTVmXrl+uEhNz1dRC7WMaju/z6tiBnXioE4d0Ou9WoNHY5hCZHRpTDAm9BupzeALuZSvcGhM5xWPqvqb6IVPOIV3xaCsW8LEa9w7F3hXzgkvnhedOys+fUpy6rj81DHFqSOqM4d0F4+Yr5+w3jptvX3WePOs9upp1aWT8gsnJBdPSq+fk929In18U578QJ33XFH0XFj0RFj23NhdbR7ok7ejuXU4ZiWBUUFgVuJZFSRmOYVZTmRW4JhVGEbNIL22n1YD8zz9jGowiDCIHYR4QUg67ktC3KGwZQQOEq0KS63AwQOySgmsQjw4Ntwi2kgBiVdOljTSRQ1UXi1J0s424qGtTmGiSW0jymmotjO5YR2tz6CZHuNPq4a9Wl7AMuaz2Vxms10/Nm6RmUxckRSDI1cM4HIIrGI6t4JKr0S1lQ6W1hIK+yi5Q/QcAjObNJxDZueSOHkUXj6dV8jgFtDY+SRGDp6ehaNnIqJl4ChpGEIyCv28d+BxZ+/Dtr4n7QPPujBJvdjUAWIGipw9RMvDg6g5OFImhpCOwqb2D6X1YzMGCJloUs4QJQ9LzcfSCrB0MLuKscOliDgVuNFqApK4qydLmmjyVoaynfW///XfvvWTyN/cE/gzcQia5eC8+fff+4d3fv2rFfExa5fGrwEcWrps/bLloHVLl0Jx3Nr4BHCH9m7deOnknvRnVwWMweDEmM8upPbk1qUdQZee4rbfkPQ9kKHuy4ceyDGPFZhnSuwLVUiSwWfc/kR6dwqxL6cdV1nDHyhGVT1cv6Jj96dJK2Iyr5zqlFHbtAKygi9RsbTSoWnbmNc54bJPeMd9XoffOxHwOYOIOwTL1TyAQ17PuN89HvBM+N0Tblg3Xpif8/Zbv8zMfjI5IXVYaDYt06RmGQxQrOqwGJxWwxTsKI9BirahOwERHINC00TxcbEJccgBxOeilyyJWrwYkCT6/UXRsxbHzYmOn/XenPfe/mXkzF/Pm/HryCWL34uKXgDIE7c0ZgncAYgobtH82fNm/xwplENqtUP1CciYEJQ2AAu9jMn97qRQyBF6uY8VKhoio+IWIYpfFBUdEfmDf/1BOCr3T//0x9awAvDAqlBYcWM2m4F54BiaoKF9G9qioV8bwGbPnj2xsbHhQgKglA0bNkB1NcASLM+Jj4+HTUHALbAUCMgHeqiBoBITE8HegUZsKFWDawBy4OvJkyfPnj37cm00tF3fuHEDOAeICHql4e4APLAKFsJysCD18OHDq1atgoeFdji4O1RU/x+5kPS/gD3+G/6KP4hDKeUDT3JbHmTW306uTK1AJRZ31Ta+2Tv03+IkAm/r2zas+gTJyy3dtBwxiP47uEP3T29Lv/1FR8kTUkc+4JCS2WYVod0actDMRDgHKCiMQ69ZKIxDCAJ96QCCc5OSoEcT9FmDPlvAYw449YBDEJwLIHNEYxMapWyETUejhtobUQ1luOYSUlsZtauC1VfHxbTy8d0iYp+UMiinoRR0tIqOUjMG1fQBNa1fRelWEFuluDoRppQ/mMUfSBGik0RDiVLcCxUxSUdOMVHTbbQsOwJFuTZWvm04H3awWtiFlpFQWI5T4uCVuwGHRqvtpFxl+yN5w31F3SNp9dPhgvutN4+m797w4KO4vIOb+SWJTlStG1U91Vs42ZFlb0q2NTw31z7VVz/V17zQ1yUbmzKtHcUubEuANhBkDvnpmAADLlFOXKuxu0TZnCZveqpse2zGpHo5xX5+qYub7+TmTHJzHNzsCX6uUwQtZ4VT0hKXvNytqvXAliFtyzRk5MAa0iF2UFgeRAgOeXVdCBHpOwI6mCaCUaJ6z1iNCwq4ITinKkGICMGh4rA7BDjk0ZS5NBVgEHl09V5jix+IyN4XIiIMko5D5oVC1pADwnLhNURgEPX7EYOo3WuB0u3mUO92WCEcmqIGffJg4FvEofBiIx/SQef3wEeMSbNKKybJmK0iWrWYViGllyqYparhUs1IqZZTrOUU6bgFBm6ugZdt5GWYeOlWwCFBhgOISAgTRBlQMTclzvbICoCFfMrygBphIZ+6DhKMIWuofgqWJ4obx4V1Nn61kVOmZRYBCynJpRpavZ2HmpayAipJEP7SqTP4NAb3mN6JyAB2kEdjmR4zT6stHpUJBL5QCIdCYbkxnUc4IuuuoRU84BXcFuZeG31+dvj6F/Tje4YP7RMcOiw5cFi2/7DywBeq/QfVBw5oD+03HD1gOn7QfOoL8+kj+hNfaI4fVh09pDhyUHr0kOj4Yf6JL7inj3AuHuffuyBOviXJvS8qemxoL7MO9ik70LwGwCESvQxAiDRcQWWV0ZnlZGYFHsGhWhS9rp9a20Or7aPXDtBr0bRqNL0aQ0cuUfTqwZDgAMAJwnVYOnKJodZi6XV4Vh1iOrHLiNxiKr+ELiynazt443i5BS8eGxgVtbH4zXReM4XXRlbhRt2w48gJtYAer1k9pWY5pLgpNT3ogGXNTr9z0qpXqVXDUhmRxenCkiqowzVCeadM2S8R9FN6WjBlrYSCQUouFsGhHBIrG0QcRi7JI7lUTj6NU0ADmygkOKCxc6nMLBI1g0BIxgw9Hxh80jv4tLv/SddrDT7rRif24VIGSRlDIGI6EBEan47GpqGGUgcxKQOYlH50ch8mpQcbtpVyBsk5A9S8QRhJYhWhh4uhzgHLLcfBSNK/f/+H/y1OJH9TT+IvgUPfC+PQ8riY1fGgWICidcvAI0pYkxC3Ki5mbUIczA4d2f3JpRN7Mp7f4JIH/Q69f8poFpMb0s62pe2l1Zzltd8S9t0Wo+5LMU8V2CQFNlWOTZFhUyWkPC4+n4oqQKFKa0hNBTJKIatroOC5IPN67aH1mef2dHCJFXo52TSutNitJq0TNo07oEnO7Xb4XfYgkA/UZEJMDllDgBhEYA1NAwtN2b3uCU9XW1vUvDnv/OTffvgv/3T/5oUpK85hHbBOdNutXLtZ6DAoJ41apYATE70EdgxFwyWil6VykJOLi4HwHOxkXRi1OGJJZMSiRRELFi6Ysyhy5pK4ObEJ7y1csGDWO5Ez31o4+92FUUtmR0e/D9XbS+KjF8fHwghQbPzCee/Nm/3ruMULQ9NBX+5LeMVCv+mR+w0FJSwGKwpACOrqwiwUam9YCLD1Eof+kDsE8AM0ApSSkpICS37AGkLc/0AAvCAotoZ9oBcvXoTcGnAI7CdduHAhQA7AEjg/gEA7duwAWwmIJTo6OicnB9AISAkeEPwfYCQotoalrkAygEPbtm0D8we+4ACuh99SW1tbUFBAo9EAjcCVgnWl8AiwaBWeRhiHOjo64Lds2rQJ1vUwmcz/hp/m3zylP/MV+IM4lNdMzageSi4beFbQkV6NfYND/33OHWEcem0QIYUKoYq5b3F2CJkgOrU1+cbBxry7pI48DqZSwWi3CNEuNSVoYiHjQxCEg9QcEpwLB+RCQuJz4RxdSMgcET84KQ16daEWMmcQtspMmQJ2ZWhtkSI4qfc7TFa1kkcmoJur24tTOwqf9ZY8HSx/PlSdRGzMoLTk0VoLGO1wJioe7irm9pSO9pUK+sv4fSWCviJ+b95od+ZoV/Jo12N+931+zx1B3x3hwF0Z5qEa90RPeGEmp1gpGXZaFpKaY+bagYhY+VZ2oW2k2M4tneRXTgtrfbxqGy5T0XRfVntXUnlvOPtqx41D6TvWPNiw5MVHCQ1ndqsqM3y4liC5I4Cr96PKvL0FUx05jtZMe2vmeHueo7t4sr/KNdTkp/UHOcQglxbg0oI8RoBDniJ363pKFS1piuZniuaHpv5EL6swOFri4eZPcXOcvJxxTpaDl+3g5ziEeZPiAqe0xCmHEm0gogbPWNO0piXcoBASEp8DFgorRERdAW2HH4hIB6NEcHuEiJxAREogImRkCJrloE0BIaKxMrem3KWpdEEBg67RZ2pFSrfHB4IT6OBEiIjCIDSBDzoIIQEUoQKIQQSdCu1+S1sA2UQEUATTRK2vwnJhHILtQF/zK+wFfXmC6KU7BIVyr32iV7TzFUk8uE2IghBNhy7hW4/fbZs0CjWjgyJqHZ9UJiSXSGjFMnqRklmoYhWoWXljw7ladpZuJFPPSTNy0yy8dBs/c1yQBXIIs5ziXJc0fxoycuALqat8CAvVe1X1HhWwUN2UDJauNgALWUdrTNwKLatETSsGFlKTq3XUVisb4xxlTYtFPoU6MGbwjYEjZHSpjVNquDR51GaPCmRxK81huRQARSb/mCWo1ngELGFbCSX3Nr/wljDrEuPOQeLxraTdW9g7t4t371PuPqjdc1i/+xDIsOegaf8hy4GD1kOHLIcOmQ4dNBw4oDtwUHPggObAQdWBg9L9B4T7943s203fv5N+cj///jlZ5m1pwUNdc7EN1avqRHHqMKwqMgMxhSjD5XR2OWO4nDpcCXNEWOhRoDf0U+p7yPXdVCjCrh+g1A6Qa/pBlFpQ3ysNUOtQlDo0tRaF3KAexWzFjXZRhJ0MXh2VW0oZLaZKalgOrMrPt/rFpimOTjU4yqzGk4oHaeVocc+wS/IKhyxKp5o5LsFOjTGCkxpoVw+4JoxjYi4Hw2B24oi1aGwpZ7RdoyHoxygqPona0YUubMPnoSh5eEYuuEAkVg4ZPCJGJomeQaRnkpjZ5OFcCjuPys4DFmJyC1ncAhYcjOQzmLk0ehaZnI7Hp6CHEgdQz3r7H3f1PursftDefb+t92HH4LNeuB64iJCGJqRjcGkoYCF0Uj8qsXfgeffA887BxE6AIlx6Lx5RDymzj5LdD20NlOy+UGHD4L/9rx/89zmb/K08k78EDoE7BFUKb69aGg8sBAgEAiIKOUUAQrFr4pcCDp058vnFEzsznl8fIfV47Wqv2+R3m/AdxWX3dw3kHibXXeB1Q17ulmTwngzzRI5NluHSxbjsEXwpi1w3hG9qJ/UVMQgZUn61dKTp4XX2wyONxzc0Pj3dxcPm2s39du8ITAua3Xa7xzblHZ+ahr6ESXtwcjwA9QkeJ4TlAv7pIDR+edwej8PjGvfbTNaHF45f+2h55hc79q6Nipj77shI/aSzzTVZ75roddqGpqwkj5WoHK2LiZ4XGz0/NnpBbHREXMzCuJhFocuFcVHzYxbPjY58L2rRe4sXzl208P35C+fPWbJkRnT8zLiEeTFREe/NiHj7F5HvzVoQGzMjLn52dPz8xdBQtzQmOjYuKnZxRMTiiHmQw0NwCAApVBwHzs/LBjlIyoWKExA7KIxAkIt7SUGhWB6y2+ilYGIpesGiH4bCcuEvSKP9zikB6AXWp77//vszZ86EgByUFoRvAGwDe3Jg9yisOh0dHQVzBrgItqCePXsWdoleu3YN1q2CgwSLdMA7gmr1mpoaMIIgDgeBOrgNEFRJScnGjRvDOPTpp58CR8HXli1bYOsrPDgsfoX+awAnQCMALSCl9vb23bt3h3EItpQmJSXBE4PtpWAxvcGhr3ki/9u4+Zuw3N/K6eA3zzOMQ9vWIwYR5OXCOLTur49DB7dtvHZs51dWKYQLFZ5d3lORcgVVn8ZGlSsYbWYhekpFDpqYQTMr5AsNB+0vFbANBxBrKExEoR6FcJUCVM9NyoJeA4SBgwFX0OsIOo3IGiJYSTQuD7pN8Ncz39SkQSpi9Ld1FD1vSrvcnHqmLeN0Z9aZvvwLmJJruLIb+PIb+MqbhMqblJrbjPq7zMZ7rKZ7w013R5rujLbcFrbfEnVcE3VcEXddEXVfEfdek/bfUg7eVaPv67BPjIREMwmgKN1Oz7Ijo0S5YBPZ2YXjIyXO0UqfqNbLqTChkqV1N2VVNwUFV3EPj5Qd3Phk3cInqyLyt67qu3hQXfjC21sdxLUGsY3BobogujaIrvahqryoKt9QXQDfHCB3BukDQTY+yKMH+cNBATsoZAdGqU5qn7anTN6Uomh4rKi/p+987KZkAw55uYVTnJfukJ2XZR/NGkeIKNchyp+QFE3Kyl0KZMvNtBr6EgB1XkMREFGHF1gIyct1+REc6gzowSZCRommNY0eWEmkrgQoAnnU5UiJgroYND0GbQrlbsjLaUIGkaEZWuYCth6kZQ4honCJAuAQgBAxJDx4RAFbmIi6Q1DUERolavVCxYK9P+CkBb2KYADWaX99HHo9FvSaiL4hDkGLwzSy/tUPOORDPCK32a4ZlrLgj7ZVo8QyEaVUQimSUQvktHwFLUdJzxxjZWiG0/XsNP1ImomTbuFl2uCVF+RMiPKckkKXrNSrrPSpqoGFQhtvoT6h3o2wELJoaEIMLFRtGqnQsUrHaCVKUqmSUDlGatRTui00vJ3JmmDz3Xy5T6bzK01ecIFUxtCYEBwg8BOmoCm5wSk3uGQGj9zoUxqDqjE3j8FvKiBl3xjNv8lPPUe6vAO17wPi9o94n2+X79ij2XHQuPOwZddR6+5jlj3HrHuO2/Ycs+89Ztt7xLr3iGXvEfPeL4ygfUf0+46qdx+S7drP37mLum0LcdeWkUuH5ElXZHn3NY0FVlSPqnOQXT1ALyPQyijMMtpwOQNwiF1OZVcRR+qxw00YenM/uamb2NhJae6htvSTGnsJ9d2Euq6QOkPqwtf1EOv7CHW9RDio6yI39YyiCGOUYR2JL+5gcyqo3DKavIEzxTAEx6aCpgmf1qajiBm1eFzeAD5/kNPEsA0bAlY/so/FqvUZBNPaEb8FkrRGyBJ5HCaFmEkmtA4NVQ8MlqBQJbyRbp2CYZCy5QwqvrqjJ60JldqDz0BTsvC0bBIzh8LIptCzqCBaJpmeRaEBGmWSGZlkZhaVnQvxuWFeIZtbxOYVw+XwSAGTmUulZRFJqUPYxEH0M0jQdQEL9YSgCC57H3cOPO1GPe9Fv+jDJPZjkgaGkgYwifBtN6LELtSLDvSLDtSLNkxSBy61i5DeAyJm9AId/fANDn39s+6fj0PhZrmZ77yzellC2Bp6rZdoFLdsXXzshRO7Lp3akfHiGpvc7Z1Q+Fxan8fgHZeWvzhe+2xnd84havVZbstlad9dJfa5gpgmJeTwcQUULPw9oKWFia7mMRNFnJs2RdWUFJX3UHLn0MjjE+yOsgG9PNXpbbF5h0wBkTkIK5eddu/UeMA5Hpx0BCfCODSJjA8FICznDXinPTBTBOdAi0H/+Oi2ttt7MY+O5u5bc2TVXExP2uRUm8vR5HR0TY6jJ23YSWOnfCQ3Nvo9UFzM3LiY9+Nj58XHzo+PmRcXPTdmyeyoxbOWgBsUOWfRornzI+fPXbxoLmBPbPzc6Jj5kQujFszZ8dH6U0cPHT13dt/Zc/tOnl3z8dbImKXr139w+NAXp0+ePnX8+PZPPl0eGx8eE3rVpv3yIByKA4EXBKV1oVDcEsQUekVBsPAVlryGFTV/IRKW+6M4dPPmTciqgV0DVgwKhQqn0SAmBxbN4sWLHz16BANCgEMQeAPCSUtL++yzz4CFwtgTDsuB5xMufIOZIpggunr1Kkz+gL2zbt26MA79kbAcGFCRkZE4HA6ga+/evcnJyYBDgEAxMTFdXV1w9zc49LcBN1//Wb7Boa//xvxt3wOqFLZtWAkKFSpAvxzgUNRfD4fWxkfB429eFQc4dPXYzlsnd945/bvNcmEcenxhZ96jU23F98md2SJyjZ7X5ZBj/AZK0EwLmCk+E8lrIniMBLeJPG2hBayskCkEFMT7jWAB0YQ06AntqIGVnW5bwKHzW2V+ixDWswbdRiRMEICwtd3AZ9A7ivuLb3VknuzMONyTdWgw7wi++CSx5BS59DSl/DSt4gy9+iyr9uxw/TlO40Ve0yV+yyVR60Vx6wVxO+i8pOO8pOuitOeyvPeasu8GdARpUPd0mMcG7DMjHoEiCyXdAk4RYhMV2tlFk9zyaahSYJfq+56Lq66KSi5zMs+gbuws3bUicfW89DWLqrevwZ7dK31xfbw0xdOQ52su9LUWBjpLgz0VAVBfpb+v2jdY78e0+PCdPmK/jwwZOaJ/mBrg0oM8qovar+0qldUlymofyGvujDXfc+LTA7xSH694ipM3wcke52UDDtmAiPjZiAQ546J8h6TIKStzKSrdyhoPVG+PNfm1LX4NLGOF3aztXk2HV9Pp03b7tT0BbXdA3+3Xd4WJ6GXd3FiNZ6x6eqzSoy4LEVGoXE5dPj1WNT1W7dXWevWNflOr39wZsL2KzIWTckBBCBGRQiIEx3EBOyYwPuiH4Jy912vrnra2T1uhHHYw4GQEp5XIf1AksfZNv35rZChkDSHuUCgC9xsh211/++u1OwQ4BOtfAYfCq4pgjmjSY5VrhTghrXmUXC2ilEuAiMhFUnK+lJwlp6Yr6WlqZqqWlQLSD6eaRtItXHjl8yZEhVPI+FbFNMxuKWumlUhADpkXQliodlJSMyGusUErw0i5gVmmpZWMwVpGQtUYoUFH7DCSBs0kkoXMsFI5DpbQzVd5YeGpzOCWG9wKI8gDl3AsNwIFTckMTqneLTN4AYdk+oBUOTVM49fnkzOv8/Nu8FPP48993rt9Pf6TTdxPt8m27tJs22/Y/oVl9wnz7lPmPacte85Ydp+27j5l2/NK+05a9p007ztl3HdSu/uocuch4fbdtC0f47ZuHD6zW/7igjTnjrYxz4bpUnb3M6v6SMUYShGRVkxiFlOHS+nD5ZSRahLsVGW3YhltA+S2blJbN72rn941QGrtxjV24ho6cA3tuIa2sLANHdiGLlxDF76+HVffSm7rlJDJRg7XyBCKu4eHKyjDJRRhPdtB0wU0zqDF4dNZdDQhq4FILsJTiwicWqYer55WuYLmqYDZGLRqgnZNcMIYmLRCY7pRIeFQh9C9NQM9ZX1dRQM9JTRsi4iOk1Ip3D4sKr+l83l9z7OWwaQuXOogOQNPyyLRs4GIaMwcekiIBURNI1JSibR0hIiGc+jsXCZwEacgZBYVsuAAQnRgIoGzxMgmUjNwhCTU0PM+FHDR/dbOe83ttxs77zb13G/tf9wJvIRNGsCngPpBmEQI2rV2P2jsedjY97hl4Fkb0BEmqRtKGvBp/T/85zfu0Nc+if6ZOAR/Q/xDOLRmWfzqpXGgdQnLNiyNvXJ6z+XTO9KfX2VTunwOhd+hCrh1AY+KT62rTNzfmr4fX3KMUX2K23pJ0HuHDyNDmAw2rpBCbRpgdNVzcCVyTr5Zlu9U1+uYTdl3ybcPEO4dRGXeHehvRQtk/eaJAZN72Oo3WIPTtuC0I+iaCDpBjsCUw+9x+P1OfxA2S/sD04BEbtgMEbRpVJU3DnZe3ES48WnN3pgXu+JYQ1keN7y7NjsnMC4nfdJOMSmbZcOZsVGzY6PmxMfMTYh9PyF2XkIsbA16Pzbqvdgls6KBhRbNXLz4vYWR8xcsWbwgFmgp/n04iFgQ8f7cj9asbKmrRg/0tbQ0N7W11TU1Hz17YemaDTm5BYOD6LKy8p6unraW1oN79iXAQiEYKAIhTlEMGEGgOISCooGCIGMH5PNlR+gVBUXGRkTGRETC5teoBYvCVQqh2aF/+kp3CDwfmPyBCBzYNWvXrgXUAciB6SCIw/37v/87OD/QtQBhOUAaGO+B4gSAHOi/hs7r38chMJegBQF2nsIX0BTwFfzGP45D8HvBawLEunz58vbt22F4CYoTAIHg14Fz9QaHvukp/G/gfm9w6Gu/L3/rdwjh0IoQDq0AHPpwBVK3/VfGoSUf/wk4BF3bSdf3lySe6Sy/Q+1JERAL1SO1VkmHTdphFrcYBHVaSBAMl2tFrU4DPmCDmSIOAkKW0aAFLsNQNBocFwed6qDHAiwUsoZgN4ssYBEgOOTSB2HgFD7UTk/5zCojBz3al4etuNqTfagnc89gzl5s3j58wQFi4QFK0QFKyUF6xWFm9RfDtUdG6o7yGo7zm04KW06JQG2nQeL2M9LOc7LuC4qey7BNT9lzTd13Y2zgjhZ1T4t5CE6RHv/CQEwxUTKQ3axMAJJiD6/cxSrW9T4Tll8W5J9lvjg8cH5L9Y6l+Wvnl62N7Ny2inL0M9GVL9T3zxueXTMl3rSm3nFkPpzMfTaZ/8KR/2K8MNFekjJeljFemWuvLhqvr5hoqXf2tHuG+oCOJtEt6sZsaeVjeeVdWeVNVcNtByY5wAEcKgnhUO44L8fGy7aOZtn48Lk8E+JbISLKnZAUOGUlUzBKBB/Q1XWw98avaX5NRD5Np/8lDvUE9D3+l0QENXSQqYOIXT1sJQLy8ajBI0KIaFpdNq2umFZXeseqfNoan67eZ2iCyJwficz1hTYRwQ4ibABwCChoghScIAcdlAAist9B8I9jfXa01zY4be2ZtvbCccDJCk6rgoHJUOjtz/4KgxCi1xm510T0n+EQYhCFFx/B2iJPwGV26EY1AoyM3SGhN8igaI5cLiIWionZUnK6nJqqpCWrGaAkLTPFMJxu5uTYoeJPXDolLXfJKqHx3C2vAUfIrWyAeSGXHDJyNQ5xlU1QYeKU6ZglGmrxGKl4jFABLKQldBgIA2YCzoyjmrAME37YSuZNsCROrtIl0LjFOjdCPnqPTO+W6F0S6M01OCV60JRY5xJpPcKx6VHxJI3Ir82jZd4Q5N0YTTo3dHJr19a1Qx99MPzxVuFHn8s/3qvddtS466xp30XT/sum/VdM+y4Z91w07blg3nPBsu+ied8Fy/4LlgMXTQcv6PadUe4+Jti2h/rxZszmdfQTn4ufnpXk3NI15zpJfXrMELuhH1/Uj81FEXKHyHkERiGZWUJkQZVCHYbZiqa3D1C7+hh9AyNwSxSG3N2DbWnFNDWHhW5sRDc1YVpah1rasM1t2MZmEKmzg0/EKek0BYHFa6OyKkmsMgq3lmkkqLzycd+YZVKslmNHmLUkWjGZVkSGaSVBK09LUpm5KodINq1S+rRjHq3WJlcoONxhLA7d2tReU9xeW9Bek99VV4RuqqF1dTM7Bsm1veicVlRaGyq1YzC5YxAsmufdmBcD+OQhchoeTCFGDpWZQ2WBX5RJpqUTaWlEejo5LEY6hQVolE0fyWVyIEQHKgDjCESHcaPhHAozk0hNwxKSBtFPunsftHXfa+2+2xJWz/22vgdtg4/bMc86Mc+60M86B592DDxt733U2vWgueNeY+d9oKPWgaedP/jnf/3WTyJ/c0/gz8chIKLvfe/vZ73zDhRtv3aHVgMLLYuHrrmVSyE4t3T9suhr5/ZcPrU9/clFDrHDb5cGxmW+cal3QjI9JaL0ZpY/2dmXvY9YcpBZd5zVeo7edZ3c95iISSfTKmm0Ziq9lzyMG8S2o7prKTVF3VdPYy/ubjmyZuDK3t4HF9kVuSTKkECvE8DSO5vfavdZHdOOyYBzIuB0+KccPte4b3oigGzJ88KKTF/AGwi4g2MjjI7bBymXPiGd+ajn5Nr8gwlDZec9thrXZIvLOer3633TGquOMIzLiFk8G9yh+BhgofmIwBqKAmtoTuxiwKFZiyPnLIycFxEVGREbFxEbOx8miN6fHT1vTlzE/F2fbO5ub81MTkyIXhy9eGF01KLFcbHHzp1HYYYuXb0Rl7D84w+3DPQPZGVkrlu1Nj4yZt3y1Y/uPnh078GaZatiIP8GzQwLgXbA/AEcCgfkkNYEcIfgmrBHBFwEOATfLpm/6LU79JXNcjAmBGVuEHKDt2noswbOOXXqFEAIHA8ODsI0EcAM3CB8s/AiUZj2gUswkcBBCm8XhWteLzmFa+D6yclJeEy4Hm4GX+FHgK9wv9zvnJbgEeD2cC/4gluGHwFuBrcHvoLj1xG+P/t89uYB/hu9Am9w6G/uvPB3r3Boxdb1y7esWRrGIZgdQiJzCbA1NfYvqhhwh9bFL/loZex/6g6FDKLP027vK0891llxEdd+j4FO5JJzOKRsJi6ZhnpMHriP6rjNIefYNQN+Ox0ZHwL+eY1DYSiCvUMOedCpDU7qguPqoFUetEiCltAyIqjenh4Pel1Bz0Rw0uDVcc2cLl5PKr780mDeFwM5+1A5e9A5u4fy9uIL9hGL91PKD9IrESJi1XzBrjvKaTg22ghQdELQclLYikARQkQd5+Tdl+RdlxTdVxTdV5W911X9N9WDt8fQ9zWYhxrsEy0xUU9ONULLAitvaqTYycjX9TwVll0U5J5mPN43eOqDlu0JNesWNq1eOPhRAmv3JuHhreJjO6Wn9sjP7FeePaS9fNxw/Yzxxjnj7QvGu5f09y/rHlzVPbqhe3pPm/hoLPWFLjfDXF5gqSs21ObKSp5Kiu8oym8pKq4ram/YBpICIyWAQ9CmMMnNG+fm2UNEBHk5wKHXcohyJiT5k9KiKXmpW1kxrarxaRAi8o2FbaL2gBaSct0BMIh0vX49qCdg6AoF51phlMinC20lQogIPCIAoQqvKiR1hU9TCUTk1UOnQrPP0hGAljk77F2FijkEhwLjCA4FJiiBCXpgkumfZPkmGN5xqs9O8tpw01aU2zIwbRvyTw4Hp9XIJNgfadn+098SEZvoyzgEOYrXAi76nSLvkBEE/AzWEOIOhfNyQEQATt6gD2qd1OOaYaOMqBUMjrG7ZNA1RywV4nPFhEwpKVVOSVZSQYlqWqqelWUZyR/nl06KKpxSCMJUg1yyWiQdByCEsFDthLgaWMjCK9MPF6uphSpSkQpfOoav0eJaDbheE27IgiWaMBQThmEeGjbjRywknp0unBiRTfEVLqHKLR5zi7UuMSCQYVJkGOdrbaNjVo7CMiy1MYUOBtuEHeRWZjEyb4rybvCen0Yd3dy+efXgBxspH3wysnGHcNN+xScntTsvGw7cMh2+az5633D4tu7gTd3+6/r91w2gA9csh29aj9y2HrttOnpj7MD50e2HyFs+RW/ZSDm2Q/D4tDj7hrGjwDuMnWDRxX0EYvngYHbfYMYANgtNzMWS89HkogFSRR+5oZfa0Uvt7R0eQo2SCTwSntLfg25vGmypH2yuQ7XUwSW6rQHb0Yxua0I1NaCbGoaaG/HtLSzMABeD4fbghxsI0FPHKCWzqqjyfqFtWGvnqnRUIb+HTq8iUIuIlHwCuQBPgRaHVjqvny7F07UMtoE9MsZk8/Fkcldff01DS1FxXW5WXV5mfV5WY35OW0FxX0kNqqQRXdiMyW3D5XRiszoxqe0DiS19T1ugJm7waRfmec9QIrRpo0hpGKiSY2QRoT4BCIeZQWQgXESgAxqlkRlpFGY6dTiLxs6icXIY3DwQc7SAFRITvh3OolDT8IRENOZp/+DD7r57Hd132jpvtnTcaOy4Wd99p6HvQfPAo7b+x219IXU/aGm73QDquNvYdb/lX//p+397Z51v+xn/xXDo3XcBh9bEw1kSCcshLLQsfsXSuBXL4mCmaM3yJVfP7754YmvagzMcbEvQIgrYRX4zD/5INz0uNsuHekovtaXuxRQcplQdpzWeIbddIfc/IWEz0C1P+gpuEnPus3Ies3IejZQ+t6Fr9P2VtBcXcfe/GKvJmSShDb2NnLpUOWnAbDBrHNNjzmmT0zsx6XdNgkEES1d9kxNe56RvyglDRPB5fdrv83td/gmlBP/iDOvWLsypzbSbO0oOLCNWXJuyN0+4B6bdGgiRARd43WMUTOGSyPdiouaCIwREhAiyc4hfNDsa+hEWvxe5ZF7EEiCSmMUxMRELFyx8b+bCmW9FvvvrxXNmHdzx2WBPT3N9XeqL588e3Duwa3tM1KKHTx73D6L2Hjg8HyoQ4pbX19aXFpWuW7Emcu7CtctWV5dXVZZVrF+9ZtG8+YsWzI9csCDy/YjFcxcteR9R1PuR0fMXg2LmL0F6u2Hn60JE4SqF8BrWPzQ79OVTAeAHdBuA5wM4BEwCJXKQXoMYGxz/6WeMN7d88wr8ia/AH8Yhoq6wjVXUwS7p4uY0Ut5UKXzbp4Mvzw5957MNy0Hb1i//ZM3Sj1fGfRAql0MKFf5qOJk41hYAAP/0SURBVPThipg/BYfun9n65MKnGfc+K03ZUZO/r6H8SGv92ea603WVh6tK9pTnf16at6O//YZW2ui1kZGWbcAhc8gdgsEhEIJD/OC4KAhekF0WtAIIieGcFLQCDokDkyq/y+R3WYMgpyFok02rqSZ2i2gwi1p3a6jwxGDOwcGc/YO5ezH5+7CF+4ilL4mIUQVEdIRddwSIiNd0kt9yStAKBtEZcftZWCsu6wQcAoPoqqL3GkjZd03Vf101eEs1eFuFvqsceqDCPdEQk8yU9AlG7gQlW9v1SFByTpB9knF/9+DRdd3b4js3LO5ZHYHfEMP/fIN6/yfKA1ulez8FKQ98pj28U39kj/7IXsPRfcZjB3QnDulOfaE/e0xz7oT83EnB2ZO8C2e4V8+P3L7AeXSBl3RRmndNXXZTUX5NUXPD2v/Czy4K4RDStf17OJRh54PSQ6VnWRMSsInynbJil6Lci3hETb6xsEf0EoeCut5XONQbMIBTBME58IiAiGBzETJK5FHVeFRVIRyqBBzyqctDOFQ1rauZNjSE1xAFbF/CISQvRwxOUoMAPFOjgSmRH+QUBCa5/olh7zh5yoLxWHG+yZA7BNHHvxgOhYkohDSIoCMhLMCecBbuywrhEPTX+qegyBa6tpHxIQSKoMJpIugx+RxKt0XsMow6VHSDAKVkNomIxSJCjgifJiYky4hJcnKSipqmZ+ZAu+A4v9whqpyQVIHACwIEQiaFwhLXjgurraPlRnaJhl6oJBYo8cVqbKUW26TH9piwGMsQwYqhWNBUK4Zpxgybh9jGIZaZMGKl8iA4NzkicfIUU3z1pEAzIdBaOGo9QzZGESnwPNnQsGqIoceRxno7OGXprKxbopzrvGenBo583LhpeffG9UPrt1DXfc754KD003PqXTeMhx7aTic7LmXaL6abzibrTz3XH3+qP/bYcPSR7eSzyXNJzovJ7qtp5lMPR3ecIG3Zgdn6Cfn47tFHZwCHzN3FAT7RK+Eb6VxOB3WoGD2QNYDOQg1lDqIzOlHZbajCVnRVK6m9k9rXNYwf4DMIozQcBd2F6qgbaKvpb61CddRiOuvxvc2kwXZcbzO6tR7VXIdpATpqIfd2kTu6SQ29lCoUrRRPKSZQSgnsRrqwhy3sZ3E6SfQ6DKlkkJA/iMsdwOT0DuZ2DxZ3oSvaCQ3ttPYuRmc3qbUdVVvfXlTakJVTk5ZekZJcnpxYnpxcmZxak5zRkJzTmlrYlVE2kFWHzmnCZDejMhr7U+p7n9d2P6vteVrf/aSu82Ft14P63seNg8/acEndlPRBeiaanjHECHVt09Lx9JBfRE3GU5OwtGQ8I404nEkZyaHz8lj8ArawiCMs5vALR3j5w5xcBiuTQk0lEF5ghp4ODNzv6rzZ3HK1puVqdcu16rabde2369vvNHTea+q63wzhOlDH3ebW243/+v++waGvfTr983BoGVhDiDn0vb+fPWNG2B36HRxavixu+dK4VSuWXDm/59KJT1PunuSgG/wGntfI9Rs4cJLy2WReG9coaBksvdqeephYdopSd57YcoPY93yoO6X+3j70nSPkuydwj090PPyi78WpsebCyaE+R3ODs6PWNdjnIlLE2VncvEuC6kwJDqs22DWuaYvD7XR4pyZ8kw7vhMPjmHCNO12OKdeUY9w15fR5fQBFXota15TZvGdp9SdRrfuXk7MvuAxolxPlshN9XpMfhoz84JBYVTLC4si5UZFzY6JgXggZGQJrKA6SclFzIC8XvWTe4sULFkctjgEcmj9/4ax3I2f8esnMtyPffQsWsO7asqmmpLg0Kzvx3oPGmpqBvt4v9uxOT0wGN2b3vgPzIhZHx8RXVlSXFJZu2bR505qNez/f09LQ1NLU/MWBg598/OGKZfEL589b+N6ChbMXLZq9cOGsiIgZCxbMmB8xc/7C2QsWzV4QOQdIaWHUvEgYVFo87zezQ18ZlvudT65gzkBEDS7D40MGgwEu/8RPt29u9uYV+FqvwB/EoUaC9nZS+Yui7jc49LXfuf/KdwB3aPuGZduBiNYt//RLOBQior+WO7RpeTSCQ0d33D616+6Zr54dAnfo7qlPHpz9+Pm1TWkP1qc/W5eRsjEra3N6xofJKWuSE5cnPUtIfrqyvuKQaKTAY8EhzQqAQGagoNfihNBoFOEfCz9oBr3iJZvAPy71T6h8E5oAlO3aVUGbNGAanR6jWkd7VMQyTsczStVlbPFxVMFBVP4+dMEebOFefDECRdSKQ0BEzOojw7VH2fXHgYgELaeQ4FwrGERnJR0XZF2XFQgOXZX3XlH0XlH2XVX2w97xG/LBmzLUbRn6ngpaFohJ45T0cWLaWPtdfuEpYdYJ1r3d6ENr+rfGoTdFD62OZKyPG9v9sfPkvsmT+42Hd6p3faLd9Yll7/bxfTsm9u507P7csXuHfd+u8YN7x48csB07rPvigGjvLtaOz0iff4retRlz5FPmzYOy9POakmuqsmuKquuWvud+drF/tNQDy1hHCxxgEPFywCCyj8LsUNggSrfz00DjgjSkBlqcPSHJAyJyK6umVbUw3x8iojakREHbFdS9docAh3pDwTmkXAEERDStaZoea5geg3tVeVUgcIfKvGNlXk25R1sVKt1u9Vu6kAmil+4QDsnLAQ5NMYIuXtAjC06PBb36gEcb8KgDbrl/atRtp3nsZB/Akkf5F8UhiLr5Q1QDCBSyfRDOCckfGhD6XRwCBIIFh1DbBIKbeRCDcXoi6IXwvjnoMQIUwVhaYGLMbRy1yfFKVqOYXDo6lDWKSRHhk2WkVBU1S8/Kt3DKbKMVdmGlXVRlF1eNI6oeF1XbRTWIBNUW2Fw0DN0JRQpCgRxbLB+qGBtq0A91GocGzRicFUO2o6l2NM2GZljQTBOKaUAxDENMI45pJrFhmshK51sZIjNTamBI1GShZIgr6B/mddN4nWR+J17Ri5G3NXHLM4az74hzb3Cfneo5tKlmQ0LrurUDazfj1u5gfPCFdMd19f6H+qOJ45fzvY/qfM8bXU/rHA8qbbeKzZdzzeczJi7luK8WuK8XBB9WTl7PHt1zCbdl78Cn2wjH9nIenBFm37T1lwWFpIBa7JaqNBQhs5mGK8EN5WPQWb2ozA50bhu6uBVV2URsb6MOdNBxnSxKL4iG60R3Aw5VojuryagWJqGHR0eL2PhR+hChtxXd2oBpbSD0tLPQg4yeAVJ9D6G8l1CEwuWjsPkD2OIBbGkfprQTXdI6WNDUl9PQk1nflVELfaYtaeVNGSVNWUUteQUdxUVdpUXtxflNuVm16SlVKS8qk5+XJz4tffGk9PmT0qdPyp4+rXz6ovZ5cn1iektydkdqQWdaIaKUws7kwo6koo4XRW1PCxof5NbfBeU13S9oe1jS86x6ILEBk9yCS+skZPQSMwZIGWjwjkjJKMKLfuKLfnIiipoyxEjHszJJ7GwqJ5cetol4kKPLQ5widg6NlQVBOwIxGTP4uLvnbmvHrYbmazX1lyrqL5fXX6lsul7dfKMOrKHOey2d91rbbje9waFvcIb8c3Bo2bIV3/kOsNA/fO+735s7e9baFUtXxkatTVi6ZunS1UuXgju0clk84NDK5Qkb1sRdPbfz2pltj6/uw7TmObUMj57lN7L9JrJ/XBdwKXzjfLOc3Ft6ty9z/1DxkaGGG4TeZDqugNSaQix5jilMHCp5PpCV1Pb4VvXuXfgth0e+uGy48VR+/Q79xNnBz/ZLsJWsysfUnDuKwS7jGHvMwNKbRDazdNwoHjcLbHae1c6y2qnjDuzUOMfrVLvdIx5Dr6m3qOnwusJNkYUfRbHyLikYhQ5Zncfe7/Mb/UGvNzDpD1gNFlNMzJLIhXOjFr8PHhHUJ8RCTG4J4NB70YvnLomcvzgycklU1KIF8xYABYEvNAuatd+e86tfzPn5zxf8+leRv/z1op/8asHPfr1vx85+1GBeXl7isycDfT379+5ZGLEQGuYqK6tKi8tuX7/d0dKO6kdRSBQ6lYZGoTo72k8ePx65YGHErAWLZi6KnL1o4ayFkbMi4XjhzIUR785f8O48QKMFM+By3oJZ8+fNev8H34e9Q//0z39g79DX+vz65sZvXoG/4CvwJiz3Dd6Zv+W7/A4ObV4Vv2kZkpf76+HQ2vjFHyyLOvDphv8Uh+6d/vT+2Y8eX1739Nayx/diHj2KffRs6cPnCQ+fRT95tuTxo0VP7keV5m8bJic69JC8oiPV21DDbRkJmuEvcGGFj0OY9FKcoIkdMHP9Vn7AJg7YpEGrLGgOuUZ2cdAqmjaMTMrxhuEmYX8ate7aUOnR/vy9A7m7ML8hogO0yi8YVUeZ1UdZtUdhlIjbcHy06bigGYJzp0TtZ8UdF6Rdl6TdoIuynovy3kvARfL+q7L+a5L+G9KBWyr0AwPumY2YbMenqFtuCfKPizOODd/egd6/Cv1pPPHDOPKa6NEPllsOfh64diYAqyHOHTUe2GHauW1i1+fuXTu8O3f6d+z07djp2bnDs3e374uD3qNHJg4eUH++nfPxh4QNa7rWxXd/spJ2drs86ZSu8Iqq+LKi4oq59xnMDgWEFdP8kil+0QQv3zGaNz6aa+eDYI4FKubSx/mpIDs/xQ4HwvQQEeUjqTlkT2sNbMIJzREBEXUEoVwOcYRAEJbrCyCpue6goSeIoBEU0LVBVTc0ziHOkromRETlHlWpW13qDpVuu/XN06Z2n6UbSuT8NozfjvU78H6YHXJDFk4U9GuCAQtSH+cfD/rtQZ8JAnJeJ396ctg7yYGPEX85HAIWChs+QD7uL+NQwDuFXANEhHhEIYWRCa7xufzTk34I5iPbPaaQsKUbln3AfBrUlJmDPnvQa4fR5oBLO20VWGRYFbtVQCjhYrJGh9JlpCwlNU9DLzIMl5k5VebRKrMAkUVYDUIOAIT40KldpYN1rpQSOb5IiimWoytVmAbtUIdxqN+MwVrRRDuKYkfRQqJbB+nmAbq+n6YdoGkGqVo0TYula7FMDZatGhqRYUaEA7BNhzbcQmE1E9nNRE4zVtIxKG5qYBensjJvAQ6xH59o27exfG1c45p1Peu2otbupnx4QrLnnvLQ87FjqfZrpYHUnmAhPlCMm84ZmEppH39UY7lRartaNH65aPxSofde9cTNAu6+a+jN+7s3b8Mc3sO8c5qfedPSXxqUkIN6qU+rNXPkvD42rZ5CqSQQitGUUhSrDsdoQOPq2vBtzeT+JhKmgYCtJ+ObaMQ2bG/tQGs5vrdeyMTA1LlOyraoBXoZl4XtR7c2opobib0dPCKeM4gj1nejitr6c1r7slp6Mps6Mupa06qa0kqa0wub0/Mb03Pq0rJqUtKqU1IqU5Ir05Iq0xOrsl/U5iXW5j2vzn1akfmgLO1uaeqd0tS7xcm3i5JCenGr+MWtkhe3SxPvlifdq055VJvyuDYZUV3Ks/qwkp7VvnhW9exp5eNn5Q+flt9/Wn73WcW9xKr7qXWPs5qfFbQnlfek1g6mt6DT27BpHUNJbbjENsKLDmJiNzmpj5I8QEvBMNJxIzlkDmwuyqUiG13zYaaIPpJHg85uqPMmpQ3hkgZhYVH3/ZbWG3UNVyprL1XUXKyovlBee6my8VpN8436lpsNb3DoG5xB/xwcguH7v/s78IYQHHp/zuz1q5ativsKHFqWsOSDdTHXzu+6cW77zbOfZTw+NtiR1NN+TyWog8HIaYvKYxX6bBAM5tgVWGzl3YGsE7iSC/jmRxRCKZFQR8C2dVB7q4b7m4VCLBiNaz4YnLtC8fFxy7GbppPXKWu3YT7axdOOEomd5JLbvNzzKlKeTNyokLUa1a0ObZdT3+kwtDmMzS5Tk8NS7bXU+MdKbJSrsoadMEfad2tn7vaE1A+jRguvlx2KoDzcZOi+4bMR/V6LPwDDRg6jyZSQEBsbE7kkct6SRXNgWCiEQ2AQzYNromAiaPESIKKIeXPnQ0xu7uzIRRHvz5vz83//wbs/+vG62Ph9H30S9YsZC3729vZPP+vo6yuoqLx5985gX++B3Z9DMXfssoSW1tbiwuKPNny0YeWGHVt3VJVX1dXU7ty+fdWyZUsWQW/3nPmz3p//7vz5M+cD8yycsSBy5sLImYsWzYpcOHPRgncjFsCP3oEbwPqk2f/6L9+HBaywiRX+9/tVCn/BT7dvHurNK/C1XoE3OPQN3pm/5bu8wqFln61ftnXtsi2rE2AZ618Vh2B2CNwhwKHLRz4PuUM775z67O4ppE3u9/Tpg3MfPbqy5uGN2Ht3Ft2+u+DOo8j7z6OfJMW+SIl5/iLq0f3IrLT16L7rZnVTYJwYtDOCUDEHG1oRIvqyXtNRCJBMwwEjO2ACE4mPzBGZBQEwjqyi4KQi6NIGp7QBh9yrZ9l47TJs1nDbbWLVaUzxYVTeflTOXnTuXlzBfhh+JZcdolYcpkNwrvoLdu0RbsNRZJQI5ojazgjbzok7zos7z4Gk3eeBiGQ9l2W9V6R9V6T912UDN5VQOjf0yEpMtOOTNK23hPnHpenHRm7tGNq3amhLPPXDpcx1CYIPV9sO7w4+vBVMeuK9e912AtqN9zh37vbu2BPcvif42W649G/f5d+9L3j4i+DxE94vjhg//5z/wUbS6uVdCYu61scwTnyqeXHKVHhVXXRJXnbZ2vs8wC0LiKr8wgoXv2QSiIhfMM7P/z0cAhZKtguSx4UpDmH6hChrUlLgkpW45Uj7GazEeeURtft1HeAIhYgIGSIKGvpC6genyKeDVu52H6xzhb2u6trpUGrOrSpzq6F0u8qtrXNBoM7QOm3u8lsBh4Z8NqxvHO+boATd3KAXiuNMSDd6EIZNgUZcAf9k0GfxT2t8LonXKfK7/0JhOWQHUQhyIPOG4BDUDAL/wCL3sDUElUxwTcgjCu8aQkJxL3EIQMjvGQ96HEHPJOBQANl9aAm6wBcCgwhqnoCIbEEvfKtxmbhmKV453CYkVfCw+UJcjpSYp6QUjTFLdexKA7daz6vW8apeS8up0LEr1PRSOaFQgi4Q9xdK+isUgw1jqHYdus+EwVjQBBuKbEdRbQMgGsjSTzf10TU9VFUXSd5JkHXgpZ14cSdB0E7gthJGWgmsFgK9kUCvJ9LriKwGAqcRK2lHiRrqmflJzPQbwpzrtHtH6j9fU7IqvnHtB93rd/au2T/0wcnR3ffFB55LDycbrpT60/qDtexgy2iwfthfTnJm9JjuVWsu5qtPZKqPZ1guFujOZzB2Xen7aH/Lpk969+2i3jrFS79p6i0JymFXmMQzpjRwxcIhtqCfLeobGWkhc5rIsAtI2EujtvYQOpsp6CYCpgY9WIofqqITm3H9tYNtFVRUq1nOcRlkLqPCbVbbx8QcAhrd3NhXVz/U3jaMHaJ19/eVN7RklTemljSkFNal5NWkZFUkpZYlPS9LflySeq847XZh+o389Ot5GddyM67kZFzJzryck30pL/dSft7FvNzzOVlncjJPg7IzToV0OivzdBYcpJ/KTj2Zk3YyN+1kfvrpkE4VZJwuyDhTCEo/U4TobFH6+cKUC/lJF3Kfn896dC7t3tn0excyH1zJfXyz6Nn9iuTnDemZben5XWnF/Sml6ORKXFI1MbGe+KKZ+LyV+LyT9KKXmgJ+EYaaimVkEMAXgt654TwKO586nEdm5BDp2XhKJhaXPDDwpKvjTnPT9br6K9WAQxVni8tOF1WcLQE6+v6bsNzXP4X+2TgE9tDff++7331/zqwNq5evToj+fXdoeXzk+hUxV04duXbq0NUz2y6fS3jyJC7x2XJc14NpHRmSCD4zJ2AeDppGgw6Vyyzmoisw1ff7G1/09Zf3D1R3o7oLadh7IsY5g61UbSs4frZn4Xr9vjujO6+JP7s8OH9L396LDTppq1I6jC4ZTTvIKD+v4VZoJLU6Wc24osEDf42CehtDm0/fBob8JOuKuWkj9/Z/mDOjHQN55NKkostwwiq1Y4q45+Zpr84dvfUujL8G3VKoF/J6xo163dKE+KUJMfFxUSEignmhOaF1Q/Nh9WrUokjoR4iMiIyIiJwfEQkDPrOj42ZERPzy33847+e/OHfwC1R3741jZz+KXXH72vUBHP7iwydb9h7s7ulNT07c9unHF69cxmCHbt66uWjhovdmz4qPjS4uyi8pKUxIiJo9+9ezZ/0KERzMhstfzZr5q9kz3543c1bEzLkLZwAazV80c8GiWRELZiyY98782W+HcQiBoX/+f/8J+3t7h77W59c3N37zCvwFX4E3OPT135i/7XuEcGgpKIRDSwGHPlwRB9uH/kru0LqEqA0JUTA79GUcun1y252TW38fh+6f+fTe2Q8fXFp1/3rs3TsLb92dd/vxoscp8cmZKzNzVqWnJTx5FJn8fFlz3RHRSI5T3xewkoNWRtDCDBERiB00hxVGo1ffGoeDhuGgEclwIzLxQuOtoqBbG/RZg35H0GsBNPLq6A5hxxilkN/7hNFwlVR2Bpt/BJ1zYChvPzZ/H75oH6nkALX8EL0SsnOHh2u/4NQf5TYeH205zW8FIjorbD8j6jgj7jwr6ToPTpGk+5K455K496qk74Zy8I4O89CCfz6OT9S03BDlHZenHx+58Tlm94qhjxPom1aMbFgp+miD5dDe4KP7wcz0QOJzx+UrpoNHJ3Yemt6+P7DtQHDrvuDWvYFte4O7DwUPHQ8eO+374rjl8z2iDzaRVyztio3oXruEfeJTY/JZM+BQ4SV5+RV7fyLgUFBSExBXeYRlU8KSSUGRg19gHwUi+rI79BKHECLipzoEGZOi3Clx/pSk0C0vnVZWTqvqveomv6YltIYVWrYRIkLGhwx9fsNAwDgYNPYFDMBInXADSM15xuphT6t7rBoR+ELaBreu2WNocxs63cYer3nQa0FP27DecaIXShQ8wqBvLBiwQrQ7NMkDfQbTAEWBgDPgs/o8Go9T4YP/TMAqf87s0OsGhZcsFEIgmEd6KfCFnNCd/fJbqB98CUghWELGhGClrwOYJ+ABF2giCB4RcJHbGiIiM3I5DURkCXrNwWmj36l0m/l2FU0rGJDQagW4IjG+QEYqVtHKxliVupFqHadaM1I5NlIRlopVpqKVyAhFYlSBsK9Q1FMq661T9bdrB3r1g2gzCm8ZJFoGSNYBsqUPRLH0UU29NH0PVd1BlrXgxc1YQRNmtBHNbcSw69D0mkFaLawuxVJr8LRqAr2WPNxA5jURZe0YSX0DKy+JmXZdkHWVePNgxSfLi1bENaz9qHPDnu61Bwc3nGTtuMvb+4S376n8VLbzeVuwhhnsEge7hMGWkekynPFJrfRMJn//M+G+p4ojSeLDTyifXejasLt+3ceduz8n3zzFSbtp6C4OKmnQ5Tillo2N8KQUjpoqNNAlchR7tJ0i6R0W9dGZnQP0/k4otiYMVaMGigGHmORWfF9df3MZdaBtQiP227RTOrldKVJzGcSetvaK8ubi0o6qalRzS09VXV12QXlyZllSWmlyUkny06LkBwUpdwpSr+elXczJOJOVdTw9+4u07MOpOYdScg4m5xxMyjmQnHcgJf9AauHBlIL9yXl7k3L3gJLz9iTn70nK3/tSyJW7k3N3p+buSsvZlZa7Kx0Ocnem5SBKz9mRgWhnRs7ujOw96Zl7U9P2paTsT046kJR4KDnpaGryiYyU0zlpF4vSbpSn3a1PfdKWktSbkjmUkk9MKSUnVpCeVxOe1eOfNuKetmKftA897cS/6COnoKkZeHo2kZELItBzcIw8Aj2XQM4cwqUMoF709j3uhHmhpuu1ISIqKTtdWHKy4F/+8X992+eQv73f/2fj0N9BWg5waN57sz9Yu3ztspjfx6EV8YvXLYu8dGrXjfN7L5/ZduRAQvKzHa15F1tTH1moLDj7eIwsu2J4XC7yj1t8HqvDIjQqyaShhtaOyua+8sae9vzB/qdU+kmhPZWvLzt8diD2U+eNUt72+5IPbvXN2jF0PzfXIKpVy4WERkniKUL2JTm3RqVoUMtqzOKqCUX9lKbFre9ww1u0vtrctlmf9rPJF//bVxDhZzVNaUUWqdCr0yg7spVX3/Hef1t17V+GU5f6rXT4K4/XYzVp5AnxsQkJcQBFCfExSxbNW7zwvSUL318SsWDJwoWLIxZFzo+MeD/y/fcXz5kfPSMi9tdLEt6JjJr10x9H/uQna+ctSLpzB9PV09faPtjf/ywza/GGzXPjVp+9ehNq3Pr7eqGrOiUzLXZZ7Iw578yc86u5C97e8NHyjR8vnxvx61lzfzbjvZ+81NyfzHz/p3A8c+7PZs762fuz31o0Z3bEuzPmvfPu+7Nmz5313vyZ8+a8Nev7YRxC/KGvWMP6F/x0++ah3rwCX+sVeINDf3snBsChHR8ADiXABNG2l+ND8a/aFGAHUexr/SUq5mAYCWJ4CA7t37rh8tHPQ2tYd94+te3Oqa/AobunP7l1auP10wk3Ly25czvy7sOFDxNjk7JXZ+dvKi7YXJy9KfXpsmf3E/LSP+lpuiRllUwoBgIGatAMOBQWKwh/fkMUBiH4NnSNiYOwkAHicyEcAhaC+aJJSdBrDDU4gxvgRv6675AFjHSPvM/GqVEOZYq6E0ca75MrLuOKT2EKvhgqOIArPIAvOkAqO/iydA76FeqPcxpOcBtP8ppP8ltPCaCDu/2MsOOcsPM8SNR1QdRzWdp7XTFwewx13wR5OewLVdNVYd4xWcYJ9o2dqJ2rMB8uZWxaw9mwTvjhR5o9+zy37gQzc4KZeRN3nuqPXLTsPDH12THfp0cCnxz2f3LIu/WQf8eRwN4Tvn0np3YfM27dJ96whbJ0RVdURPeqxbzTn1nSLpghLFd4QV5+2T4AOFQelNQGJNXT4kqXqMwpLJ4QFjkEBeOC3HFB9jg/cxwGh5CkXLKNn4RoFIgoLURE2VOSXJeswC0vcSsqkeCcut6raQp1J7QjU0PAP4beVzg0EDT2AyDB9V5dq0fbjEgPaps2dHpNvT7LgNeCmjZj3AaU2zjoMaGgMs7rIPmc7IBHjkTjkP8K06EqbcTBCckX8E/5fXYv1BV4AVl/t8z0T3qfer19FXngUEzO54ZQXGgKaDLgg+VUIKCgkLwTQR/CPEGPDcnCAfB44XogpRAshXAo1EwIN4NvAYrAILJC3XbAZYKtrMgEEUJE1pAsAZfeYxWbxDgppUGELxcTSqSkUgW1XMWoUDHLlYwyBbNUySyT04slpHwxLk8wkCfoLRB2l0p7apV97Zr+ft0AxtCPM/YTTP1kcz/F3EsGmXpI+i6Stp2obCHIGnHCOsxoLYZTg2JXD7KqUYzKAWr5AKVikFwxRKnAUytJjBoKu4HGbyIr2nGS+qbhvGRW+s3RjCvoi7sKN8TmJcTVr93csWFv59oDvWuPULddZe+6O7zzNv/gI/21fF9eX7BtJNgvCvbz/S10a0aL4EwKY8fNke03BLtuc3ZcJ2w+0b56e9XK9c2ffYK/cnwk9YauowBwKGCWTyokY9xRDVdgE8ndcq2ZJea0E5mNWEYThtrax0L1MXHtRHCH+krwg5XDhHZiT31fXSmxs8kq5k+qZGOcYS4OPdRa31SSV5aZUpqZVpmbUZWXUZaRWJD8KDfpQV7Kvdy0W9lplzPTz2VknMrIPJKWfSAlb3di3vZn+Z88Ldj8pHDz48LNT4pCKt78FNHHiIo+fFK4CS4RFb/UkyK4ZtOTog+eFm4EPUO0IaT1r7TueSFo/fOCDc8LPnhR8OGL/I9f5G1+kffpi9xtL3K3P8/+/HnWjsSs3amZBzLTjxSknqpMudSScmsg/SkpM52emUtPK6QkFxNelGCelPbD0NG90u57lf2P6gaftsC61aGULmxqNz69l5Q1QM5GUbJRxMxBQjoKth7BntbeJ10td1rrr9dXXigvPvUGh77JOfcvhUPz587ZtG7Fuq/Eodjoj9fGXz37+a3Lu6+e2/3ph3EPrh2RdtaN1lerBgamdINGPVkgpjFEPIlS6DYJ3HoeTLFOGFXyUTqDNtjS3VPa25cySDzPcdzjSVo+389etc2VXKM/mc6KO9EeuXOotatILGgewaJLLtPu7ZT1ZOjkzRplg0FZZ5NWOaSVE8oap67RbeqYlhc46lZMpv5bIOenttxf+UbbXC6tZ9LstVrZ1cnGh7N9j97SX/pfwgfzA0ZiYMrqmRozK7kJcTFx8dHxISiCdNzCBXPmQS7u/XmLoORg7sKFcxdFvLd4/tyoOe/HzJgf+1Zk/MzFS+b+4qdRP/lR9E9+FPPLn8X8/GdLfvLjiNmz3l4S++tF0e8uip0VGfv+gojImbMWRcx7Z+GMd+a9PWPuL2a+93Ngnnfn/vjd93/y7tzX+umM938CQq4HzfvRjLk/mj37pxHv/XrR7F/PnYnQ0Tszfz7z7V/M+NnP/uV//S8YHQpl5f5LcQhWssK2otcF3H/SCejNjf7/9Aq8waFv8tb87d4HcGjnpqWfbwQcWrpt3bJP1yRsXhm7aSkyO7QhATwimCN6KeCiP5uIYtYvjdm4LBqKtvd9uv7S0c9vnd5158zOW6e23T619c7pbV/WXfj21Jbrx9ddPBZ98czCGzcW3Xu05GnK0vTcTfkF26sK91Zl78599lHS7dXJdzeUpO4Zan6kG27xjZGDJlbQBB5RSGH+QQQHzJDgGBwhfsDI9xkFfrPAD93cUEA3KUX+nB+ADQOwoMGHfMCdUIGnFNAR/OoBt7hzktemp1Txu9PINXeGSs5jio6jCw9jig7iig8QSg9Qyg/TK4/AKBG77vgIAkXHec0nRltOClpP8dvOCDrO8dvPCtrPibouiruvyPpuKgfvGrBPrJinivpLEJaTZJwYvrl7cOca1MZltI1rR9Zv5G/aIvt8r/XcdX9STjC7fPJh5tjRm4ad521bTzu3nPBsOebe/IX706Pu7cddnx+3bzti3HJQ/eEe4bqtlIQ1XYsXda9Ywj/1uTXtoqnwiiL/vKzskmMwOThaAe6QX1ozLalyiStc4lKnqHhSVDgBC1iFuQ5hNtTKQY8CzA6Fccg6mgzH48I0hyhjUpzllOQ4pUhwzoVsJaryqOvA/PFqW2ETK+IFIUQEBlE/YhCZQH0BY7fP0OE1dE4buqdN/T4Lym/FBcbJgXFqYJzhtzM8ZrLLiHEZUdNWzPQ4yefiBrwaZF4IiPQlC31pYSrS9uYGKAqElud+k/fV38IhGAeaDvimAj4EhAJAPiAEh14JgAdGgMIROMTzsQYhHQeWEWIWhXFoPAA4BBCFcBTgE2TnbIEpc2DK4HPqAy5jyCaCwacJpBYcbuCxuA1CA29QSW2SkqpE+FIxsURGLpFTS2TUYgm1SETKF+ByeIMZnN4MTlf2aGehuLtK0deq7u/V9mN0/XhDH9HQRzL2ko09FGMXydBJ0LXh1S04RdOQpH5IWDvEq0ZzqjAjlRhWBZpZjmaUoWmlKGoZmlSCIZViKWVERhWFXUfnN5AVbXhZfQsrF3DoFiflUs+prbmrF+cvjW9YvwUcnu41ewfWHqBvPT/y+eWRzy+O7rkiP/nQ8bw8WI8NDowEMbxg//BEUafgYhJtx+WRzy4Id1zhfnaeuOlQ24otZUtX1n/yIfbSUU7qdV1rbkBE9KpGrfzRMc6oni+0y2TTGp19VMZsxg6VdKFLOogNvSMYFGuog4yqG+ouw3ZVMFFtlM6m/spSXH2DEEcQk6iU7t7moqKCF0+ynt5Nf3YrI/F2Ttrd3PTbuenXs9OuZKVdyky/kJ55Ji3rWEr2oeSc/Um5uwCEnhdseVr44eOijQ+L1j8oXvegZN2DUtBa0MMSRI9K1j4uWfukeM3T32j1k5JVL1W84vFXa/mT4mUhLX9StPJJ0aonRaufFK15UrT2SeH6p4UAUR8+LfjoSd5HT3K3PM/9LCl7R3r6nvyUQ7WpJ/uyrpFyH7PyU9h5mcycHGpGLiEpZ/BJZs/99I7baR23Mzvu5HXcK+x4VNL1tKLnRU1/SgMqtXUovQOX0Y1L7x1K7Ucn9w++GOh61t/2sKv+Zn3F+eJ/+Z//8u2eQf4Wf/ufj0NIt9x3vrNowfsfrl+2cVXMmoTY1QnxqxISVi5FiraXLY1ds3zpx6uXXTmx8+bFPZfP7zx2cEvOs2s6Up2e0CAeaNTJcqXCOo6ghyWm0BgY+fCQikvSKLgKOVerEmiVIiKH00qhV+LZ97jmMvYo48AhYcJKy5HT+p1HBCu3obYfYdJJjVR8VWVyZ+qhkZrLek65QVxjlDeYlc12WaNNXGmWlJlVdQ5jv0Ne5Wr+wJ34U1/mT+wFb3nF3dNunW/K6LeZDEM1trRIX8pbgmP/xLj4XkAx4HeOuZ1ak1iwNDYKYmyxMVFR0ZHz5s+eP3/We7NnzJ09J2IO1GovWvheJODQvDlL3nsvaua86LcjY2dD2RyCQP876hc/jp/xVtQvfrL4p4BDs+FHv14Y905EzIxFUXPnz4uc8c7iebNnQAPd/LcAh2bM/fkMcIHCIPQ+QFGIf94Lad6P4NsZcM085MqZc376/uyfL3rv1/Nn/3zWzJ+8NfvHM3/9H7N//L+//89QoxDyhr4Kh2ALKmxWDVfJwYIgkUikVCr/OMPAT+E2LS0t1a++4FihUPxOHzdcMzAw8GZl0Dc5Ef//4z5vcOhv79SA4NCHywCHPt8IHlEoL7cqbtMyJCz3V8ShVXF7P11/4cj2MA7dPr39d1jo5benPrl6bN3JA4uPH37vwvn3b95d9Cx5RV7e9qqi4+2l13oKrzemnSp+uDf79ueFjw+0598c7a+cEhODBnbQBNZQGIfC/BPCIWAkuN7ACui501qec2x0QsOfMgg9Jr4Pqucm5cgf8sEXgiXefl/A5fCPq/wWHhhEQQMlqKcGjcM+LdMhQo9RG/j9WfTmB8TqS7iKU0Mlh7AlB0llhyiVX9CqvmDUfMGsPTJcd3Sk/hin8QTYRLyW06NtZ0Zbz/LbwCa6KOq6Ium5IR+4o8c8sqAeyetg6dAxcfpx1o3dfdtX965bTli7jrXmA86GT3kf7VQeujj1MCuY2+BJqtSceqracU376QXTx2ftH51yfHxy/JNT9k9Pm7YcV208JF27V7hmJ3f1NsqyDV2LozqXxfBO7rKlXzMVXJPnnZeWXnyJQ7K6gLzOK61xS6rc0kqXpNwpKZsUl0yKi0JQlAMt22EoGhdAp0JogkiU6hClTYgzJsQwR5QLROREthKVuVWVnjEgokafrgWIyIcQERhEQEEDQRMqaBoImPp8IQryWnF+QKCJ4aBzNOgWIwl1lyzogmY/vsdCmTJhXRas2071uYQBsIaQIFx4589vC+kz8L0qNvidjUB/2vvr7+KQJ4xD/ulxEMI2ADlhvAkLrgnj0FSYiGAc6BUOIRk54B+YEQKICrtJkJcDHDL5nTq/UwtQhMwRwaJ4pKEhVOEN/9eaMrnG2BYBWs1oEREq+dgSEb5IiCsQ4vL5uJwRVAazJ4XensRoTWG35vI7ymQ9jWP9Xdq+QX0vDkDI0EvR91C0XRRNB1HdigcKktejJXVoUQ1GUD3EqxriVmE5lbiRChy7As8qxzPLcIwyHL0USyrCkIqx1BIivYwCy3lG6ygKgKj6lpHctJH0O+wX51sPbcpcvqBoeVzrhs3d6z/rX/M5bv0e9tZjgh2nJLtOSXefkh44a7rx2FdSH+zGBbH0IJbhrGwVXn1M332a9/lJ6c7Tgs+OUT/c1bViY1lsfN3mDdjLR7lpNzRNWW5mv2OYJCeRJBSmmjtqkojGFTIti0ttQKPyu1D5ndQmFH8IzxjsIPXUDbWUo+vL6O2t1Ka2vsLK/qJaUn0Xrr6jvbi8KDkx9eHNxEcXk56fT009n5Z5Jj3zREbWkYzsL9KzD6flHEjN25eSvzsxf/uL/K3PEUfoo8eFHzwq2vCwaO2D4jX3i1c/KAGtCuthSI9KVj0uWfW0GNGzkJ4Wr3xSsuJxyYpHxctAD18p/O0rLX1UnPCoGC7hmuWvtPJREWjVY+CiwnXARY8K1j8u2PC04INn+R8mZn+cnralJG1Haxa4yhdZJfc4pY85xc9YBc/oOc8IqY8Gn93runer7ebNphu3Gm7cqb/zsO7+s/pHSQ1PMhqf5LU+K+1MrO5JbOhJbO5LhN1H3b0verufgUdUV3ux8Pv/801Y7mufdv98HPrOdxAcWrxo/ocblm5aGwPjQ6sSYlfGx69IiF+eADgUs3JZwua1Ky8d++zGhc8vXdhx6eyB3poyLaaD11A10tWslD4VChNHxKV0KRrPJ2CFpKzu8ictuVWktnZyd01nc+FgXx6BlM8Q3hVbGxlc7p5tupgF1o2rDOuXmdauGN79maC/vrLwcUfRc2pTDhdbNMoqlHAKtZIKk7x+XNnmULdalE1Ww8CknTFtQU00bnU9+6kz+V/cRbO9oh7fhNE/rvcZNV7+oCMv3pX4i6Ht/0/bzl8YyWX+cWFgQmuRy+OiIxfDDqB578+bP+e992fMfW8m1OgteG/eormRi+YuXvTe4oVzXuLQrHmxMxbHzX5//oKf/GTJT38c9aufx779VtTPfxb5059EzH7vnci4Xy6IfXve4ndg5Gce9B/8etHcGbMWznl3wTsz5v7qXUjHhXAILt+dC/wDRhCw0E9mzvkZZOTegeDc+z96Z95/hGyin4BBNH/OLyMgXzfjZ2/N/NGMX/3v93707wgOhWaH4Ov3qxRg/ylcKRAIgFsAciCtZ7PZ4BjqtuFbuARGAv6xWq2wLDXcvm232+FKMH90Ol1tbS3cBo7hergNEBHceGJiAq6Ry+Xd3d1wG7VaDdAF9w3/CL6FK39/Geufdop6c6v/c16BNzj0td+Xv/U7wB+59m5euWMTdG0jOAQTRJ+shnK5vy4OfbwqPoxDN0/t/MM4tPXWqc1Xjq49umfh/t0zjh6beeHK/KfPV5fkH2oruzNUmUwqSxvKf9KRcrXmyanq52fbs+4xGkrsLGxAMxI0MoNWGFqgv5wjgqQctMkZWH49y6thTqmG7Qq2QcrRKUZNY3y7ju8CmwgWE8FHXigKQ6qT3UGXLWCT+408wKegAciKG5xUQstCcFzmHmOaed1yYim3N4nZcptUfZZQcZxQdoRYfoRc/gW18gtq1RF69WHgouG6YyMNJ0YaT3Kaz4C4LWf4becFHZfE3dcU/QgOmQYeyGrP83OOitKO06/u6PhkeevKePTKNZSVm1hrtrI37BbsPGu9ke7Pag1ktBkuZct235V9enVs8yXDh+eNH50zbT5v2HxOvemUcPUh7vK97OU7GCs+Iyz9sD0yvj0hnn10tyUFcOimIu+itOSSYyApyK8KyupDOFQ7jajGI6t2y6pc0sopKXBR8aS4AKBoQgROUQiKhGnjQqiYAxxKDwkhoglxzqQkb1JaOCUvcSkr3dCUoGnwaltCqbkun743AEk5IwwRDfjNgwHrUHAclqsOB12CIAThoD7bbwz64HU2IdFEt9rn4LgsZKeZ6LIzfIBJAdtXW0OARi8b3iDkFrKOvsHXl3EIqYnzQFIuVBAXYqEwDoX1EodeuUNTxpBHZEEMIgSEYMXQOPw/BFHYIAIcQtgJrjEHJ/XBSSjk0IfcISAlYKHwaiMfJO78FqlLTTfx+8XkWg6mmIsuZA/msPozaN0pxLYXuKZnhIYX1MZ0dkuhsKNa0d061tur6UZpurDaLqKmkzTWQVK2Qi4OK6nHiGpQomqUoAo9WjnErcRyK/HcSgKnkjhSSRqpJLMryMMVRGYZgQ47eYpw5EIQgVJMopUQR6rwskaMoq6Zl5/Gy7zHenK6ce/azIS55aviOjd+2LfmY/TqLdQPtgs/O6DcdViz55B270Hlnv2Gs+c8GenBluYgBhMcwjorqwVXbzL3HBLuOqTa9YVs+wH2x5/1rVxTGRNV9+Fq3KUv+Bm31HVp9qFmDbqb293D7seKyPQx3oiGy+YPEYi1qKGivqGCPmYTVoAmUrtb8W216PqKvtJifHUDobK5K7O0Na24O6+yJaeoLCUl4+mdpMcXXzw/mZR6LDn7aHLeQZj2ScnbmZr/eUrB9uSCbUmFW5OKPn1RtOVZ4UeQf3tciJhCD4vWPSxa87B41YPilb+vh8UrHxWvfAwqeqViBITCFPTglV5D0ZfoaOnjYtCyV3oJRQ8ROoJHWPWwePUrrXlUtOZZ/trkzHV5GR/WZW3vzztMLT7HLrvCLbvJKb05XHSTmnsNm3qx7/GZjrunmm+eqrt5uur2ubK7l4rvXS26f6f4waOyB4lVj9LrHuc2PClqflLW9rS6/Wl956PatutFDaeSv/+P//ytn0T+5p7AXwaHvvvHcGg1uENrl106uu36uW1Xzu94cPc8EdU32ovG1zYxB7u5wmcM/jOyoBAvGCCJGdIJdR8Pl9yS30Dv6hvFFnTW36qrPNvYeG4Af4atrsLRWFtWWxLem9q8Wrs2xrAyirk2lpp6GdWWSSP0DfZ3ofsr2ZRcITtPLSg2SqvM8haTvGvcSJyGPzlBfbaD5mjYM/X0J57UH7jy5wflaP/4eGDc7tPrPNw+Z+H/x95fQLd5p+ve8J7OzN7v2e+7z8yemUKYzMzMEFOcOIljO8zM7CRmZkbZYsliS5aZmW3ZssiWSWaOmR3r+0tK0rTTztltp6dnfydZ13rWI1mSU61Wj369rvu6D0/6HaDa/385V5VHq1O2p1lbE10D3CYAPapq8iqqcsAa0tBQ0lBV0lJR0wEspKytrayjraQjxiF9ZRUDeXVjJV1TFUVlzQP7dQ4e1JOSMpCV0Zc6pL3vgLqSqoy24QENfWlVTWl1NXkNZTACBGoQZCXukOp+CQ6JtQeAEAjFySvvkQf+j/QBJbkDwBGSV/taTv0rObVvZFV3yCntUlLYC4hIXf6AnMwuhf1fq+74+q9//pOkSuEHcQggCrBxysvLx8fHAb309PQA1OFwOMXFxeBOYO/weDyAOtnZ2SD5Bj6ngX0ERpsk1xYAOZmZmSsr4H/PCQEU5eXlgXOAUmCXa0dHB3gpKBQKdrmCfUo5OTkLCwvgV4DXBDfBi4PHgF/0M65Rn5/y/zfvwHdwiNs3zR+clYjXP83qHmtlC2qbecWVLURaIZWW9Wv8Y+vr6/+3+2j+bf/CAIeuOB/+iENgAZEzKJf734BDznYfccjrgRuwg3wfiY6fyMX7wYmXt22vn9c8e0bm4hXpuw9VAgPsMtKelGHiWrFIFhrVgUxtgkWXpwaWpAaXp8UyMlCT1WXv+kF3HHCHGoTTDcKZJnG5AhgcYoH9d+ujzEUBY7qHMdzV1stjdnWxevs4QwOcqRHe4mTP+jyIEMxtAV8IHOfH3k12bY8zheMM4TgorOMJV8dEOa6tWeHS0NYka6mvfKKNJKhJ7SwIYdK8WonuTbgn9ZgHDZh7jdg7jdjbzdjbrfi7DPy9NuJ9JvkRk/KQSXnAoj7mZD3j573HoYkS/14xDnXF3ql/7kY5boI30c8zt6qyONpk5cKwu9Th/HDkUeR6LE2YVjrvjx+4Gd1zxq/vlOfQidcjJ9zHnF8Pn3jZc+Rhh+UNhtnlJrPz9WZupUZHM7XNMk1Mm6+fH498PZnmLUhz74O7vy0I3+Zihf2U7X7SVh9ps4+0AdRPWu8nrvcT1kRchFnpQYqhCMTnRNm5BX4iQKBv1ZW4CKq3xUQkXkmU/r6DexAPtgxtjVIlRCSOzIk8onfTFdtz9cKlDuEa2CMEUnAgiwj+LxqYCwKlbSA/Bnb1gKEawfosc3mmZXWe9W59ULi9CIwUQDyAHn7IHRLvRf1n4tDyu40FEQ6BnBuYERJNCgHDB3CRmI4keAOsoZWJ7eVxsUcE5ogACM2JtAy29wLvaFbMSKBiDtwJ7pkSgqTc4ogIilZA9Tb4ZwQZP/Fqo61N0XPnBFsT7AVBnaCNzqpCtZWmN+TFV1LDSoiBBVi/ArR/eUZ4IymZlYXmZ5P6c+lDeYVDeWWD2ZUDWVXA0gEDQt0gF4cv78SV8zKAKrgZ1RxsLRtbx8bUi9XQgW3swDZJ1I5pYKDqWxD1zQCE4A1NiMZmZB0TW91LLhOQMgEO8ZL82oLuk89Zppgq4Q8bFh11KLN1qLM7wj7hPHz23OSFc28vnXl7yW3i0qmJOxeWA923UUnCPKKwPHcFB+1584x56WzfhXOjFy6MnDvXdepkxWFzgpEW+Zh57YurXQmeAmzkVEGGII/aSqY2ZOa3FlR0Nzby6+qaswuqM4pqkWV1iPKOrIauiobG3KxqGrGciMuDQAsgiPxUFDEiARMUmREZjYwMTYv0SYx0j415FJN4KybtRgz0SiTsbATMJRJ2IhLmFAk/FgE/Fg4/ChSGcAyBOQTD7IJEIGQrFiATq0C4ZcDfCdz5Q/qWhfzFRPT3OATu+eAOfesaffIw0e/yB0KIjuA8FGYZlWKVnGSDSTyanexWk361FXGnA/2QhX7MQj9lwB/XJd8vjbyZH3CV6n2F6HUlw/caPOBmauDtxID78f6PE3xfJPl6pPr6pvsFwvzDkP7RGX4JVK/47Mch1Kuv/vLv/99vewX57/jb/zfgkIONteNhk+f33TyeuL5+ei4pKYSQRcmpqKUU0kEHiOg/1O7MEiaBUkmo6Wqo4FTnNuXBcuBJ1BRqc052a0VcacF9Mvl6YcndRl46IbP2mHWPhZ7gqCPbzoZnbVWiq1cV9Dp/oL1yfDS3tbW8lMgsj+c3p/QzoYMdsEEuYW6s4d06uGAtgnTx5lzrTMaZJf+92/H7l5LVtntrtxdWtmcXtqemlxgFbyH2rCd74eZfUq6osAjPN4Yq3/Ir6isztHSUtHQUtXQVNbWVNdWVtVXUtJQ0AAVpK2mLpaMpcYdU9GU1jJT1zXQ0NPVVlfXV1QzV1U10tQw11fRUVLW0daV1DPerax9SVZFSV5LVUlLTlFPSkJHWkJVROySrcuCHcUhur9pBKc1DMspye9Q0d6nofiOv/pWs6jciB0lxtyK4U/6AkvQe1d1fa3zzzd/+9I9wCHzJBLYPgBMsFhT81wJEAZBTUFAA0AWQErBxAMAA1PkZONTb2wsACbhA4DUBQbHZ7KamprKystHRUfAjKpU6MzPza3zF/fya/13ege/gUPfAt/82AKQGCA5sSvDvCuDvmpoawNO/xj/VZxz6qRenjzjkZm8iNoj+D8Ih4A69uGV79Zymm5vsmQsyN26rBvg4kVO9atEIJorchaL043E9RDgLl8zApLQioUwUbrSweLNLFJbbnqp6N1m+PV0lnKkHkbmtCebqKGt+oH2sp6Wf19rJYTDZTAa3g8nncHu5Pf3cocGuqbGBxZnx1dnxjdnhreke4XiHcKxFFJMDOAQquZdHRMPxQKvjQrDCdYKxLqhc5GVPtmKGatP6yuK7iiLZOUFMqlcr6UUz7klLxsNWsRj4RwzCIwbpUSvpYTvlUQf1KTf7ZX+R93h50FiRXzfuMTflNjfmTvVTV/xRY5SxHs3UqtT8aJ2la4vtZcbRuz3XA1dCyUJYzWZc4dQLxODNuMFL4aPngsdO+0+cDRh18+I7PmVY3Gw0uVxjfK7cyDVX/yhO05RgYt5w48JYpOdkmu9A2use2MvJnJDtDrSwj7LdB3CIvAHUT14HEpA3QDGriIvwq73AKQJQJMrOiZ0iiDg+B5QsVooYh0RaEs0RQUBwbgV0cIOtRIM4UK6wNSL2iCRDRFOlW9NgUoghXO0WbkwIt+bBXJbY+QF4IGmsBi1ty9vrkxsL3WtznPXF7m3wMFBsDVoTxGbKr49Da5Kk3DbYEQTasYFE7XDgBBAOwJ63YhaaBCC0vQLybyKJaAdAjgiEZt/jECAicM+KGI2Wp4XLk8KlMSHAoUXw4GkRNW2AJjpxSTfY1ro8Df69Wh/rWBhoHGYX8hqIbeWIKnpsLsafBvfKTPekw/yKMZH1xFQmNYOXRemmZ/dnF/bTS3szy3oo5d3E8i4CyMUBFioDLMTFVnAxVdyMWg5W9OWKg22SiI1tZme0sMRiYprbUU1t6KZWVDMD3crAtDKwTSx8HXi1PgKZmx7HhwS0B9/LPG8Bs1Ci2OqVHztcf8SGedR2wM1p5uKphUsnFi8dXbzkMHfJbubGsdnnF1ei3N/hYoWFmHVC4oDXfc6VkwMXTkxccB4/f7LPzbHe3phiokJzMm54ebk3yUOACpvKQQ/lZjFJ2bW4vDpKEaeijl1RVU2hlyFzq+EldbDSdkoNr6SuNotWSsQVZWAzk1NIcQn42BhoiD8kyAMW4QmNfp0a9zw56VFC6h3QCBcFuxgJPxsGdw6DHwuDHwlF2Icg7EJERwfxEYAQMGQOA4lASMRCwKsR4dB/UR9NIXDyD3AoAG726SO/e27hD7fwR1j4IURH8KMQmHkExDwh2RKeYEOOP1qa4taQfrENdZ2FucPGPmhH3WuE3KyIuVwUcj7b9wzJ2w3r5wYPPJMccjY25EJU8OXwgKthvtcjfG5H+T6I8X0a5+MOefMa/+Ql/eq9PNfLf/0f//5TP/M/P/6fgUOgWO4fuUP2lhYAhx7fOen9zM390enQcC+/5JhXJKg/JSmzNjOnhgIrQcMqM1Jz4MTGHH9ifGo5nlBPT89BFTArsln1saXFz+h5t6rr7rZ15ZeV9fi/Gn75fODZm+6XbzruPKxwvcHOyg8VCLBjk3VjI73dbfxaHLsK0t+CHGzHzA2Xba0K3oGAw9oyMKg351qm0A5L3jLb0QpzyTLvelvfLS5tzcyAiNgKu2okybHw4tfRxjsgzvuKA22mePg+HqWuMl1HX0lHX1FTS15dTVFbVV1HRUtHWVtHjEOiI5gdUtJVVdZVAjikaaisZ6yjpmEAWEhTw1BT0xDgkJaGgaaGtr6+jK7efg11KVXFg2qyctpymobysur7pAELvbeG3rtDsiqiQgVgECko7VWS2qOvKG+kpqgst1Nbd5e2wS4RDql8I6e8S0Zxl6zsTgXZvYrS+9R3faP59TdffsShH69SAN88yWQyOILvnCDzBnAIJOIk58DMAWj083Do4+xQXV1dW1tbVVUV8IvAoFFWVhbgIsmv+Pzn/9p34DMO/fe70AAcuupic/aoqZu9sbhfzszZxuSYxa8VlgPNckfMDU/amF52tnt+w80bhOUenvUGe4eAO/TdKgWfh8Adcn5+y/7yWS2XU7JuZ2Rv3NQO9T5HTwlvQZF4KPogLnuSTpvMIwzQ4F0EGAeF4sDwI1lFm2ymcKx5c6xwbUw0xL81UbY5Ubc61jI31DbRz+zvaudyOtrZ7BYWp5HNbeJyW7s4zG4et7ezT9AzPtq/MNm/Nt0jismJfCEwNQT2SDaLmuhme4RLw8Llse3FIeFcrxCMFY23bg/XbPaXrHTnAS6a52ZNMTIGq1O7CsI4NJ8O0msmwb0d/7Kd8KKN8IxBfMogPWkjP2FmPmVnvegt8BotCxgp8OnEPmSn3OqIulX+xAXtaJRupEs0sSwwc6y2cm20vtjmcLfnkt9yAEGIrBdCa9eCaW/dUTMPITM342cuR8xfi5q5FNJ7wr3F8latyaUKo3Mlxm7ZBsdwOhaUw3aNd66NRHlNpvsPpnv0QF+OUvzeMRDCHtJ2L2mrF1hDlPV+iTLFAiektT6RTbTej13tQ6/2oQAXLfcALoIudYMEHRAEuEZL3amLfBEggaPonh7oMihXEIByBdz6EBlsXxUtHQKrh6Yq3r1tFC5xhetDos2kYHJGNBEktnckPdfgJmhH2Jx7tzyysdi/tQJydJKk3Kc49M/4LP0IVh/DcqK/A1i9urINrCER/HwAIRCHAwgkoiAANsDnmRQuTwC82V4eARIuj4qDcOBO8FOJxI8B94g0IVycEC6MiTUqXBgXLoofuQqMI/ClZEW4Ov9ubmRljDvX3zLdXTPMKe5l5LBr8JW0BCrMF5/8mpDskQnxL0BGV2WktRBxLAqVR83lZxZ2kQt5hCIerpiXUSqmoDKRMBU8bDUXC1iogY1pFINQy6diY1vZGa0sIGwrE9vSLhKDiWtnEdq6KC39tKp+UmYnLK4PGsgKv5992RJrq5rjoF911KzlqEXnCeuxc0cWrhxdueqwdtVm9ZLl6lXLhWvW03ePzHhcWkl0F9IStgiRoz43u646DF+wn7p4ZPKCw+BZm9ajhlnmynQnw6aXFwVJHoPI0Mks5FheLpdc0IgtriOUdhTWscvqaim5JTB6GSS/MrWgCVfGzKsoIxCzEbAseDo+MQ4VHQqN9kmOeJ4Y+TA5/n5i4u2E5OtxYDQIej4GfjoS6RKGOBECXCCkQwjSLhhpE4Q8HCQ6ihSIOCwZCvo7/SgRfc81Agj0qX6QecAD/BCmfgizfyjwGHN/xHt/KQxqHpNiAUmwzoizy008UZ16pgVxlYm5xcq424G52wK9UZNwqSzyXH6ga6bfyQy/47DA44mhxyPDToSGOweFnvQPPOnv7+zn7xbodz7U53Lsiwuo26fzzjiVH7X92//zb//9rjq/9d/4l+PQF2AR6xdfiGeHzH9wdsjeyhLg0P2bx7yenHp53zUozDMiI+0BISIZVCnM8fum+NG5yRGlsKDstOgKwitKskdGPKW5nD07FldIRrfWJdQ3Psktu9HYdrtroJHLnszLmM7BT2VRRrPJfQRML4bC6hE8amwLrKnP6WD1Dw5M9LX1t1IFzfgFUIewwHy3MvRueW57RbQAYGW0vDdes+f6jtVg5cmEfav8trXFmfXZqe25ueWuZl6ELe3834IMvkpx3tMUYTPeheDysfU1Sdp6Cpra8mqqCpoiFtLRVdbRVdF5D0WAi5R1tFR01VT1lNX0FbSNlDX0VQ7KaByS0pGR1ZWW01VQ1JeT11ME/pK2lI7WPg1VaVX5AypSslpSKnpSh0BlnCqYGgIlCqBW+zs4JK5MAEm5/Vqy0jrycooye1XUdyhpfyWr9pWs8jeyijulFXbIyO2QlgY9Cns0du7Q+Pqbv4pmh8RlCv/zR9ewgiQbQBRwBJcTUKsAEAjQC7gJWhaqq6vBfBGIt7FYLHAPQBpAMn8flgOeEngFMBcEPB8QumMwGCAsh0AgAEqBlB1AoOHhYZC7AzbR1NQUoKzu7u7P40P/jIv3f+PX+IxDv/XH/E///QCHrruKcMjV3ui0g8ggcrUzO25l7GgGCuV+jWY5A0cLEQ5dOmn7/DoolBPhkO9DN8nSoe8VKng/OPXi9pGr5/VcXBTczig+uGuRFPioOAXSgaALMAUzWYUrlXlr9Vlz5biRLGQfBtMHo4wSijaaWrcFtcuCzDkBbn6QsDhEWxwpfjtcNdrf0N/Twu1sYwBfiM1mcDktXA640jR0chq6Opv43R093YKhnrdj/DWwIw+MDI0DawjgkLhHAdwEfdyz3duzfdtve7anO8Vt3aCYARQtgJ82iWobZtveTTas9hbOMPCjNWkDJXE9uaFdWYGcTN8Osmc7+VUb2Z1BftZGftZBe8HP9RwpDhjK9eGiHrCTb3dE3ip5fArqYJBirIc1scw2PVJh6dJoeYHrcLf/jOeyB0IIKRfCqrdjctf9CSuvkYsPkhduRK/eiVu+HTPo5tViebPa+GKp4ekiI1e64TGikW3ecefWR3eGor0nJDiU/nII7/OuGSbsIr7j4ze7iSIckhBRH3W9XyIREYHg3AfhxWNF6NVe1EovfFkERUDpYjSSuEaAiFIXe9KW+0CzAnJVABat4teHKRujWetjeZvTVe/mmcI1AdigKt5nKmnN/sT1AR90IEIGpnfWZrdWJ9+BSRuQoBPtGvrwyH/WJ+F3cEg8wyNaqwp2DQFKEfUfvDeCJCAkIpyPAjwzDgBYZAyKWEgcgQPYIyEfkcRjQhItiiUCIXAihqI5MGk2LlwApARedgbQ0dpk30xf6zC7QtBW2MfI728r6Gqi1+fDafAQbIIHLtGbDAnOhsUWIyE1aEwLjtJOyG7D0ltR2e2ovA5UIRtdwkaXcdDlHHQlFwNYqA6wEAfbyMYAFmrmYFt/QDgGG8dgvVcbC9/eSWb209uH6DX9BHIXLLYfFsiJuF9w3YbsqFHoqFd31LD9qFGvs+nkeaulqzZr1603r5lvXDHeumayds107qbl9JNji0HXhBi/d1j/KZ+LPVcsRy9YTF+0nrpgNXzOknlcP9tckX5Mv/XlpcEkjwFo4Cg5fTw3p5tS0pZR2YirYuY28itaGDllZfDskuTskoSsCii9Cp9FS0/DJERhkiIQCUGQmDcpsY8T4m7FJVyJSbkQnXYmKt01AnoyHOoUgXAKRzqGikEoBGkLJGIh1AchRSz0U3FIlGr7jr6DQ9+jo/c3ERIc+geSkNL7lwI5umCoeUSqeUKSFTTehhh7pDDRpR56uR19k4m9xcTcbkPebEi9WhV3rjDEmerniPW1g/rbxYfYhoXZ+Idbe4dbeoSYvwoyfxVo7RFg5+PlEPbQCnHJtPSkfrOt1pf/9q8//VP///Zn/BIcsjAz+x14/37/xe9+/4WBgbaz0+FjVoZ2Zka2JkbWxiYW5qYimRjYWZkft7V+cNnJ97nby0enX72+kYjyRVYk1nRA+zrxU91ZtVXRWSVhJFCynhfkSQmIJoQW1+WwBju80AkBFExIYc7jovyrtY1e/JG6oureuNSRdMQgGt2NwwgQ2F50Vmf3oHsd/3leSTCNCivPb+M2TnY3Lg81b8/yNpb7N+dHt2cmtufGhOvDSx3onhff1Dr8acpPdSJSZr2nY21xemN+bntm6S2fUxXoWHF/V7jx35BH93JhZwS9MRxuYlldmIa2IvCFNFVVtUHkTVlbU0lTQ5Sb09JR0RZPEAF3SFtdRU9JzUBJx0hJSU3lm73au/Zq796nvfuA1u792jv3au0+oKmiIqOjeUBTVVpFXlpF6oDKvn2qOw+p7QMxOdCUAHAItCZIJB4cEpcoKO9VkN+vdPCg8iGwknW/PLhfdQdIyskq75BW2iUlv+uA/A4pqf2Kew+o7zqgumvfX//0n/8BerZFdQo/WrQNokkAYMBRckkBRATicxQKBcTbAAuBewDkgJYFEFkC93O5XMnDwKRQS0uLhGpAsg4km4CJVFRUBJ4FahgABTU0NIAAHrgTwA94AMhAgZgcnU6XVCx87uD+Z13A/5u+zmcc+u93mQE4dPOM3XscEtdtgzaFE9YmjuZG9iagXO6XFm1L1hZ9aOgGRdsGjpZGAIcunrB5du1/jUPudxyvXzB0c1M9f0HL/fFxdLhfdSq2E1E4RalYLy97x8gTcrM22/BzZehhHGoIRh3B5K9W1r7rLp3rwU72wqb64DOCjKkB2pigsL+nnMevYXIbGNxW0FzK4rUweU2t3JZ6bkc1j1/d2dfM7+ULuidHeMsTHRtjLZvjze+ALyQS4KJW4Xj7u0nW1iR3a5KzPdEhHG8DHpRwrEFERGDl62KncK1HuMrfnmrZ6CtdYtMXWgkzDYjxqtSh0rj+woiu3CBujh+T7tlOe83Kes3P9RouChqge7Ph91mJt9rDbxY9OpXmYJBgrIcysaKZOpSbO7dan++2vTFw8uniw+jtcJIwjvYuFL/qCV1+nrx0P3rhRujq3UigkbMejMM3q4zPFeufKjA4mWV4lGZ1tObyVa7Hs+FY3zGAQ1CvnrSXAxleGw3p2zz8JhesYQXNcqRVoF7yai9lrZ/6QeCcBLJzYoETgEYZwCxa7wdQhFjpFZlFYr9IlKMTsZBIaUs90CXAS8BNEmSsDhLXhilrYzlbM7XCJZ5wY0y8RAjgx991xYm8mm0wUbO9sfpuHQzwgDI3UMImbtD+9MG/5LNQ8jrgt7yXpJsO5PTWgTUk6lIXDfwARwik3T46QmIWWgISGz4g+SaiIKAP2CPKwn0UIB+QixsRLnzQ/IhwflgIjnMj228Ht98Obb8dFnHRwti72aHFIe4wu7qrMZdVTQHqbMjubMxuLsLmYqIzEn1xSf6k1DBaWmxOWkoJFFGDwNcjKLVQSl1aZjM0ux1R0IEsYaHK2KgKNqqai6njYES+EGAhNqb5g1rYGIlHJEIjbgaDg2Nw8G0SsfHtHJE11DaY3T5Cr+7F4rjpUX0wf27kg5LbdjQnrdKjOg2OuqxjegIXo6kLpis3rTZvW25cN9m4or91VX/jmuHSDbPZezYLnm7ClKfvoK/eep7uv2w6dt54+oLp1AWz0fPmrJOg0lAx55he26uLw4lvBBC/YXzyRA69L7O0A1fdnFHbkdXSX9XRWdxQjS4oSaYVxJJyEzE56UhMfGRqpHdqrEdqwqvkhEeJSTfjUi7FQs5EpQEQOhEGcwqFO4bAHcKRR8JQ37LQ/8E4JCElMwk+iQaQYObBaWaRKRZJCdaoGLus+JOVkAstqBtt6BvtmFtM9K1W+PW6pIulkaeyAxxxPodhvlbxQZYhYWY+4cavww1fhOo9DdZ9Gmz4IsD0zRuTkDs66DPqNY4qHGvFr//tD//9rjq/9d/4l+CQubk56JT7/R//8Ps//t7IUNv1uJ2jtdFhI30bU2NLEyNQK2dlDhq3jeytzE7aW9+7cuLNs9MvH54J979dmhPU2Rw+3Ow92+g5W/1yuPz2YO2DkfKnA4UPmvPuNmU9aaS/qqS+TkffTyT6R5UiHpQQ7rY0BjW3kx57N9q4tDqerT1xvsz5XOWxcyXHbzTAyT5tAw/ySrxo1GA6IS0bLBejDw80rk9yt2f6hFOgFnV0a0awvdi71hA74b2nyek/377S7Pfav9nN3JgBLdtzwrdDS/2chujz1Y+kkq12EdyUGOkXunsT27iQkqp4Ubm2irKGmpqaqoqqsryygoqSrApoVZDMDmkpAUDSVlPRVVTTU9IyUJBS0Phqn97O/Zo79qrv2Kexc7/2jv0iHFIGOKQFcEhGRU5WRUpadT+whqRVAQjtVwArVsUBuQ9EtEtGaacoC6e0W05xj7zcPkX5/fJKoro50C8nktKuQ4o7DirskVKRk5NTVNolq75TWv2g9JdgDSuYHvoPUb/c3zfL/ZKrx+fnfn4Hfsk78KM4BAg7JDIhMyv38+zQb30h+P7vBzh055zj+WNmH90hgEMnD5tKcMje5FuD6GfsHfq7Fa6GRyyMnKxNnG3NAA49vQbicP8Ld+jV3aN3rppfu2p895ZNsMcNWnxiQxq1B122WFiz3V4m7CUJh9DbffDlJugIBToAIwrg1NnCghUObbIzeaQ7Zrg7ZrQ3abAP0ddH6OymdXTltvOKWJ2l/K7Sfn5Rb2c+h1vWxG6p5nZXdg7XdQ0ye/iCgY6p4ZbZ4br5ofqV4aaNUcbWmFijrRujretjjI1xxuZo89ZI3bvhmq2h6q3h+ncgVjfLFa6A5rRB4SJfONkmHK4R9pe+68lb59GWmIQ5BnqyIX24Nrm/Mra3PKK3NGSoLGyiPHKQ7seGPWAm3G6LuFXw2CXliEGMiS7SzIJmZldteYJtc2bQ9sLEsesr19yFL8PfecQuPw2Zvec7e9Nz5rL72wsvFq++WbzmOXrmWYfd1VpT1zLD4/kGR2mGDkXHT3e9ejUSFTic6D8K9R+CefeCNgXkq6WKhHdM9DoHs8rFLvNwy3ziUjdpsZe83Je50k9d7aeu9FNWBZQ1Qea6gLI+AIiICIhoYwC/LsCt9WPX+jHALBLXLUiKuSU1dGmAjpZ7oCIHqQ+5LMAsD+JWQNHcXIOoUHvrrXih6ieE82m9GyhN2Hy3vQGIaE0ItAko5d33Fw797A+kb00hcY0BKAwUaUO4tSrcFPtCICMncoTEibiPAv4P8Hw+SlITJ3F+3guQz/DfSUxBc0PC2SHh2wHh7CA4bk31bYyDSaGejbGerSnB+njPVHcLryGnuQRXm4+ozYc3FmPaKogNRehCQjwpLQiXHEhIDSMlx2QmJdATIIVJqNIUXHkKuTaN1gLLByzERgMQqgIsxEbVcVANbFQjC90kUQeqkYlskAicA4E7ARqJ6aiVI+KiVg6ewSG28jMZgzlNg7QSPgrBhoT1wfw6Yx5U3D9CP65Z6KBWf0Sde1xn0M1g+qLJ+l3rdw+s128YrlzWWbuiu35Vf/WGycIdq7nnx7bCr7+LvfvW/eTAJePxs/rT54ymzpmMnjPjnNLPt1LIc9LpcL8wlvxakOoziImdyKIMZBZzQD0Wqrad3DxQwekrZ9Sg8wuSyNkxKFJ0MjY+ChLjExv5OCbmXnzi7fjU67GQ89FpblHpzpFQp3DY0TD40VCEaEwoHGkXhgKmkI3EGvrvgUMIswAgQERQ81CIZUyyVXocMIiOFSSerku/0goMIsxtkJdrR91ugV6rjj1dEOpE8bNF+FjE+5uFhJh6hxm4h+k+CdN6FKL5JFjnWaD+q9c6EdeUSc7ybbayAxay33zGoZ9+Tf0lOGRmbgamhv7191/8/g9fmOnqXLV3PGllZaNvBJYOWZgYWxob2pqZADSysQBrWM3uXD7x6tmFFw9Ox7x2a8RenSq8sFx5eq3YbaPg/EqO82ru6aWc0+vZx5ap9ouZh6ez9CeJGiy8WwX6FQwbGZhNDGxkostbaIevdanYdKrbtmnZNerZMrTtqjTsSx56h7X1PMwv9qSDHVSUAGpaTGYKpYzYzW/cGOt6N967MTu4NsN/N8tZa4VNxsjVnPuP0WcKAn+DuZq8+Z7uzZnlrbejGyMDzdCAgpsaULv/zLugwkJc5XVGNbIT6dnR6qrKWqoaoGdbQ0dGWUNGWUUZdMepiXBISyJNZW1VFT1FNX0ldV2FfdKa3+zT3rVf/Zt9Gjv2a3yzXxNo96FTDsdOnj0rq6shrSorrtXeL6u6R0ZUIrdPsmtIUWPfzbsXzKx0ZEAQTnGHRAB7pJR2Ai8IbB+SUQYnu6UUdh5S+OaAwo5DKtIy6lrgtZTAPNEuGU0FhS//+lcQk/uf//Hnzzj0sy+Vn5/4a7wDn92hn/7B/Fs/A+DQvQtHLziBiu1vw3LONmZHLYz/KTgk8Zck7pC9mdFRK5MTNman7MwvHD/8j3FIvIbV5c3940/uHXn0yPHlM9fYgGe5SfCmNHoftmylolrYVSgcQQknkreHkxYZCUPU5D54Rg+MOFFAn2dljHVGD3YFAQ13R/X3JIJWTB4fw+rCd3SRO7uoA/zMyW7SBJ/Qy6G3sevruPxK/mhl52Adl8MEuTl+ZX9XyXB3xURv3aygeU6kxnlB/dxQw9xIw8Jow9Jw7fJQ5epA2YqgfKW/YmWgdnO8bXu+S7jUJ1zsEU6zRYYSIKKhctFiu96CrZ7ctS7aEpc8x8K9ZSJn29IXWtMX6pNHcgK5sEfsxLvMqDuFT04lO+rHmOrAzU2zzA/XWR/rsnEesT45be+y4npl4+q9lRsP567cm7pwa+rcrcnTNyZcrk+fvj195u6w8w227dkmi1OVRscK9Oxo+jZVpy+OhQTPpceMQoJG4IHDCJ9eyMte+Mvp/PC1ZugqE7nMRi9yMPO8jHk+fr6buNhDXuqlLPdnLguoIGQIiGh1IHN1gLIGiGiAtDFI3BgkrA/gNsDqVdFYEWalFwWI6MNYkShBB3BouRcIvtSHXBrAro7RQburcGNAvFNVbPhIEnDgCG4BSUBofWt7ffPd2gbQ9vqGcB1w0RZYjioZMvpFHtG3LAR+EZhQArgFEEgisBFVnJETRePEcTgR83zQpywkOQfhN5HnI7F9gIaE84MizYklOQF3zg4I3wqE033bk2CurH97um99tHN5kL3Qz1oY4CwNdc4JWAJmZVNJRiktpYAEBgRiS2mJVbmQCnpKHj6KBA3CpwZlJIdkJIYT4mLI0Uk5cbDiJFxFKrUBlt+OLmOD1gRsLRdTy0GLWIiDamKjvgWhdkQDA1YnURu8Hgjcw0QCRgKPAd5RCzuDwcYzuCRGD61tKLdBQM3jISDslMDedG9+3MOqB0dox9TzbJVqHdR4J/WGzxi9vWL+7onjuyf2KzeMF6/orVw1WLtmuHbTbOm21cKTI+t+5zeCrkw/PTYowaGzhpNnjEfOmHJO6hdaKRY46bBfnhtLdO9PeSNAho1nZgxlFvKwlU2wqhZsfV8Rs6+0uQyRlRkNx4closLD4LF+SbEvYuLuRiffiAEzQukgHecSBT0RAdJx0KPhMMdwuGMYwiEUYReOsg1DARY6/JGI/k8Ny73P0fkjTP0RJmKZBcAsgtOtIlOsUxNssTGO9DjnipQLzYjr7ejbTPSdNuRtBvxWfeLF0ohTWQEOaB+rRF+zsCBTnxCjlyG6T0K0HwMFaT8N0HV314y5opB9XJZnJTNhKrPjMw799GvoL8IhEJb73b/86xdf/OEPvz+ibx5w9Mpjx3PHDC2tTc0szIwPmxrbmRhbGxvZWhkftzW5ec7B/elF98cXYtxPNkCPT+Ycmy04vJBnM5tlNZtlOEPWmyDrzlP036L1pzFqo3iZYdQ3xZDn6MSsuPTq0PzeiPZZSnYbTsutRcmmQelwvdaRCl27WnWbYmUb1KlryYyOZ4WFXtSsYDopIBsZQoVHkdNJJfju7vqlGf7CVNfiGGt9rG2TAZuJli91/UvbbXmo2578iEvdZYiFnq6t0ZFlLqswxp9w3gTu9GXJHZ1O0v3u7pjatihSRri2mpqOqo6GKmAiGWVVWUV5ZWV5VU1QsS0q2tYC24c0VUB1nL6ihr6yurbKPintnft0du7T3CEiIu1dB7V27LdR08PCkX6hIepmhrJqcvLKB2SVwSohwEKimJx40dBuFc1DKCw8NjECBO6kFb8BOqTwNdBBhW8OKuyQAowEuEhxp5QCuH+3tIqMtJqajKicTlFpr7TqrkPq8nJ/++tfxFtYRWXbn92hX+Nr/efX/HnvwGcc+ukfzL/1M8Q4dOwjDrnam4DZoV+MQ4Z2pob2YokHkN6fH7EwPmZtetLO/JSd2YXj1k+vnRK7Q2c+zA65SAoVPgrgkMdD5zcvT7/xPOfnczM1yr8wDdcMy+3GFi9Wlgm7coRj8O3JhM2huJmmyD5yXA8c040kjRdmzXQgRzrDhrr8hvn+w/zgvu7I7p64zu4UNj+N3QXndyJHuhCzfNhsF3SIQ2CxK+u4nWWdw3ntfHpDfUFDUWUjtaaOUA+2fjfSGU357c35zJY8FiOXw8zlsXL53Lw+Xt5QZ95oZ+44L3eUkzvCKZjqrlwcal4f79gQ1Xkz1oGtNFL/brR2e7Rme6x6e7RyG7T9DBZvDuRvDeRsC7LedZNXgaOVFchLf8hJvMuKul309FTaCeMkW0O0jUW2tWXjYdsemyNTNvaL9vbrJ46tuzkvuznPnz41e9rlravLlLPzxIlTE8ddxo65DDq6dNqeaLM8VmdsV6JnmaNvUX/uwmx89BYJNo2KGEMGjiH9eiEvulIfT9CCVupTl1qg822wt+3wKRZymoue7sTO8vELPSKbaKmPstRPWf4Whyjrg0Dk9UHS2gAgIgIwi9bAjvM+7HIf2FMksolE6oWJWQhE5qCLPbBFAWZ1LHt7iSHcGBIXZ4MNPz+EQ+tb71bXt5bXgN6trG+vbmyvbW6vbW2vvRP5SZIZok+h6L/4mfRp0A48fROMJwEWWhKVXIsEVgmJG7FFBXEgESeOw32c+ZFM/ryXpBRBrHkJEUlYaACUZX9HswIh0AwAoZ6tsa6NER44bo52zve2TfIaRtl147zmCX7rMK++o45eTEvNwkdmZoRQcSF0QlguKSKXGE7DBhOhAbgUf0xiADouGBMdQYpJzE1AVabTGhCFDFQ52CnEzajjYRt42EYuppGLbgaS4BAQcIQA/AAEAizUCq39RICOABqBnzYx0c0dGS1cYltfVvtwbn0ficaCxnck+/WlefbGPap5eDTzmDrdWrHuiEaXq9HIebPZG4eFr1zevTwh4p9rpsvXTFeum67etFi+Y7P0yHHN4/SSx5nxBw5Dl0zHzhlOnjWaOGM0fMYE4FCRlWKRkw7n5bnRhBd9ye59sIBREmKMlteNK29Or6iHVbJo9Zz8qpw0NCIkChYSBI3wTo93T0i4H5N8LSrtfBTULQp2UlyffTQC6ggEcCjiOzj0HXcoWNSj8K1+xuzQP6pSEHch/J3MANt8HBzyRZiJ9cNzRJ/iENhKFAy1Ck89nJhgg4ixJ8U4FSS41aZfbkXeakPdZiBut8HvNKdeq4w5mxdyHOdrl+xtEe5n5hdo8irI8GmQ7uNgvUf+Og98tJ8/V4u7KF9wVKbXXPqtscyOf/0clvvJF9FfgkOW4tkhgEO//8Mf3XTt0Y4vY088P2fmaGtiYWlp6mhlYW9ibGZkcNjaDGTCb522efXkwssnlyLdj9ek2Q0STcYztafI2lNErRmy0jhBZgQlMwg/IIBI90H29aSqsFP+jE5FQCGLiaiNV7nLXtxFRFoZSvF4ufqxUl2XHK2TdO0TxWpONDn7YOPjidXFT/OpXpmUYCreNxsdSM+IyETFUSEZZUh2V8XyGHdriLU12LbFSl1LVG0493X12UMBFv9e/VSDH3F0AO3dEvsCf+v4Na0dsXYa+Q8c6pNvcWpi2rpSc8rDMhEQXVUwI6QNBoc01TS01NRFFKSkp6Ws+371kIqOurKOiioomdNRBnG6nXv1v9mr9c1ubWkZbTl5NfEEkc/DpwQc7uhp18R0yN1Hd2WU9sko7lFSO6ShI6egsl9Rfb+n9/NnLx8eO2mXl0+/de+ijMoOaeWvpYAUv5JW/Pqg/NeHFIEptAOw0EHZr6WVZWTV1eTUNBVBW7eulJailMruA0oHZP4KwnKSIoUfb5b7L146Pj/s8zvwT3wHPuPQT/5c/s2f8GM4dMzSRIQx/6uwnK2J4XdlYGuiL5Gdib79BzmYGoD03TErk+OHQVLO9JSdyUUnq6dXT3rdP+Pz8LTvQxe/h6fEEhUqfBTgIq8nbj6el70DrgeFPkEkR5Vjae0ZJZ344vHC/PUO2novbK0/cZYVNVwewcfFd0OxvSjyRDFtqh06xgsZ5fuP8f1H+UECfnBvT3gnP4bdFcfiJXZxk4d5KW+7Ut92pg1x8B2syloOr5A9gK1jpBXmowqI1FIsvRhOzYcTc+D4bAQxB0nORdAKEHklyOJyVEUVpr6B0N5K4bRT2QwKs4nMbKJwGdk9rKIhXsVIV/UIv3q0p3qyv2Z2sHZxuHZlpGZ1pGptuGJtsHR9uOTdSIlwtGi7n75YB+knerFT7rLjbzHDbxU/d0WdscK62VNP2hc5WLfZHRbYWs3Zma87mr9zstg8abnmbL3sYrPkYrvgbDt70nbmmO2Uo+24ve2wnW2vrS3H2qbFzLLSwKTQ0LjutMtsbIiQDJ1BR4yhAicx/oK0l7zEh6NE35Wa5MUGyHRDylhD8mhL2ng7dIIFn+KgZrsy5rsJS32k5X4g8sp7IspcG6SuDYJjJuCijUHKpjhBty4grApwK/3YlX6xU9SHEM0O9cKWemELPfAF4CCN5QqXmcLNEdHgEChR+BSHJAaRyBrafLey9m5xFWhrafUdgKJlQEcbWyuAi8RE9BGK/vEo0Q9MJYl3E0k8KDAIC9pmV8GyIElx9ocZIdFoEDB/Pgz/SEaAPp0C+pSLJDgEsnAiRwjgUL9wtk842y86f09HA9tTPZujvNUBsJCqfVnAnOtpHWZW8esLuXUF/ObSHkYFp7GguhBNw0cRUUEEdAApI4CCD6TiAzMzAogov4x0H3SyDzLeDxkThI2NoiWml6QRG1CFjIzKDsBCuAZeRmNnRnNnRktnRisQD4wGYUEWTjQ1JAnLAX2EIkBBErWk1Tan1bSk17UCywjVBPJyAmr7ML22J4PESo1mJ/v2p3v1xT+ufexEddKgWyvXOerw3cwHz1tP3zoi9L605Xl28YHj3G2bhZuHF69bLYHjHYeFh8eXX56Zf3F64q7j8GXLkXOmY2dMRs+YDJ01450yLrJWLj6ux3t1YSzpRV/Ky26ozygpbSo7V0CqbIGWlScX1WCLGjJzSSlJKSG+yWFvUqJepCQ8jE+5AVgoAuoaAVYJwY9Gwh0j4UdER9jRCNFCIYk7BMJy9mGo9yUKH/JywCl6LxEa/XCtHCia+8FmOYu/3yn0aXcC6EIA8hVLfA6Yx0QsY/FRNB0EWMgHHJGmvu9/JLn/W4mJSCTQzR0ItQhJs4pNPpwWbw8MIlrMidLkcw3Qa62IW23wuwzYnZa0W6BirjDCjRzolOZ9OMrLLNDH1MPf6IW/wbNAg8d++vd9dJ4+V409J1N8RGrATHreUGbnZxz66RfRX4JDFmbWv/v97/71d7///e//eFbPGnv4YepRr9umLg4GZlbmRg6WprbGRmaG+octjI/bm9w8c8Tj0WXgDgU9cyiI0xcQtYax8iMoxWGogiBNYSBdsS9Zpj3p687EvZ1Re3kx8pykLyFp0LS4t4nwde/sSf+uMURKFkr5cKXWkQbb6xTHG3hDt3xlJ6rssUjz89GlWe6ZGA8s2p+A888m+GbhQ7NQkTlp0fQESiF6mNu0KegQDrSsdiTPQbTZd77k3TjQcOfAoo/qor8h/6V+zQXZ6ts6jzX/vxBz+cqAl4z85K4eYg0zlUqLy0GQQY+cLijXVtPSAlUKoD4BtMQBIgInYoNIS0VbU0VLTRMgkrqSMtiSukv/q13qu3braGno6+vK796te+BQNoH05uXLe08el1RWgB1MsqoHlNQP6Rqo6BqqKKrsl1Pac/32+eLSwlNuTsGhvnGJEZqGMtIqX8qofCWt/KWMMvCIvjog9/V+2R0H5b4+KPONtKqCjLqGrLqqqt4hDaNvNDV2q+zZr7BL+i9/Bu6QaPXQP2iW+yd+x/38Up/fgf/iO/AZh376B/Nv/Yy/xyEwO3TK1vyfi0NHzAwBDh0H1pCNqbOd6Sl7U4BDTy4f97p/+h/jkPfTMz7eV7yCboVEu+PQKc35Zd2FzT306j569mQlabYZPtOUPF4V10eP5qNTe6BEAZY6VUKdbk+f4IZO8QOBxjsDBZ0Bvd3BXd3h3K4INi+ax4kVsOPBcNF0F1TAITFYVRUsHo3Rk1hcE5GVCSkgkKqIlDIMKheRSEqNwCSEoWIjMDGx+NhUchw8MwGTnUwvRVU1ZzYxsxtaaeW1+OJKdEklprI6o76WWF+XWVdPa2jObm3PY7MLu7hFfZ3FQ92lY72lU30ls4KS1aFSQESbfOpMRSIf85qVeJsde4MRdqPs1Znseycrnl6uuu5WdcyK5WA2ZGc0b6e74ai77aS7fVL/3SmDDWejdWfj1VMmy86mC8dM5hxNZ+xNxmyMBYdN+NYmHRbGDUb6ZQa6VU62A96PF6BhE7DgYZjvFCZgMN2dl3B/MMNjqTx+riZpvDJusCJmsDZhpDlltBUy3p4+xUbMdWIWunFLvQSglT7iqoAMInNiHBJpfZC6MUDdFCkTFC2sCcADCCv9IigSOUWgRwHE5HoQC92IBWAfjecLVzjCrXHxutVPxoE+chFgFZCLW10XsdDCyuaiSBvguLS2sbT+blViE4EoHfB2xGzzkXm+91H0AywEfh0YFgIZuW3hxqZwfVVUdS2ygz4WZ4ur4SQzQiLm+aQI4dPz99E4cS+C5BxMBAEBBAIsBIjoLcAhgRiHwD2CdxPdy/3Mt52NU+y6KW79UFtFR2VWfT6uOiejoZjSAs5LiQXUFAI6BIfyx6F9CRm+JJwvBe9HyfDHI7yRyR6IeC9kXAA2LjIzObUIhq9F5zNwlWBHEAfXyMU18b5lIUZnBkOMQyJJWhMkM0If5oiaOpDNwBECYsAaWqH1QC0gR4ds4OJaBFTGELWKj85gQyJ5KWAnlWdf3OOm56fy3Yzy7DXrjxp2uln3nbebuucsDLy/5Xdj8YnL7F2n+duOizcdlm47Lt09sfjIZfH5ubmnZyfunhi+YgcK5YbPmAMJzlpwXE0LD6uWOBvxPC6Ppbj3przsgnoPE5Onc+mDmeXN0OKCeHpBWmYRBo9NiUqIeBUX9Tgx/n5Sys3Y9IuR0NNh8JPhop2qIhaKEAn4Qu+Xq4b+RjgkYSGxgCkkib0BGYuPIsiREJHYHfqISRJk+igRGklwKAAKChUso1OskxJsYTH2uCjH7NhTlSkXm9JvMOB3WmF3mtJu1SVfK427QAs7Bfe1j/MwD/M09fUxfuNn+MLf8IkYh548U4k5L10kxqG5zzj0sy6gvwSHzCysvvgDwKF///0f/v3ReYfMm9chdsHeVreddC2sLUGJgsFhAwNrY0N7C5NjDsZXTx/xeHjp9ePzgU+P0ELUOGkK3Sky3MQd3QmHWLEyXUn7umJ2seJ3dsbt6YnZ15Gyl4s/icU3hiePB2CW/ApG/dn8XEJxofHJykP6NJuz7TXVZY+8a2RtSpTtq6OTk4qRkbiIoFTfAEhISEZaIAEWRkHH5FAiswjxVHhhFX2st3m5t3aDiRzFujQ+ODT6Sn3KS3o1eO96uM6Cn9bEc5kBX0348f1+JvuIj6+15aMGh/EVNYkFFBwdSdJRE7lDOqqAiHTFFCTGIVVARDpaypqayiBFp6qqBRaxqispguK3Hbpf7tI6cEjVSF/RxFDmwEFzOcWK/IKr588npqbEpCTJqMjKqBx8+eZJbFyErYOZmqYUqExQ05bGEzA+vh7XbpzH4hHmdlpKWjuUtXbKqX4lrfSVlOLXe6W/3C/zzX6Zr/bJfn1QWVZGXVNOXV1T75CWwV+1db5RO3BAYafUX/70l/dRuR9vlvsvfn/9/LDP78A/8R34jEM/67P5N30SwKG7n8wOgbAcwCGX7+IQ8IjsxPo7L+jv7/lhdwjgEBhGOnFYlB84BV7f3gzg0KNLTp73/hc45PXktJfHRa/Am+Fxr6k0JK+5ebydP1rF5NPz+JkYQS5MkAPpo6V2EyA8BIoPowoI9MmyzKk2yCQnbKYrZLoreJwXKOD69nUHdHUHcfjBHbwwZkcUryN2kJs60ongczKbWLUlrE5ic1d0UVVkfg66Pr+IU1bGLqY15qXm4wPwkNeIGE90bAAuLpQQG0WISchMwJVhy1mFTT2V9bySggYypRSOL0gmFSRnFkBIeWm4nLSMPBixCEUvyyisJJRVk2rqM1tasjra6J0d9JHO3Pnu3DlGxlBeJBf+jBV/ixV9rTX0Wtnrs5UeV3rjvXmedxtcrNj2+iO22gt2qhtHVLadVIUn1YSnNN45a2w5a26e0lk/pbN0THvhiM6svc7EYS2BlXa3pQ7HXKfdTKfaSLP0sH7LDee+4EfDyZ5DMJ9JTMBAujs3/r4A9WquKHK2PG6sLGqgJFxQGT1UGzfUkDDclDTKSJliQd/ykHNd6IVu7GJPxnIfflVA+khEn+AQDXDRBqhbAMNFAJkExJV+/HJfxkovdrkXs9iDXugnrE0UCVc7hVuTotWrAE6+t/lHchMQC5gdWlnfWlzdmF9em1tcW1heW1hdX1zbXN6QaAtw0QZgmx8q3/5hU0jMQqL+7s0PLLQkXJkTm0KSJUKfzghJFgR9F4e+pSAxAokcIclRzEIiAfgB7pAYh0BGDhxBj9NM3+oga4JV29dQ2F2b39dUwq7OrshC0rGJVHRCDiGtkIbIp6Vl4qMyUP5YtG8G1oeA8ybifSgEPwrOHwfzRiR6IOP88EmRWWmQEiShHpfHwFd04OvYuEYOromLa+Z98IUAC0lwSEJEH0vkRD1yopui+gQ2BgASoKMW5gcuagOjROjGTkLLALV1MLO0C43mpkd0pfmJcCj+CcfvatP945Wu5g3HzThutt3nHKYenBOGvdwKfDj/7PzbBy5vb5+Yv3l88Y7z0n23+UdnZ5+cn3p0bvS2y+Dlo4PnDg+esRw4Y9l71orlalZoq1V0yozlcWUo+XV36usumPcAIW48mzRIK6pPz6ZF4slxSHIaBJkalJT4NC7pdlzKlZi0c+HpriFQ5yC4UwgCtCY4hsHBvJCoQeG9EI6/FQ6BPariVarAR7IIhlmEiAVOgkA1gqgyDjASoB1gFhn5IQ39kAZi6X8iQ9GPJPgEN/WHmQalg8Ztq7hEm5RYO3iUPSHyaEGcW03K5WborWbo7ca0m3WQG2VJV7MjT2P8HVM8rKLfmAZ7GHl7G7r7GDz21bvnrf34WxySmTeS/ewO/Yzr5y/CIUsz0KPwh3/599/97t+8/U82ku4iD7+EHfG+ZeZ62ERUsW0DBoeMjRzNTJ3sjC6ePvz68Tmg4IfHsrw0GZFS7ZEyLbF/64qVYsfs5sZLc6IVWBFS7KS9Hcl7uwucu6qpBSVjUMJSGmUrqnA6gNlfQq2sNXKpPGREfeiRP9lTFZfIMnKos7DlkmHIgkgM+TkRfQ2bdgECAaN3jyMQvsHY9CAqOTg/PSknuak+d6W3eoNTsN6KZISd7vU22Ajd+y724FaU8laE6kqY9HKset65fX5mX8Y4GMA8zwq4aRWFKWXU3Dw8RV9bB7CQgYauiZ6JtqomGCHSUtEAjpCmsoa6IiiVAzXbCipaisp6mkqycppf7dT+2w5tJRV5E2M5ExNZaVlnE7MCWtZ5FxcsAffYw11JU+mQ/N7AUF82p6OyqvTCZWfxRNDO+ISomLjwsxdP4EhI++MGmvq7tPR2qWnvBEtXD8p/tfvgX/dL79gn9c2eQ3/bK7PvEHh9DQ11HWld/R16unvUlWXkDsqI3CHJ5NDn2aF/4nf5zy/1i9+BH8WhlZXVubn58YkJgUDQ1dVVU1MDKt5/8a/7gRfQ19f/GR+O/zc/RYRD57+tUvj1cMjJyuSkjbmzrbkEhy4cs3x48ZjnPbd/4A75PHD1euzm9fq8j//1iHh3eh6Kz2bM9AzMdvT25ZexcNhOArITB+dhkGwkhgUHu1mz+6g545XkSUbyNCdihhc+xQ0dZQf0sbx6uvx43QHMrkAGN7S5PaqtPb6Lnd7DQ7M42bWsxiJWN7G1O7W6CdFYU8BvbBtv50y21wsYhObSkCzMS2ySNyUtJBsWQksJJsVFZCZm1JCq+2qZ423tw02lzBxKJRJblIwtTMTkJkKpcYmkmDhiXCIlKY0KgdPS0HQoLhdBLcbklmPLqrCtjfjeVuJAVVoX2b8D8pAVd70j6mpz8JVyz3PNYQ/eEuKHItxbztuwj+iM2Kkv2iluHpEXOikKnZWEJ5W3TihvHlfZPKm2dlJ9+ZjagoPaW1u1cWvVASv1HiuNTgtNjqVWvbFqkZlqhbMZ8/k5QezzYZj3BDZAAH3FS3jQC3s+nRMyUxQxWhQmKAjpKwkTVEYKaqIH6mIHG+NGGUmTrLQZDmyWh5jrQi52Y5Z7gflDXAMtc4JMsTVEEytrc4AuVtbGQNa6AJR0k0E9N9hWtNKHX+rFLfaTN6bKhes9wnczwndrIjj5+EfSpgCO4I+EiNY2QVJufX5pZXZhZW5xZW5pFaDRwqqEi4BTJCYiUK7wwSOSPPFHa7u3xCVygIVARm5VFJMDiwiXZ0Vrf0STQh9ZSDIv9KEjTjQR9HeSNCW8RyDxCaiMA5oBApNCAIfEx6le4WTPuwn+HL+lt76grZDYlItrLaHU5mKzMAmY1BB0amgGPIqEjSVlROGxwRlYPxzej0D0JRK8yQSfTKJ/Ji6QCPfLSA4gpkRmQ9PK0IR6fG4bsaKDWMvBN3LxzTx8C1AnDmTkRCD0qXgZDEBB35MYigAaiSSBIja6pQPMGmU0d5NaB2nNAnJBJwreCY/qhgUKoF79Sc+HE54PBN9j3DjZ4Gzd4WrfefbozOOrwiivjcCns88vT90/M3XbdfaW69yd0/MPzr19eGHqwYWx++eHbrr1XznRf86+74x132nLrjNW7a6WRQ76Ra5WTI/rYA0r6Gnogvn24aJH6Bl91OyqVAIpHIoFVXIpMVCIRxLkXlza5ej0M+FQlyDYST+Ykz/SKQB5LEisEARAI6dgxLFQxNEwJJCkWe7TsJykU+FXDMuJKcgyGGYdmm4dBrGJSLOLTrMHikyzC0+3CYUeDoZZBsJNA5CG/ii9AIxuAEYnAKPth9J8L6SWH1LHD6knZiQRF/nDjAPTTUPTLCOTrePjDqdG26Ai7DOjjhfHn62FXG9Iu1GXdqMacqM85VpuzDl80HGop03Ca9OwV4a+b/TdPQ0eeevd9dR++FQl6pxUoaOUwFxmzlju8+zQz7h8/yIcsrL5w7988cW//OGL3/3xua95Y5UryvxStk2Ql+VVJ2NLCzA1ZAxa5kAvq+lRG8PzLhavn5wBOBT04CT5tVZ18KGqKNmqpD2smH2s6D+xQpxYAV5doffYMdp8otJCWxI3qzm7YICKnaRDV5CZ676tU4UFTfWmJ4r2qGTHxsctD5WgMB3GDmVmVowcfFphPIb8MD/jRBnSvAxrmwW3Q6SfiE27E4zwDqNHxdHhFDppjFO60JFXkeqNvWbOe6U7/+Y/NiNkN0KUtkKVl8OkNmKUq8/vDbP6Gxhbjbtj1FoUWZGF6Chvqiks19XS1tHQMtDWNdE31tPS0dHU0NXS0tUEBpGKjpqCrrqcpoa8so6ysq6GgpSU9pe7tL/apaaledDIWMrETEZOwUxBqaKg8PL5c6nQtLC4aFVdtUMK+73936DQsLMXT2rry4GWbSX1g0Qi1sv31fkrzlgC3OGEgbbhTh2DHRq6O2VVvzqo8NXeQ18qKB+Uktu769DfDsjsOSgrJ6umKa+pqKqyV11mp5LcQUUlub/8RVSlAP6AwFxVZeWv8a3y82t+fgd+xjvwoziEziBHx0PCohMDQ2Nqaus+49DP+AT/lZ7yYzh03Mr04+zQP8UdcrIydba1/B4OefxDHBKVyz1283tzKTDwdmzSm5wCNIfdPNbbP83r7y2p5ZCzekgUfgaZgyS3pBMb4Znt+NyugpzBOvxIa/wEO3ySEz7ODh1mBfKZnp1cX1ZXYGtnUBMvsoGV1NSe3t6BZnKITdyick57PruPxh6gsHlFvaz2cc7APHd0obN/QVAt6Eguz/bOhIUUYaPLcGF5sEBqQgQ9FV1LKu+pahtvY462VPOK85qJ1Fo4uSodW5gEyYyOwUeGYiNDsDGhGXHhGXERGfGRuIRYUlJKZjKKlpJdmF5fnt6WE8nAuLcl32bFXWNFXWkKuVIRcJmR9HI2GzKY6NlyxZ51THvYXmXOVn7dQW7bSV7orLh9UnHruNKmk9LGcZX1E2rLR1XmHZSnbZXGrJUHrVT6rFT5Fqo8c7UWY6VSE6Vie+2m206CiIdjcK8JrP8A9FVnwgN+6uNxsu9UbshYYWh/flBPYWBPSXBPWWhvZXh/TdRQY+xIa+IEE9hEkBl2+hwPvshHLXVjV3oJa32AdigbAkBEEhbK3hzIER+B6JuCrE0BDfx0FTQx9JAX++mb07XC9X7h1qxow88nOLT9PRwCaLSxBXoUQExudW5x6e380tuF5beLQCtzAIpWRFC0tL65uvluA3DOd1Nz3yMi0QojMHEEQGhD1NkNQGhtUbgy/4GFxPtVv8Whj6bQh5o4SVmcqCZOHH4T59/E5o9EH0FoQDgN6uOA+kWa6n0HWhNGeOtD7LH2qrZCUikBkp+RVExOz8Mn46ERiJRAFCQYBQ3BIEOxmGA8PoiUGUihBWbSA6lZAVRKAI0YlIULpaHCsxFxhShYJZbcRMhrJ5WzSXVcQiMP3yRmoVYggEMAfv4rOCS2iYDaJDgEJErTYZt5hNY+attgVmM/OZePgfFR0b2ooH649xDMc5kQsYoK63x2tc7VoeWUQ8fpY1NPbwlj/NcDXkw/uz5+/8LYrbPTt8/N3Dn/9v6lyfuXRu5eGLp9vv/G6d4rp/jnjna62fLcrDmnrRmu1qVHTYrcbNrf3BhI8QYt3ny4Xzc2QpAJ41OIZSkwfEQcOiYKmRIISX+SkH4lGuoWDkwhmJMPzMEDZv8G4egBd/RGHPVDOvnBj/rBHAPgjsFiHAIbh8KRYO/QRxz6PgsBLvqnzw4BHAqCWkZAbGOSHOPjTyTGOSfFnUpMOJGQ6BSX7BibciQyzTYEZh6IMAxAawdlaITgNYLxqoFY5QCsciBWJRCr5o/R8EeJoMgXoecLN/CDGwVATULSLEJTLCMTrOJjrCERhzHhDrSok6WJ52vSrtWk36hMu1GWer0g/hIl1BnlY5/82iL8paHvCz3313qPPHTuvNF68Fg58px0vqNUn7nMWxO5z81yP+PK+EtwyNz88Bf/AhYP/dsff/8/PLysysnH4RZ3iRZe7qbnj+ibWBkCd8jY2tTQxsTE4bDhuRMWno8uvHp03u/RSdhrdUqoXFaaZj5KrzVOhh/3dadv+KBnT597bmfIDTZs/1xJSB+hg5Y1VYieLIEsIXGbvvWL+YSqCg2HfEVDem7u7ZUpCrGAaeBcZXacXd+YUoGE4B7lYp2qkXotGM0mjFo9yrgBfSoPcjY18Wo8IjAZmVxcSuwsgSRdd0C7qU6GmCwEfj385Mtlf405L5VZb5nFIKWa07tTzP8MddXIj71Eh7+pysriVrJZ9W162rr6Wnp6mnraalp6Wno6mjqAhXQ1NQEL6WnI6qhLa2goKOuqqeqoKxzYp/nlTu29BxV1dfcbGB00MpEBptEh6Vwi2eO1+4PnT4rKS02szZQ1FAxMtPWN1eWV9ioo71HWOHT1xtmysuLDR0y8A9xjk8KMLBR1DPbo6O9S09kho/I3aaVvDkrvkpOTOiS974AUGB/as1dGWlZdS0ZRSWnHTt2/fKX59Q7VQwf++pf/FBXL/Ydo+dBnHPoZ39o/P+VXegc+h+V+xifzb/yUH8chUKUA9g7p25sagFIEWxOQggP6L+blRA+2E60tei8Hc0MnSaec2BpydTA772T54OKx13ddvR+CvBzolJNUKZzye+Ti98gNdM0BgWY5n8eng71uREc9g8AC6XnoxuZKDpPZ1dLRXlDBpReNFZQO04vZKFpVKqkckVVHze+ooPc0Z/Qz4kZYESOs8MGOUAEzuLPNm9Xhw2AHNHHCmjoTmriIxg5cE5PaxM6rYtcUstnZHAGdO1TY09843MWfZI9MtU++ZU+uDTPG+dCaXD86PKwEG1eBCytID8pKislPQ1bi6Izciq7yWn5FJaewhEnNb8Vl1cEyihMgtKhoYmRwRlRgRqwvJlokdLQfJhYMhYTi4hOI8Rn05JLCpFpKYCP8CSPxJjv2CivycmPo5fLgqwyox3gepDPhde1VO8YxbYGd8ls7hZUj8ltOitvOylvOSpsnlNePK68dU1o7rrp0VGXWXnHSRmHUSnHISllgqdprod5lpso0Ua41U6my1229fnQg5N4kcIfQfoOw17z4+7xEMD70ZoIeMJEfIsgN7Mr14+X7dRUF8ktDeqvCBXVRg40xo60J422Jk+3JMyzILBc634lY7EIvd+PW+ojr/WBqKGtDIGKhrUGgbKB3gznvBNlbQAPZq320hW7agiB/Y6ZJuDksatne/rBZ9b0l9Hf12eLI3Nbq+vriyuLb+YXp+flp0XFJRERLy3PLq4CIltc2VzcAEb0DBQxbYPu3xCz6INFNkI7bErPQunB9Tbi+8p6FVj74QqJCbclOVfH6oG8DcuKmuE/1KQ6BIJxEIjtIDEJTQP3CyT6RJnq3R7o2BtlroDihq7GnLreGBs9Fx1IRkVR0NAUVhYOHYuEhOGQYARNOIkSSKZFUekROQURecUR+UXhufmg2NTiHFJaHjy7ISCrFImpw5GZCHhOwELGGS6zvJDR24Zq7cC1dIl8INCgAfYtDkrCcWODONiCeWFzJEdvGxQC9xyEWmCwCL0Jq7ae1DmbV9RJpfGx6Dzq6DxPSh/AdQQesZ6eu4uLYz29Uuzo2Ahw6c3L6+X1hbPB64JvJ57dG7l8avXNh4vbFyTuXJu9dGbt3dfDuJcHtC703znVfduWddeK42ne4HG53PdzsYlN+3KLQzbbF/Xp/klcfFOCQfxc6rIeY0klBl6WnEmIjkfEB0NTXKem34mHnImHOwbCjPnD713Db53DbpzC7p+l2L2AO7tAjr9Id3sAcvOAOfogjQUjHEARgoY849AMs9CvgEBj1MQ2GmEfE2cSGHksNPJ0eeC4t6GxqmFtK+KmUiBPJUcfj4h2B1ROEMgjGaYaR1MLJyuEkhWC8XBBOPgSvEIJXDspQDcCo+iLVfREiIvKDG/pBjQLTzYJTzUOTLCJjLRIirKChNviIYzkxruXJlyoh18pTr5ckXytMuEwLd8X6H031sIp8YeT/TPfVc53H7lp33TUfPVSOPitdeES6z1x25jMO/azr5y/BIWtzc9Cz/TtQs/3HL2662EMenEI4PU+we3FW297KwMDSQM/OEGwbB0RkZG9jeNbJ2uvhZfeHFz2eHI/3UE4NkkdAjajEo7XRqr0xin1+iHH/xZ43VQ2xjxrTdvIp1+rorCgsC5c+ScIsJ2evRbSBXXF5dQoniUbHUXXN594uoim1tabnCvScOkuaUPVIGOFRPtatFmHRgtBnoLQZWMMuin0P4RiDfCqPdAkJvQdN9MiDe8SdMc6/pjYbpbuaKjf5Zsesl9K8j97MK4XRV1LNV6QIdn+BX1Qcq42upSOaCst5Ne1FlDIjfWMjPSNddR2QkdPV1NXW0NEGYzuaqrpa8rqastqaMhpaiio6qqrqKvI7d2r8bYeOtIK8nsEhfaNDBkZSqqoau/ZGvPbAYNGObidBi+SNuze19dS19EBLHdheJKWselBNSyY0LMDb97WxhRaejL794IKS+i517Z1q2rvk1b6UVvmbjPKuPXt27Nm9e9+B3bIy+2Wk9+09dEBWXlHpoIz2X3cZ/fkbvb9+rb5z99/+/J+SWrn/+T//VFlZ9St9tf38sp/fgZ/6DnzGoZ/12fybPulHccja9IiZCITsTD+OA/0Xceg9MoFZI2AriZ0lA4BDxw6bnLQz+4hD545ZgH1Hr+64ej067f0eh5wlOOT7CCToRPIGzXKPz0QGPoSmBxFIybnFpMLyvILSooKC4tKsgq6K+sUW5lxtK5OQn59KzMFklRbkNzXQ2e0YfntCLzOqtyOquy28sy2E3RrQzghsaQ9tZse28GDt3dQmbk5Ne2E5s7yI3ZzN4mSyeuhcQZVggD3WPTDOHB2un55gzKwMtI1x0ytpAbT08EJEfCk6siAtMi8lqRgKK0NiKtDkGjy9gVTakV3FyS5jEnPrYfjSBGR+fFpeciwdEkpJ8cHFeePiPLFACZ7YRF9cUhghEZ6VnJeXUEPyb4A+YsRf50Rf6Qi/1BBypTzidhPKh0OLr49+VnLVrv6oFt9GacJOccFRafW46qazxrqz+voJ9dXjastOqivH1ReOqr51UJqyUxo9rDhspTRgqSqwUOu3VO80V2s1U22002WcsxH4XJ+EvJlAeA+mvwI4xIq9zU9/MkTynsgPHcoL7sr2ZWf78Ar8u0qCu8tDe6pC+2rCBxoiR5pjxlriJhiJ08yUtyzIW076PE8CRfjVHvJaH3W9H4wPgaScKDgHWEiMQzkbgtyVvryl/sLlkeqtebZwc1yEQyAstw1GfyRWzoeM3Ke9COLIHFg3tLW2sbKwvPB2YXZ6dnZqdmFmfnFmAdxcmlteWVxZA4G61bWNtfVN0Ecn2k20JeIfiQAFiSaFJCAkDsgBXwhUyYlGht6KTCEJC4n2C42KceiTPaoiR+gTHALVCBJT6L01JGGhvg9eUL9wokc42r09wt8e7tocZK/2ty/1tMx1NYy2lXSUEiooyTnYqKyMSDoxik6OziJH0ykxOVmxeTnxhUVJxWVJZdVJFbWJlbUJZRUxxYWRhfSoEkpCOSmtmoBtJNDaiEUsUhWHWMfDN3biAQs1dWe0dL0HIUmh3Hsc+oSFxDiEbZdIREFi8TAMoPc4BDwiEJ/DixawCugtg1lV3XhiFyalBxMlyAgTYIIniTFbRdgFXHLz4xulrkfr3Zw6Lp2d8Xy5nRC1Euwz9vL+0KPrww+ujd6/Mfbg1ujDmyMPbvbdudpz+zL/1iXu5dOssyeZbkfbXR0Ybg6NrvalJ6wKT9s3vbjWl+DZD/PvhgfwkMFd+FgeDVqFBdUkIfCUN6mQ+4nQy3Fwtwj4cX/4kVdQm8cw6/tw6zswm7vpNvfTbB+k2T1Is3kEtXsGs3uNsPdBOgQBXwjpEPbeHfoVcQjsS/0gMxBsC0owDQuyjn99Av78EurFNYT7lfQ3F6CeZ2Gep2E+Z5JDncOTDoeiDcIoapE0pWiaXEymVBRJKoIkG0mWDyMphJGUgnDKvkhlX4SmL0LXBxhEUCN/qEkAxDQoxSw0wTwqyjwx1Aoeak+KOJ4X7VaacKks+Vpx0lXgDtEjzxCCTsC87GJfmgY+0XvzRPvZU61HTzRe3FFOdpMpd5ARWMh9xqGfd/H8JTgEira/+BewghVk5f7tgtZxpJ1fzIvrb0IcXE5pWZmoWpgamxqbW5roWxtpONoYHT9i8eLuFe+HoFnOCRLhhME5v0jVfR2rlw+R4cYadflG9r3p7fQbqorHFNKeZecmJmQ34evmU8lvU3OXk+s3MT1vcx55FEmbkq8+S2/tudi3FlPTXXD6IV3PkkXAUuugaOoLGv58NdaOQ7TozDTnZ9vws+16M627SMZMkmE9wbYC51aHPp35XLfdX3klTn47QW4u7BDvye7uZyqTXlqzAQrTHrLNV7/Je6RTVeBfkp3JzmHwyzpyYVRddV19dX1dUY+Cpo66tpaqprooGaekr62gq62gqS2vpq2spqehJC8n/9U36rv2aKupS+vpSunqH9TRlwFBup27HDR0cCiUb1iI7mFLDX0dTV11ZQ05NQ05I2NtIyM9XV11sEBIVUMWkp4YmxCuoS8rrQLatL+UAlICJ1/vl9m5a8f+PTtk9u85qCAroyAnJXtgn/KO3Vp/3aX31U6D/fv09u1S/ubrv/4J2EJif+jz7NBP/cL++fG/5jvwGYd+3ofzb/msH8YhO3NQewC64EQ49KE4+7/sDv0ADh0xN3KyAe7Qtzh09qj53fOO7rddvETYI3GHvo9DXo/cPJ6cjY90J+ATcgsz8stp+FxSKg6disZkUrJ6GMzVnr65Dl4TrYgIySDgyHlludUttGYGsoORwG2L5rTHsttimK2R7S1hra3hLW0xrexU8OWR1Zffwi+pYJXkM0pzOhozmR14Biezo6u6r7dzjD8yxpwYqpuZaJlc6Gnsb00qxPuSEgNpSVE5KdG5ybH5Kakl6WklaelFEERxOq4CUdRGq+vMrWwn5NenUyuTqTVwWiMJV5cZX4D2ISZ64OLf4BI88Mlv8KlehNRAUkpadmpuXmIVwbcx7UF73FVO1GVm6OW64KtlMQ9qMYENlNjiiMe5V+2rj2pzbZRHbJXeHlFdOqG1dkp31Vln5aT28gmtpROai8e15pzUZxxVJ+1VxsDDrJWHLVWGLNUHLDS6zdVZ5uot1lqNTka8x26jcc8noJ6Dae682HsdMbe4KQ/7cR6T+eFjRRH8nAAW3Y+d688rDOwsCewqC+yuDOqrDRuojxhqiBppih1vTZhsS5pkJk+zUkXxOS5ysQu7xMevdBNXe4liv4gCYnKbAjqwjNb681YERSvD1WuTjO3lHuHWtPDd4ndx6Lv5NpCck9QevC8/eLexui4iotkFgENzU7PzU3Nz03PzMwuLs4vL80vLi0srSytrK8ApWhdvbl3fXhdJuAYoCKTjQIMcKNRe3AYBuU8zcpISuY++kISF3kfjPgUh8TahTynoQ0eCaDpIoonu7dHOd4Ocjf6Otb62RX7TW17NJLt8rKO4t4HeUoQsz0ooyowuyoopyY0vLUgoLUoqL02prEytroHUNqTXNafVNadWNyZW1MSVlEQX5UaX0OIrM6F1FFwTKauNWMwiVHHx9Z2iErkmHhaouQsD1NKJ+WgE/cgJBvDPd8RFtwJx0K1sdCsLhOXAfBEB4FDLQHbzIK28C4viIeP4qHABNnwIFzlHh26XUiYRSTUPbhafdam9eLrjzo2ZIP93aUmLMaEj3i8EL+/3P709+OTe0NP7A0/v9T++y39wk3v3KvvOlfZr51rPu7ScOdHkcrTBxbHO1bH45OEcV9vap5e6Y98IYIHAHWLDA7j4SA49pYIYA6akoOlPE9NvxMHOxsBPhcKOeUOPPIfa3oXZ3IAdvgqzvg61vpFmfTPt8A2I1c0069vQw48QNq+Rtn4o+xCUQxhKEpb7tXHITFSKDboT0i2CYszCvG2Tn7ph7t/C37uDuX8D+egq4tFl5MPLqKdX07zOxcQ4RKGNI6nKMXSZePrBJNr+xMxDsRTpKLI0gKIIimIoUckPpeiL0PCB6/rADH1hxr5QY980Y/9U08AU8/BY85hwC0joYWzoEWrYicKYsyWJl4oSLufHXQA4RApxRvk5Jr2yCn1i6PVA58UDrWf31L2vKqOd5evsZIfN5D6H5X7etfOX4JC5mdm//Msff/+7L0DdtrO2VYLr3fAI29do9ccROnc8jE5dNLUwM7U1tLYxNDxibehywvLFvfP+T6+FvLxSTo8pbvB5grEKTjNvQEp1xqhyQ5zro2E1Mf1VMBatLC+nupNWMlHUthJXvhTZtBbXukxo6Sk8fqVU2bQ8MCKyiX2lZS68ZqjgcWilhk2V9xtCdQQ251ku7VoD5RSfeoxHtuFlWnEpFhyCCQenwyNo8jONu7NsGdRj3RknJ6HaG0n7hbEH10MODHoplF7dN/xGc9lXZv717v4Xu+pC9XOy3mRl41oK6tsq6zOROHVVdQ1Qn6Cupa2hCaSuoqqupKCjLqenIaOjJaelraCho6Kpr60oJyv/9U71g4fUtTSldbSltHQOaunK6ejI7tmrsXOv63GnS/duqRjrKWuqqGgqqmjKamgrmJjoGuhrGxhqq6jJqqhJ37t/3cLaUEp+l4zyN1Iqf5NS/mq/7FcySjtlFffs3wdwSHrvTim5/dKK+w+q7Dmg+Q0I5u01kJI2NVA10ZNXk9rzlz//GYwNSRYPfV7D+mt+vf/82j/tHfiMQz/vw/m3fNbf4xBYw+oiwiHzI+aGtsa6/0Qccra3+OgOnXE0vwM2dv8jHDoNjCPfFxfTE7xz6fCKanpRbS6EivaFxPmmxiOzKJxO1vRwn4DLLsrOEe1qwGEIpeTCZmJlU1pDY0wbI5bNSWNz0zo6kltbY5uao5rbElvZsCYOroWfU9dVVNSRT23JJzMqca1N2FYGFWxj7eF2jXeNT7GnJ5onxpt7x9qLOspjc9F+pOQgSmIYmBqixcbmJUJKIClFKQl5iUm5SdBCSF4TqZ6bXcXA5Ven5lSnlLXh67qLy7oqENUUf1LKa2z8y4wEd3yyOzH1NSnVPxOSmg0B/xewCufdlHKPGXuVE3mJEXKpJvh6eeKLKkJEBSkuJ+wx9ap9+TEdlq3KoK3y9BH1hRO6y876H7V4QnfOSXvWSWv6qMakg/qYrdqIteqwpdqwpcawpZbAQptnrtFqqVFjp914ybY/5O445M0Q5CU35g4z5hY7+UEv1mOqMHqmKqm/KJKTE8jK8Wfn+7ML/Hglfl3lAYCIemtC+0VQFDncFDPSEgs0zhDF56Y70t5yoLNc+EIn4CLUcjdYOoRf6wdFC1lrwBoSFK2O1KxPtW3O84Vro8KtOeEWWDr0qTv0Qx0IAIokErVjvwOos7a0sji7sDA9Nzv5VqQpkVk0/3ZucW5haWFxZWl5fXllc2V1c2Xl3erqu9WV7RXQlwDq4xZEFLQ6J1wGjtCMcAlMCoHNQhPCRVAfJ7GDhsQgJFmlKjaFvucFSWrivlWvcLpHONUtnOQLx7u2x3hbw+x1QftyT8tCV8Msr3aSVT7CLBxsz+tvo/MaiS2VsNrS5NqypPqqlMba1KaGtNaW9FYGtLUd2sqEtjDTmtpTa5sTyqqiCgsj8rMjC6nx5Zmwukx8M5kOWIiJq2Rn1HElW1YlQjd1opuBeOKlqz+uFrEX9AM4JIIi4BGB7By+TYJDguzGvswCLhrKhUfzUaECbNgEJWG1mLhZmjUITap89rD6wW3G0we9vl5L6SnblIwVFGQ6MWIsKmAoyHMEKNBzKNBjwN+j1+dVl+dz3psnnBcP2x/ear51qf7y6ZoLp6rPOxedOUo/e6Ti6SVO1OteqAiHOAh/Ni6UmwPYLxSHfpUKvxcHvRwDc4uEg6SckyfU8SHU7hrc9iLC5gLc+grc6jrU8lq65ZU0y4vpFhegVtfg1o9Rtp5o+0C0Q+j/HhxCmAUAgQY5iGVQmHmk+1HovUuUmw9zbj/NvvuIfOcu4fpd4tUHxOuPUY9upwa7pCCt4qmq8dlSaQWHMCWy2GIFeK58IvVQNPlQJEUulKjgh1IQ45CeD8wIsJBPuhGQL8TYL1XkPoVHmcWFWkCDbXBBR2jhJ/NjzhbEX8yLPQ9wiBzqkhFwPM3DLuqZqe89nTe3Nb2uqUadU8o+psA6LD9hJve5SuHnXTt/CQ6ZmZn/7os//B7A0BdfOJprxvsdTc0yDMxSdkcoeCC0X0Yfdjyha2Okb2tseNTGxOmI0eMbrp73L/o+uRzmdy0g2onY6M7rjGiH7emN38lLUaok3KrKKm2lscurmksL52sLtsgFLUmFbZGskSTOUmHlUKnmmSrT47XpKf71pQ8Z/KhGVnFgfKPO8aqr93NqY+iFnuU5D1vJ53soTp14SxbeoB2vz8gwYOD0WCS9LqpBf7Yhm2opyLCYTNi7mbp34s2fJl7u6Hohm3PjQJen2or3wS3fvZPuX/Ni9PKK/PDFyIKS3IJyGpYEU1FTVlFVAkc1DVU1DWUVFQVNVXk9TRlddSktDRlNLUV1HTUNPS0NdTVdBWUdNXUlXW0pHS0pLRERyeloqyoqGSiq6GlrKeppSmsry2vIKapJK6tLqWrKGpnoGBrq6OtrqarLKqlIKakclJPfLy23VxpsXFUEptCOQzJ7NLSltA0Oqqod3Lt73/5dMkq75VR3yajullLbIaPxjbTGXmkDXQUjU3lN1UN//YsIhyTdcp9x6Kd9Yf/86F/zHfiMQz/vw/m3fNanOORqbwya5X5tHDol3jt0xtHs9ln7l7dP/bg7dNrr4Wm/5xdhCT6FOajKmuzcano0Me15SvjztOiEbFwVt5EjYNW316GphFBIYggqNTkXlVmfUVAPKa2JbmhN4vTg+AOUzj4CoyO1tjGmgZHcxEZUtiPL2nElHdRsBo3QQMPU5yPryojMlsIeXkVPR8dQx8B4x9BoS+9QYx23klSfm1BMjM7HxuQhY7Ih4ZTYaHp8Qn5SFD0+NDMmnBqbnJuc15RZx86pbSMU1UDyqlJrOsjtg1X1grqMOpo/KdkdE/csI+EZIfk5Oe0VJT0gC5qWm56Tk1SN8WpKvMOMvMQKu9AadLkm9HZZ6psSUnQBMTYz7An5qkPpMd0OOzWBrerEEa3ZEwaLzkZLLsZLp4wXnY0XThjOOunPHNOdctQZt9catdMatdGSsNCwpfaAhU6XhWabpUallWqli0mn95WRJPeB5OesqFsdsXc6kh50YzxmyxNXW9Hjtak9JdGc/JCO3ICOPF9OoQ/3EyIS1EcMNkYNN0UPN8eMNseOtcYDKJpiJs+wU99y0ua4aXOd6fN81GIPYbmPujpQsDpcuTHF2Jrv2l4ZEm7MCLcWtgEOicJym+I6uU+XB/2dTfQeisBo0Lut9Q1AREtzC/PTIo/o7dTbt5Mzs1MzczPANppfnl9cW1zaWFraXFp6twy0uL0MuuM+qUwQgRCgoAnhAlgrJK7SFiGQJBQnqY+T7A76bi7uUxYSFWf3CmfELDTRJRSBEGt9oH25t3meXzfNrZpgAUeoZIiZD0Col0HlM8jcFlx7I7y1AcJohrQz0pjtae1MCLMD0s5KbQOGJDu5mZlY3xpXURNRUBCcQw3JJUeXkNNqKPhGMr2VWNSGr2Bia9iYBg66kYNqZKMaWcgGNrKBg2xki8X6R2piI5s5qBYgiSkExEa1AInu+YBDHEILP7NZkF3fR8nhIFM58Ag+OmQAFz6Tnb5ZnbNRWTiIhrcEBbCCA/qiw6dgkK28LGFNyVZR1jI1Y4EAn0VDZpEps8hkoBl44kR6/GhqzHBS1EBcaG+YH9fHvd39QfPjm3X3rpbePFd453yNx92OGI/OtAA+PIAN92VlBHJzoiuoARkZT5ORN2LhF6LgrhEI5wDY8VfQo3fS7S/C7M4hbC9hbG9hbe9hbG4jra/BLc5Dzd2glucRh28jbV6i7AL+t+CQP8I8AGnujzALglmFJtuFBtjFPzmNv3O/9J5H4wvfplde5U9fFNx6mnPxWdb5l8Q7j1EBF6Bw26RMVUieNLFKvrBRrbhJK7taHZ57KJa8N4J8KIQg44eS84are4vcoW9xyAdi7JNq6ptoGhRrFh5mnhBgAfM7jA90pIY550SfyY05mxVxmhLqSgg6hfA+Gv/cMvCevs8NrZALaumnlKrs5Pss5WdN5BaN5T4Xbf+My+cvwSELc/vf/fF3vxPl5f7tuIt6ZqljTe/xYq59TLa6B1reH27ndtHYRFfDwlDrsIXucXvT+5dcPB9cevPE9dmzw9GxFtVlp9orTnEyVMbQany8ThvNubTAr6IQVVGZVV00Vp7/lkKHEqih6dUZCD63hjHYevx5zY0HBZQ07xr8k9b82Mb8Wng64/rzNs+I/MqI3IJXlTm3milOXJIxC6fcgZFjYRRYeE02xZhLs+DRTTuzDTrpBuN4/fnIL7cSpTrufNlwaS/N9avqIJOWEJ2xV3vXfQ/OPdvF8dLMLw2ElyWjC2DoIgiMlqiioaSkrgCkrKGkrKmgpCqnpi6npSGtrn5ITRWAjYKitooG6J5TVweNc6B5TkELsJCmtKbmIQ0tWV1tdW1NA1BMpwN2F6nLAA9JS15W5YCC2gFF1YOaOoq6emrqmgrKatKKKtKgO05O8YCM3N5DMrv27Nu1a/c+OYWDWnp7tA2/0tbdexA4RDuklHfJAxxS3ntQebe06k4ZlW9ktVVkjUwV1dWk/vrXP4s6tj/j0K/5zf7za/+Md+BHcWh9fT0kMiEzK3d0dJTP539ulvsZn+C/0lN+Kxw6fUSMQ7ecxTjk+kmVgqvvI9EyIiDvh2d8n15Ij/PKoULzigkZBRmB2IRHkLBH8OjALDiuOT+PWYavzIrAQ96kRb+Cx4ZQ0zA1WGptemZJVFFDMqOXyh8v7p0obuGhS+pjqxiptSxEQXM6vRGW3ZpBbSFha0mQMlJySSapvbZisLOUD2rialv4tQx+dQOnIrM2G1FJQzcXYVtKMA356WWEaHpqND0pJjspmBzjR4gMIEQn50HLWSVtPRUMYBA1YYpqYNXt5Obe0urucmwtOYCc7I6Nf4yNf0RIekxOe5EJ9afD0/NgedkJNcg3zbE3WeEX2cHnWwMvV4fdK4H5FlDjqYRobOA93EW7Ikfddhv1Xhv1UUfd6RNGc6dM513MgRaATpnPnjCdOmo47qA3aq87bKc3bKM7bK0zZCmSwEKn00yjzVy9wly52FGn/dnpgZgnA0nPOuPus+PvMeLudqLeLNZCt7toS2zyaCO8vyqJXxrNKwrhFQVwi/15pQGd5SA1F9xbEyYhohHgETVGjzaJBorGGAkTbYkT7YmTzISJjsQpdvrbTuxCLw0UwK5PNr2b7xKuDAs3poTvFoTvlrc3wdIhgEMbYDxIrB8noo/N2eJRIjBHtL60Anq3l4BNNDM3NzXzdnIaaHZ6ZvHt7Mrc7MbC3Nbi/PYS0Nz20uz20sy22A7aBhQElquKHCHQl/ChShsgkKg1W/Be30vEfeoIvQch4AuBdBwwhTq3RzgbA+0rIhCqn+ZVjrFLhjsKB9rzBO05ve1Z3e2ZXe2kTiaey8Sw2uHMdkg7M5nJSmKyE5kckdrY8S2suCZmbF1rVFVdWHFJUB49OI8cUUhKriRhGinZbeQSJrGqI6O2A13PQjey0U0/SD4diIYfExNez4Q3StSBaAJiSY7IZiAQlmOD2SEcg41v7gY4RK/pIdE4yEQeMqwbEyIgRM7kIbdqizdrKieotG4obACBmCRkLBfQtxurhZxWIaNuq7ZkrSxvpZi+VkRfFylrvYi2mp+5nE2ep+HfkjHTWOhoWnx/XGhXmC/T/3WD59N632etEZ7MJH8WJIAHDWDDfFgYPzY9rCLLG4d/kIy+Eo04G4F0CUGc9IU5PYM6Xk93OI9wuJxx5CHtuFfeyYDc4140x8cEm4twc2dARAjrq3CbpyAvhwZ5ObswlG0o6peH5UCDtmhx0PcEpob8gZAWfjCLwFSbiGinGA8X6J2buXffdLwJH46OGUoI4YR7Nb16XXr1ecG5Fzn3XpCCryNgtqlUFVy5Unm7TgtHv41rVM80oJTJJ2UCHDoQjJf2Qcp4w9UkOCSxhoC800y8IGZeSaZ+8aZBEWYRgWaJvpYIPxt8kGNmmDM9wo0a5koOdSUGu2D8TqS8tgu9ZxR4VSv2tBrBSYlprTBuKr9kLLf6ee/Qz7ou/iIcMjsCera/+OJf//X3/+Z0QT2vw76x27q53yqjydiTqOSeZG3vpG2qq2dpbOhgY+Rkp3//orPnw6uvn15x97gMgd4vIZxsoGs0kYzZBLN2vFkr3qGEepmadZGac6uoGE/IIZHQjym4K0n5jzLa0V2D3OHcws78bGQlxb2W8qoiK7w2h93RNF9T21NeklkBwef6ZOXeKaQ4VRDMKgi6lQS9SrxBHcW8kebYkHWymnq0nGbdQnUYzrBdD9u/HiXVfPNvxee+zryrUII8XwdxbL35t9Hnu/hX/1T7QrmwyBdWHpuWHwsrjoVQI5U1FZU15JWA1OUV1WUV1eXATRU1GWVVaUVVWTl1BTltZVVtNU11dW3gBeloyWpoSmlpHdJQl9LUktUBdXSggEEbTAgpgRI6XSV5LTlZ4AKp7pdT2S+vsh9AkQKgI+UD8ioHgWSV9sso7D0ovWfnzv07d0jLykhp6+/RMvxGU2fvof17pXZKK+2U0zwkratyUEvxoPK+A0o75XUUFIx1FFUO7f3PP/9JHJT7HJb7Gd/YPz/lV3wHPrtDP+uz+Td90g/ikKud+cnD5o6isJzePz0sJ3aHTE4fMb11xv7FzVOeDwD2gB45V7+HLn4iLnLzfXTG56FIAId8nlxIinxFxCVkkFNjsfGvoBH30kIfIKNfU1KiijGJpZgweppnRvwTeMRjVKQvLTmtGoOqTEvPCccWxxUwiU2DxeyJyjo+iVYTn9OYWtiOyKxLJdWlU1swma0EVDUuKhsaSoMhG/ILeptp7cW4CjKxjEStpJIrqZB8LLQ6i97bUjrCLR1gZrErU0twMdlpkbRkP1ykFybCGxMJKcK2jXT0TXO6h2qbmLSSWnRZE7GSmV3Ylo0ozwikJL/GJz7FJT4kJD0ipT6X4FAONI8WVwN92RR5pSP4DCvgbJP/5erIJyWY0OysJBwmLN3rBuacTaGDXpuNVo+tzrCjweQJ07enLObcrMWymnOxmnE2nzxmMnbEcMTeYMhOf9BWb/CwnsBKF6jHXItnrtlurlFtpppnqdJ48+hAxP2RlOf9KU+6kh8yYm+z4O6LdUjhYNn2YNlyZ/YMkzjeghyoTewuj+CVBgN1loXwK0J7q8P76yIGG6LAHNFwY/RwY8xwU+xIc9xIS9xIcyywjIZbY8eYkOlOwuJAwdp4/dYc96MvJHy3Itxa2d5aFW6vi3Do3aZYW99OCm2DaJxkRxC4c0sUlpMQkbiJW9SssLq+uQz2DoGu7aWlt3NzgIUmpuYmJxemp1bezmzMvd1aBBQE9BawkDgaN7EtAaF5YAdJNquKA3KiUJw4F/dpNO5bBOoTvu39VsAREgXk+MAU2h7lbg2xVvtaF/kNb7nVE+wyAEL9zOweJg1QUDeT0sUkdXYQuB04DgvN5SA5HCibC2Hxkjp48UxeXDsvlsGNbeHENLGi61rDy+uCi0sDCnID8zMji8nJFSR0PYnWRilhU2o5pEYOvomDbWZjROJgmrkY4OoAqwd4PsD5eW8QSU7APd9TB6KxHdbQBq1vS69vhza8F6wB3CliJEQT2MTaIWqWa+rNbBykV/cQMjnwuE5ESA82ZIgcO1uM36yv2GponC+rHM3KHqZRpwtzluvKt7ltwm72Nrt1g1G/0li1XF+x2lC51lC11lC53lC5CY41ZSsVxUulBYv59FkqYQqPHMNAB+DJ3elx3YgEPjqeBY9ohwSw0v1ZUJ8OlDeLFliZ5YHD301CX4pGnQ1HuQYgTr6BOz2AHb0Mc7yEPf4093RMw5WMjivUjgsZzWeiS07cy7ByhZm7IKwvIWyfoOz9MPahaIBDNr8Ah0TbVD/oR3EoAGkZmH44LP5IXKAL5Mll/PVntY+DJ+JSNqmpmwWRs7QgQYpP49NnxVcflb14mRt7G420gdJVchq12npMuvqMu3tNWF0m+bUqkKx9keT9wXgpH6QswCEfmI4v1EASlvOCGHqmGHkkm3gmGXvHm/hGmgYGm0T4miZ7WyB8bPABR8nBJykhLuQQN2KIW0agM8TDIeqRWehVHYirev4R5R4LpVkT+RVj2RUjmc/u0M+4fv4iHDI/8gUYHPrij1/8/o9OFzQK2MebO81q+abwGsOXeOWr/lqaOrutDPVMDQxtrfRPOujdPHPk+d3L7neuvXrj/io9NS0zIKfEil5skpGli8owSEUZxaefioWdAmZpWPozH8TDEOjFUPQt/9wXmHZ0/wi3vbmhrLnFu77gYVWOV2GRV1leMa9trI/XwqmFlpMj6TFR5FeJ6Jsw+AU46gKKch1Nv5tBv0+g3sVk3oOTb8GJF7LJLp0I09Wg/Yv++zvuHqi9LV8c5YKjPKolXKq9+Jeu+3sbz/6P3Pv78nPcU4vDEnNCUgtC40iBIhDSkBNJXU5BTUZBTEQSLpJXV5DRUJLVUlFRV9XWBHtRteS1NKTU1aXUgXmkIaUBhog0VXQ0dDS1dEU4pCGjqyKnISerekgW4JAqwKF98qr7wFFOea+s0j4RCynulZLfvV9q9+7dB3btkD2w95Cq2iF17QPyirsO7tktv1tWZZeMgZqsjv5uPf3d6gr7lXdKa+w+pLNnl+pX3/zlf4rDcv9TdPgclvsVv91/fumf+A58xqGf8cn8Gz/lR3HI2vzoP7FKwcLouK25ZHbolJ3JKXtjNweTm6ftXtx09nwAsEeCQyJ9gkNnvR+e9XpyITb0BQoekYaKCU4LfZocfDct7B4y+gUx0S87zZeW+IYY8wIX/QAT8QAb+ZqaGFuKTClOjadFJtGj4WUwSiu5gJeT3YZDlMRiqpIIjemIigR0dSqxEUlsxsIqUYHkBC98fHwpjtRRjKqhxNEgMaTkVDoSkouOpEFTKik5gtbqqe7qcV5eFwjhEaPpsMgsSAA+3hsb7Y2OgZaSuNO9I0sDg1MsBreoqCajuIFY0kzNrs9ML0IGkpPeEBKeAxYiJD8kQp6T0wNoMGh2el5mTHXKs+awS8wA11Zvlwb/K1VxL0sI0Vn0FAQ0MOnFJaSrdYG9QauNLt9Ob+iYycRJi2kX67duNm9dbWZcDs+4Hp50tho7bjZy1GToiNGAvfGAnaHAxqDPWr/XSo9vqcu10G631K4xV881V6m5ZNsXdHs85eUw5EVvyhNGzJ32tBdz1fDtoUrhWB04bvQXL3cBKMoYaYD0VsV2lUd2lkV0loV3V0b21USB9m1BXeRAPYCiGLCYaLgpHhwHG6KHmuKGWxMn2ci5PvrqWPXWHEu4IhD5QlsLAISEW2vvJdo79BGHJFAk1hZYrrr+XpvgAYCBPhkiAk1x6xvbq+vbq2ubS8urc/PL028XJ6cWpyaXZybXZqe35qa3FwEFAU1LWEhUlgAatEFTwvvpoA+hOBEF9Yv0nbmgjzdBLq7nvb6dFOK9G2atCdqWexpnO2unOJWjrOIBZl5fB53PzOzqEFFQJwvHY2G5bDSbjWRxYGxeOouXwupMZnUlMDtj23kxrdzoZnZUY0dkbWtYWW1AfpFPbjZw/8JKKMlVFAxgoRZyEZNcwyU3cQktXFwLN6MVCCwI4n1skAPnYij6x+KgmkV2EFwERUxY47dEBBUxEgOQEryxDdHIwjZ0UxoGsypBrRwbFs1FBHdjw4YyE+dKyav1VetNLQu1TaOFJYO5uWMlhfNNtZtdHZvd7DVO20Jb49ummumGqrnmWqD5prrF5vql5vrFhtq5msrZytKZ4vzp/KzJbMo4jTBGxY3ScBN5xJFcbCc+iZEeyEz360j3ZiI8OzL9q2hv8IQ7ydiLUegzYSgXP8TJF/Bjt2COFxCON8gugdXXiPx7lQPXm/sv1nRdJDad8aQcPgczcYVbX0DYPUI5+AB3CGP3Yyz0Xyva/mFT6KNHBBoUxLIIST0cEX4k6fVpxO1bWVc82t0jF1AQYWW8sMV3vcFrmurR6n8v/zZYnfyoIOUGBm0Fy1YuaNHmCMz7B00HBsz4PWbFDWrQnAMAh4JwUt4IGU+oile6lne6vneaoYiFUg1eJxm8STLySDTyjDfyijb2CTUK8DeO9jRJ8TRHettk+DkSAo4Tg1wIwa7YAOc0D8eYxxaR1/UQrppl9qpD5soLxvKAhZY/49DPun7+EhwyszjyB9HeoT/87g//5uCmnF5oVsmxKm+1iKCqPcmQvxugb6AibakD+gKM7c31j1lrXXY+/BSEHW45hnudD4C8SM69Tys2KizXp5QZw4ttQ6gOAagr/qjrnthzXvB7Xojn7sRXL/KCnlQlp7GLBIN9zJY2Qkvd49qc+2X0p0XZr0tp9LbaYUE3k92aUE70KUr1yg4LJfnGEb1jyF7JOb7JBaEpueFpdO/EbI/YbM9U6nMS7Q4XorseIjPvtbf9zqGGp7r5yAfJed4VWTerLn3Zeluq7equ1mdyuZkPYvMCorJ8orK8g/EeihqyIhBSl1VQA5KRB0QklrzYGpLRVAKDOyrKymA9q4q2hrSm2kF1lYNqaofU1KU01KW1NJRAik5DXVdPT0VHS0ZbTUZTUVZVRlb1oKzqATnVA+Aoq7JfVnmvjPI+acBCCrsPyu3eL7Nr7/69u3ceAtq/78D+/fsAHkntPqS4C6xsPWSgLa1p+BVY0qqlvFdt5yH1b/ZrffW12lff/PVPfxbBkLhb7jMO/cRv7J8f/iu+A59x6Gd9Nv+mT/rhsJyt2UlrM4BDYO/QP6Vo+4iF0YlPccjOyNXB+Ibbj+KQ76OzPoCFRDh0MSLwCQLgEDY+KC38cWLwrZTQ2/CIZ8QED1rSS2LUM0LEI3zkA0L0E0qid256XHkGWGYJL4WlFqbF50PjC+Appai0CkR0TmxcQWxqRXJ8UXRySTyiCoKpg0OrUX7kmNcZEaG5adAGclIJwj8jygcVGUxMCs2EgEK50FwEorUoq6s+m1dHbC1KLcYlF2JgoBq5lBiXgwkhQqAlmW1jfMH8QP8Ur5lbWtZEq2EVVLMK85uyoMWoAEriG1LiC2LSE0LKI4BDJIBDcHguLJ8SU5vytDX0ItPvVIvXyZrAK1WpnsWZCZn01LQUv7iH5xCnDuc7mDTZGnLtjATHzEdPWk+62gFNuNiOn7IZPWUz4nx48LjlwDHzPkfTXnuzXnuTHlsT/mHjTmsjnpVBh6Uuw1qv9rBOnpVGsZs5x+vKWNKLCejr/tRnjOjbjJSn05Ww7cFK4VSzcKJRON4gHK3Z6C9Y4FImGKjBhrTeqkR+eVxPZVxfdVxfTUxfTXR/bdRAXfRgfexQI8Ch+OGmpNHW1AkWYr4va3Ws6t1sx/Zqv3ATsJBkWEjMP1vrH4gI3PxEm+tCILApFWh9dXttZRu0YwMiAggEzCJRZfaGqCluFTTFrQpXVraXlrYWFjbm5tbfzqzNTK/PTgEWejc/vb0AQEhcliApjgMgtCieEQJe0PumhI+rVH+MhUCJtrgvQaRu4VSXcKJze5S9MdC20tu00FUzwykf7ygeYhYImDm9HTQ+i9LFInSyMwAFcdgINhvK4qR3cNKY3NSOzhRWVxKrK5HVFc/sjGvjxjaxourbw2taQstqAvMLfOlUn1xySBk1uY6Ka6HmtGeWAV9IxEKklk4ioxPP4OHaJPr+otVv9wt9Wyv33j56byK9HxkCE0RAICD3PjsnRiOGmIhaQaAOXccn1wmopT24DA4siosI6QK1clTIbBl9oa5moZExXdM8UFDal18wUlE209q41sNb6+XNc9tn2psmWuvHWuomGY0TLQ3jLQ1TrU1vGS0zLU0TDXWjNZUj5cXDJXnDRdnDRfTx0uzpqry5hqKpmpxuOrwVEdIO82dCvZgIDybFtzrLg0i8kyLGoWCkiwf8xEOY42XYkdPIow9yLqayHpYN3+cMnxcMufUMnq/hno/Jtb0CNTgNswQ49AB1xAvtEIz+eThkFQi3FOt/gUP+cDM/mCmIzAUnHA73OZL64ALxypPiy/48z6hlSryw1XeDe3uDe2uh+j4z4XLuE+eSgOv56ReRGNP0LPmiJg1ur0l/n/FAv0kX36SoRgmatTfqeziUpg9YyCPVwCNFH+DQ60TD1wmGb+IM38QYvgkz8Ao0DPYyjH5jlPLaHOZ5GO19BOd3HOd/EulzHPLmSPxjq/ibRlg37Sp7tVEzlSUjhRWjz+7Qz7x2/hIcMjez/cPv/vjFH/74x9//v47nNZ9nqPrR1IJwii8Rys8Iio9DLE6ZOpw1cHXQNLI3MjtmaXHeyfrxdeeAW0cjfY/EY1wx2Q7VNFUOXbMiVxpXou5FtX6KOv0CdeMJ4fKzjJvu2FcvqF4PisKeV6dj2ZUCQW8bozmxLvdBBeVRSdaTXPLrIjK6Jm9goIvNbIopQL8qSvTICQ/J9Aug+QRm+UTm+EXmBkdlB8dleUfQvcPoXvHUp9Ssm51x6suBh4Zefll+4ZuCpwYZ2KeB+SEEytPce4fa7sqxLh5ou7WLjr8Zne0dQfUIJbt7I5/Kq0mL4EddBEJiScupSYMTOTWAQ/IyGory6soAh7Q0NRQ0VA5pKB1UVzqgqnRQVUlKQ0VKS01OW11JRUkP5Oi0NAEOHdJSklGXA68gqyYlqwZsokMyKgellfdLAxxS2ieluOeg/N79srv3Su0RVScAT2iH9O6dUrt2HZLeLa28C7hD0vrqh7QNdujo7lKX26u8Swr4RnK7d8rs2vGfIhz6kxiHPrtDv+KX+88v/VPfgc849DM/nX/Dp/0DHDpmYQw2sf5zccjFAaxhNT1lBzobjG+42v69OyTawfrojASHgDvk+fh8ROBjNCYGTU2PwSc/g0TcSA6+BY94Qox/lQlII+oJPuIhPuIxKc67EBVVlYluLchhF+ez8zNbsmAVhOgceAgVEpadHJgZFUyLjCyMDc+NjM6PTilLgoJMXTUykBb7BhcemJ2UWI2Nyod4Z0R4YiJ9CQme+IRXGTGe5OSIIjykmg6tyoKWU2ClJGJDbj6rspBTQ2kqghQQoYXkcl4zY4jdJmipYhbVcUqZA42tvTUVrCJ0FV6CQ+6k5GfE1Cdk6AsyFIw8wXOg+ZTo2qTHjJAL7T4nGz2OV4VcqUL4FWUlk7JS0pL94h9eQLk65B+zqj9ixnIw7T5mOXDSdsT1CNCwy5GhUw6Dp+wHne0FJ2z6nKx7jlp2O1rxj1h22Vt02lnw7CxYNiat1vpNNvrVdnrZhzWyTxq1vDw3mPBsHP66N/lJc8TNlqQnk+Xp70Q41CqcFGuiSThWszlQssTPnmaRRlrQA3XpvVUpvZWJvVVxvdWx/TWxgtrYgbq4wYaEkebUiTb4DDtjvpe6NlrxbrZNCGq1V0eFm5ItQxuiRUNAAIFERPRBm2tCicQU9B2trYgWp34UuAkqs0VlcUvCJaBFIRgTWpjfnp99N/dWBELzU9vzk9sLQB/KEkS5OFCW8MmA0Pdas0VDQT8kSTROpK7tCe72GHt9oHWpu36OWznDLh1jFox05A10ZPd2ULtZ5E42nsfBcDkIDhfK4kI6uCkdvGQgZmdSRxdQIhCTF9/OjW1lRdczIqoaQ0qrAvIKfeg032xScCE5oZqKaRaxUCmbXMMjNXSSWrjEZh6htZPA6CS0iYRv68J9R9+jI8nN7+4dAiaSeMuQpFwb1SKZGgICE0TtwBqCN7QhGzowtd2UWkFmUTcWzYVFcuEh/IyoARp0uixvtrbxbX37WGVzb15pb0HRUEX527bW9R7+Wk8XwKFpZvMYo2G4uXa0pR5ouKlurKV+orVxvLlxpL5WUF3RX1bcW5zfU5TdV5o9WJk30VA8114x1VzYU4BuQYcxoL4Ah9rhb9rIPjXZnuTMB6m4y5Hoc/7wUy+hx29Dj56FHnFBHX1WdA3T/ax+7G7vsNvE0InR4TOMrrMp+Yevp+ufAW0KcPt7KAdPtEMQMIiQtj+laBuA0EcW+gEcCoCBBrlv5Qc39YGb+sMtg+Lswt84Qe9cz7rwpvx8COd1+DwlZKv9+Rr/zAbfban+Skfy6dxnx/L8L9Ah5xAokzSqfF61MpOt283V7ek0YLH1c8pkIJm7oin7QwjSviAsB1P1hur4pIusIY8UgzfJ+m8SDd4kGL6ON3gVq/86xuBVuL5HsL6fj37oK/3Yl0bJL83TXx1GejmifI7DvZxSXx1JfGqTeMs0w023ykFzxFxt0UhpxUhuzfBzWO7nXDx/GQ5Z/8u//P4LwEO/+38dL6i/QKm+SdX3gKj6wFW9USovXlt5u971tr13Wlvf2kDf3tLshL3RwysuL645v3A/HoG8hCTZNmDVe4narVkaWXRLb/yRJ5Crz9MePcE/AHLHPXhF8XxWGuNXgcxur+loaSksyg6rwD8swT7Mwz/OwrzMRcUXZXT2dnDbGoOyUp8Wxb3OCQ0j+QZmegVneodRvIKovsGZPuGkN0Fk7yCyZyzhPpV4pjNQdsFHivPoz7lnv870soVkPPfO9IcTnxOfK7feOdRxfj/v4e4c1JVYmkd0pkc40d0L+lBOVUpBRVpeVRqcvJeKtJyKtNjkkZNVU5BTVVRTVlZXU5NTUz6ornhAVeGgquJBFcWDakqHtFRkgHekoqyjramiqS6trQpwSFpdXvY9DgEikhIRkSogon1SIhzae1Bh/365PfuAQXRw7649+wEL7dl5cNeeAwf27lPYI6W885DGwQNaqnvVFfeo7tmvtlNWFjxuv6h64c+Som3x6qHP7tBP/cr++fG/3jvwX8GhIUZdU3F1dU5Ozq/x99DX1/85n47/Fz/nN8Sh6662z298Pyz3KQ4BIvJ8dDYi8AEKHZlBT0+kpj2HR11JDroGC3uIj31GiX+MixCJEOOZA0ttKaR2NdeNcHlTnfxpdsdYW1lXLbqSFkWDg0QccIECaDGhefGhuTER+TFxRYnJpakpFTCAQx6E8ODc5PhKdHhuqg8hxgsf54FPeImNfY6NfoqJeYlP8iZDAilpMTkofENuTW8Ta7SjZ6aTBb4pNxUj8gkZVTnUlpKs5rzspuy2waaBBT53lNHcW5vZmBVCTRHjUMpzUtozCkyCQ4hcaD4pojbhASP4PMChWo9jZWFXytD+udnJBDoECQ2HvXlAuna66Mzx2lNH2k7Y8Vwc+86eGLroMnTJdfCSa/+FU71nT/DdjvFdj/FdjnadcuxydhQdTznyTjiwnezaHW2aHK3rnKwrTlrlHjfNPmfV+OZSb/zToTT3nuQnTeE3muIfDhenbPWUCMeahFPtwimmcLJNONkiHKvfGq5c6yuZ5+VMtZOGGpB9Vak9FQm9VQl91Ql9NfGC2oThptTJdtQcj7zSn785US2cZwpXeoVrI8K1aeEmsIbApJAkDgdYCMAPsH0+0caqEEiEPWBT6pJwFQDPokSidrgP56ITcHNp/oPmhEtiLbwVzs8I56eE85PC+Qnh/Pj7MSGQjhNNB/WL9cmM0Pc7Ev4BDnUKJzhbo8y1wdYFPkjHlU6wCkeZuYNM+gArq5eVyWcTeWwcj4PmcOCi6nZeKkAgZmcisxNE4+LbwZEPWEgERe3ceEZHdGNrWFVdUFGZX3a+N5XqnUUJKqDEV1LRjVRaW2Ypi1LDJTXygC9EagFHLlEkMRSJ1IVnfEpEP4hD39/HKm7ZFpXIiQXWDYk2DmFES4c6xFDUgWrg4up7KTUDlIJuNIILDeeJcChmMAszVVI8U9U6Wc0UFNbxaAW9uYUjpeXzLS1bnZ1rPM5ce8tkU+1ofdVwXeWIWOB8rKF6vLF2vKFupLZ6oKpMUFbUX5zXW5TTU5wtqMwfbS6bYlaOtRZ2lmIbMWHNad7MtDdM2Kt2oldNthc582Eq7moE+qw3zPlputP19CMuUPsTqCPPSq5he540jt4WDLtND58YHXBp7HCOo5leS9d3S7c4C7O7i3TwwPwEHPrEDgKOkMgaAsXZATBzMfyYfo+CPt70hZl6w0xEOBRrF/HqBOr23bxzvhWnw1ofBgzDPZdqHyyy3JYYJ98WXmRGnc9/4JL76got9hISap2KlycWyFQ3qLa2qje1qpfVK2Pz9idSdsVkHgwDzXJIWR+Yms93cej1Bxxyj9F7GaXnHq77KkjH01vH1107+LlO5DOD+GdmkFe2aa+PQF4fTXY/mvjULumWBfa0QbmDDlgvNmestGwk+xmHft6l+5fgkJm5Fdg7BNJyX/zu/zlzRy8kSjbjphnqoiIWok6rNKOEnUQcvoZ29HhkfMLawNjG3OioncHNM0evXjnrk5YQQIJEkoJQqMdk3G1i6vnUZ7bBj0563r73+tnN54k3nmFvviBccyf6e+VEvEGFoci4trp6OBnlUwy/U5B6i5Z0j5zwmBbvS4uvY9fw25pe4SKeZEe604ODiL7BRK9goncgwcOf7BVA9gglvg4k+gURveIIt8nQw93uB6ZfyjXd+4Zy8SA25nQs/rkPzj2F8BDmZdJ05wD/vkLHg50kyNkI0usIyptg4svXaQ8AAskD/nnPQodkVYCkZJWlpEVEJCejJi+rLKehqqqiqiKrpnhIXeGAivwhFQWAQwfUFA9qqshqqoEfgRpuJXVVGS21Q5pK0qqysqoiChK5Q2KDCGTnpJUPAI8IENF7HJLduQ9MEAF/aO/e3bv37ti7e9e+nQf375Hfe1B1t6hZTmnPIRWRXyQttXfvngM7du/b+Z9/fh+W+4xDv8Y36s+v+bPfgR/EocXOukpcBhmOxkNg6ITklBd3wqBllZ9x6Od9jv/TnwVw6P6FYxePW5y2NzptZ+xmZ+Jqa+oCwnKHTYE7dMTMELhDNqb6QD97Dau9iYGjhdFJW+ALWbg5mLvam7qIfpHRdZfDz6+f8Lrv6v3glK+oRwFsYhXNDolr5UCVAnCHzng+PB3sczs51SeNEBtNTHoGj7iaGnQdHvaIGP+MHHcfE3ofE/acFB9eQaL2ghxPX9/iyOTS4Nvlvunlvr5pfhW3Hl1KCyYm+5Li/DJjg7LjPhBRXGxRUnwJJJAW7UkMDy+EJFSiwa5VL0K8Bz7xNVgThE96mhH3EBNzHxXzBBPrjo2LyUMX8mr5s70j8z1Ti32Ti4JWfgOmABebhUgqyIAUZxBqqe2j7SMrAv5kR5ugIbs1NyIL4kFMdCemvCSmPyPBXlLgQXQEOg9aRImojr3DCDjT5nWi+o1TaeT1oozATPr/j723AG9rv9K9p6ftzJ17v7YzUzgQPGFmtB1DHMfMTEnMMTMzM7MsCyxmS2ZmtowyM0PiMIP9rS0lPjmnMHPa6bS9N3neZz9/be29ta2eR9Kv71rvygbko5OzOUnh5T7OdXZmreZGfWYGY5YmM7ZmS87Wq252y662i87W8w6Wc3bmc7Zms3fvzFrdmrY0nQJZmIybGY3eMRo2Mx60MO6xMGyz1K+30qlx0O0KtRpNc5vM9hzLdOmMs25PcZguSn0+VPp+sf39Wu/W/UFE631ba/yt1c7NpfY3s43Pxio2+jmL7YSphpzJhqzJhszppsy5tpzVXvyjUfarhar399q3Hg1sPQNfaGHr1frW60dbkCO33TKEGEEAQi+23jwT6vkHBAIKevV06yUMCIJhqTAj6KOePRSuIS9bqKcPt54++KAnG1siAQg9Wt96tLb1aHXr0crWo+Wth4tbDxe2Hs4LU7OnP+gBpCN8Qj73p7e29fsGEbhD62PvVwRvFntfzHY+nmgGFloeKF0YLJobKJwWsKaGmONDtJFh0tBwwdAIVjCSBz1CQhZCiuL6oC5uDJTeO5bRN5rVN5LFF6R19ia2dsTU1keUlIVwOKGF9OhSRkYdm9DOKexhVw6yGodZ7aMs/iijBxBohMEX0LoHad2wHaZ2j1L5YxQEh0YpfSKNkHsRkcAR+kSind8JDvuehsl9oCFSn4DYg4TLEbvH6V1znLZFVtkMCTeCjhnJj5wipS9xqfeq6tZre5ZreyaLGofoRTPc0qWyikeNTW96ep51tj9oalitrVyuLl+pqVitq1qprYSH6/U19xvr7tXXr9fVrdbWLFdVLFaUzlcUz5Rzp6p4C+1VK3218/zS4XpSFz2xPS+An+0F7Wr91MA2biCb5YIiWyQUmATjdN0wmhb5qjpoRQ2ckn2JEarfpmnWcmrJeGVBd2xco6JVIZp21Qwtrpsna5SvYIdTDiCoRBcoxeIUYnHysfibIOgXEikaJweK+kQfcWgbhICFvsOh8HypTyQTnv9BoWipkHyol7selaqQ6K+Fd7Atvh1UYxDVbBU0FO+1xLFfrbm1UmI0jb3dGWBWaWVe7ujAC7tbkK6ahT+NLzzErj5UVH+YW3eIVrE/t3BXCmN3EuNADOVwGO5YSP6ZYPSlkDyxoFzxwGxxf2gcQqwhcZ80Me+kq96JV3xiL/tEXvQLPh/gczbU41yU68UEV/F0D7lMT8UMD+UMd5UMZ+VsazmSgVSNqviU7KX7UqefSBwFIvocpfBnfCf+RTgkK/fTL/73T38KBtG/OAfJ8zIud1+VHLom0Ye/0Tkv2VNzi6plS1YO9bqqYqx6TVfxnJb8ORs9Zc+AyAhOj3txqy+zOprCiC4kRmflgo+UpWaFuumQoOscGuHiRbRyYpg7sryCmZFBqMigiBAcKi+RhvIozbUoTrJkxlrToh1YcV6MmLKusok+vgcm0oMZ61kYEcQMCqX6BzID/Kk+ASC6ZyjVK5gaHErzS6JYsrMl5ty/XXc52eqwn3rnKDbPMpLu6UtzT6Da5yXqdLkcG7A/UmP0b/lpOiEUzxAGXMHDFeVw6PSBQ6cOHkI8HEQHAV1O7T9w8sB+IKLThw6cOXLw1JEzZ06fPnv64KmjB84CCx3Zd/LI/tNH9507/u0FpGTu+MkTF86dP3HmzKELkK59fN/pgwdPwblwKdEFYb1PuN1/4PS3+05+u+fY7j1Hd+w+DA1D3+zatwOg6Ks9X36z98sd334Ncdsndx4+/c3B4zsP7N/z7b49u3fv+Wbnvi+/+fbLX/37v4uK5eDfZ3foz/7t/vnE//Z34A/i0LvnS72M8oHZufmx8Yn+/i5CIpZY/xmH/ozP8L/KKfCh7mqmZa59w0jpGoJDCtf0FST1FKR05KU0bkj+d+GQGuCQvBCHlBAc0leE15Kw1rvpZakZ5KgHOCRkod/DISejQBfDIN87kbHOUVmBQXlRjqgIK3TUXXy8JyvTh5XuVBDtgIvyZmSgu0pb749PPl9Ze7b48OHE04fDL59NvHy5uLQxU9/fnM7FRrOyorgZMUVpcYhBlJpQmpZSkZVWlRvNTQmixaZU52XUF4QwhCxEARbK9aGj3GlZzpQMe1KaPQFsotTsWkbH0uDiy8WVhxMbD8efvVyYWhpg1DIiqRnhrJzoQnRuDa1xqmN8Y1iwxG8fa+C0FyZycoOoGf7UHB9anicD68vCRvOwBSV5lYzYphQbfrghP0Cr0V+rOtmulBJDLcwuKMJyucTqAlRrWlxXRGB/oOe4n9t8kPdquP9GdMjj+PBHcWEPY0IeRgU9jAx8FBn4IMx/I9TvfojveojvSpDXUoDHYoDnQpD3fLDPeKDHoJ9Tj799Z7BtT4zjcJr7aKb7UJpzd8Ld9hTHUUbcvU7mo7Hax7NtL5f73q8Pbq4PbK31ba33b631by33vF9ofz1Z92iQu9hWMN2Emm7KhfK5lR7Co7HC10t1mw/4W09Ht55Nbz1b3HqxuvXy/tarhx+w582LrbfPEb1+tvX66earx5uvnmwhAgoCIwhcoIdbLx4ggmGpyMhUAKGHW4BDCAJtU9DG1tP7QhfooxAKWtt6uLr1EChIBEJCFnowt/VAND71k4w4JB0BmoK2QQhSs6Eoblvw8OOz6+PvV4Zezfc8m2l/MNawNlS1NFC8MFg4K2BNDzEmhqljI+TR0YKhUaxgNF8wioKwhIGRbVMorQ9hIQSHekbS+cOZXYPp7b3JzZ2xdY0RZWUhhezQQlpMGT27nkVtZ5fwWdUDzMZhZusoq0vIQr1j9D4gokFq1yCNP0SHSal9MC/1AwVR+keE+gg2vUOk7wQ7P31WdMwngrM+CIgITgRwmmb2LnE7l1nlswTMMCpyND9qjpK1Xsy5V964XtW7WNY9RCrtySWNYIjj2IJFGmOjqHiZxVygUecopDkycZ5KXmbSlxi0JQZ9hcO6V8RbK+SusNkrbNYSgzFPp80yqBMM8giTOFVTuNBZMdXBG2wgdrCTmvN8OrLce1GeQ9SgDk4gl+mMRnDIOAin64pFcAjcIU2MghlNI67BiDto3D1hMDiu1cCXx5VJ+BVcvIWW0MuXM8EoOeBVAwmqH3HoAxF9ikOfshCst3FISEEfFI6WFlKQpHArHZYnGZYnFZYHiw8KQUsFo6VC0TIxmUpJ4VpYdyuujU+FSWiNmX+bt/tgmv1IvsVAxu32kNsNjtbVdxwrrD2KfSDGRS8bI5ZLP4bi7EUV7swt3JnF3pUKLETfl0A7HE08GoY7GYI+F5J3ORglFpQjATgU8MEakvBOEfNKuuKdcNU77rJP1AXv4LM+vqcDPM6GuJyPdhZLdJZNcVZMc1LNcFTPtFPPsVAm6d+sVrk+IiexIn3xgeTJx9eOfv3PP/urfDH8X33RvwSHZGSv/+Qn//uLL34CY1jDQ9QGKfLN5w8uqkuuFqkOjMqOt1nSLC3T5ZySDDTxSVKZ8Tf87U6Ge55LRoWFsKr8OMUhbEp0IS+a0RmfV5MakVCd7NgRbZ6gbhvh5hKVeycAY+VDCfTGBPumBgX5eSf4+IbnhgfTI5yowd55gX75IR6E8IDcoNIy8lRHXRw6JBYbFIP3i8F7xeDco/Ae4Xj3KKx7HNo1BuMagXOLy3fJyrGviJeY9No57LSr2fpblu1eLMo0hugaxHAPxzjnJ2k22u3qNPtlrflvCpKVU9C3ogiO4XgX/3SbIyf2Hzm5//APBDuPHTh8CurlDh8+dvDMyRNnz546Ajh0+sj+U4cOnDy0/+ShA6ePHjx7AmDp2HEY23r+zNkzR84ePwj4dPKg8Gr7YAARIhg3hEj0KvsOHf/2wLG9+4/u3n94994DO/bs/wYxf/Z+CYLF3r27Du8CVtpzcNeu3Xt37tgHLPTVjv2/+2bvV7/6N6RUTqjPOPTf/pP+8wX//Hfgv1Is93nu0N/X9wzgkLuljoWOHOCQgYLE/ygO6ch5WWoEOfxRHILQOT8XQx9PY79gS784Z/cUH7usYLv8aOeChAB2ZjAn05MQ44aLDGKkUnvLR5/Prr9a3Xg49WCR/3ix5fX9nq1Xsy9eLA1O8jGlhEROVkJRRmJJRnJJelJxanIJuD0Z6ZU5sYVJIbTo9Jq89FpsACXZB4wgCtALygu6fegQB5flQM2yJ6d7UjPRjZy+e6Orr1dW7o3fXx9/9WJpaX2U08AOJadCfFwAIzuWh6e1lTQM1zUN1ZR18kjVxARGVhApzY+cDTjkRcf5sfGxRVhiSW4lNaIpyaorRL/LX7MxUK86zY1Ljiewc7BF+JJydkcpZ4hBHMejZlAZK9mpD1EZzzDZr/B5b0mYNwT0azzqFTzMz3qdn/UyL+N5btrznNSn2SkPMxPvp8evpyWspSUsp8XNpURPJIUNJwYNJPkOpvmMZHqNZrgLUhy742zakuwFlKipWtx4O3tqoHJxovXBPP/Fct+7lb7N1YGt1aGtVcEWrBc63wiJaLmTvNhBWO2hPhorerPUuPmwb+spzBea3Xq+tPV8fevFxge8efloC9HjrVfberT58uHmS9iK7CChI4TgEIDQfQSHkGg4kNAIglo4xAW6v/Xk3tYTqIUTlcOJjCChEApa+s4RegCm0DYLicIShET0IRpBODtIJJimClof/yjgIiERrU+8Xxl5vdD7dLptY6x+dahyabBkfrBwRsCcGqZPjFDGRokjY/jhsXzBWJ5gDCUQNgh9LJBL70NMofSe0XT+SGr3cFqHIK21N7mxI7amKaK8MqSoMIRHjymjZtbTKZ2csj52fT+zaYjZOsyEMjmEhaBTaJwORMQXULoHKD2D1IFBqkBAFQxRBocoA8PUftB/ikN/DIqGwBoSaljIVOO0/ll23zK3a4lVNolDDeVEjuVHL9JRD0qL75e3rpb2TNObOlIINYExjf6hHUEhQ7Fx02np40lJowkJ44lJoLGExMmk5Ink5PGUlKnMjNnc3KnsnPH09NHU1NGU1OHkVEFKSl9qMj8reYiOmaqmjzZQe2ry2woTGvN9OrLd+lCew+RAfmFQKcsVQ7ZILDAKxuu547SsMWpGaCUdtIIJQdmHp55Vp0ZrUWI138CWX42hX3LCXDLBSBlg5G5jFZ0LVIO+wyHFTz0isIl+YA1F4ZB+oe9AKP96RP71cLQMSMg/UggXfVh/x0IARYBDQWAQoaVjcxSS4zXyAm7RnZ155r6lt7yq7zq3+Nq3BlvU+ZiUO5qWWd8tM3cttnZnetriYnQyUNfSyafSGQfSmHtT6LsSKLviSHtjSQdiiEciC46HYk6F5J0LRl0OzhVHcChLiEPp4n6p4j4pYp6JVzzir3jEXvKMPO8ZfNbL97SP5xl/1/Ohjldj7GWT7JTTbDUzrLWzLHRyb2lT9DQqVZX75W7MXr+2Kn3hnuSpr//l539f3yj/CHfzl+DQDRnpn/7k5z//2T/D6CE3dZkmV+2m8/KDGrcG/Iw7otT6vHSq5W8XiztVGhjXOMhU3L1ZZalQe1ehzOEuzTGG6hnJ8Q1geAXjnVOJ9omlTt4tnqbDHkZFN24VaJphbNWwDoYkRxuMq0dSaFBofFSQl1e8mgHB1SXL6S7G7i7WyirDzgJtY15q69Dk7EGxd6E4OJEd7MgONmQHS7KDFdHRkuJgwbC1oDiYEZzMqHZmPOvbzeYKw9rX+aqSrcoyNWpKPDsLor05zuUu0d6m0EK/WVWyTelynYZk6R0dhu0tghNcxDzfwuDUvr2n9u9Ftt/XSTBy9n974sC3J/d9e3b/gXOIx7P/xL59J/bvP75v3/F9+0/uPwA20gnYuXvvhf2HzyEVdgeOH4ADvhWeuFekkyC4/v49yKvs33ty3x7wh06A9u4+vnfXMSiQ27Pz6G7QDtDJnXtO7dx9fAeEbu84AhLuPLJ754E9u/7j32EMK5K0/RmH/vxf7p/P/Cu8A59x6B/hq+D79wg45GWjD6kGxsqSIhwyUEDq5XTkJTVuSMDoISWkTE4kMQVJ8f+6FCXFlT5IDNwhrZvS4A7BRKNtd8hSW9bDQv2P4xBSKefrbODtbujtf9s70tY9wc05I8ANHeVbkBDJyozjZIaSYkMJ0XGMZG4Pb/bZ+JOXc4/X+x5M1TyZKnm9WLv1ZPDts6nJqQ5KOSazMCW9ODmjJCWjOAlRSVJ6SVJmWWoCKzqCHJZdmZ1ZletPiPXEJXgR0r3JmV60LHdapisj24me40TLgoI3bBNPcG984w1MwJl79GDu1fO1hdVxZl1hECnVm5LuTckMpMGQVhyxhsJpYVJqSbnFeXGAQ8Q0X2KmNyUXwSEWLqEYRy7OriSFNidYdgTrtflo1AUaVGZ5MSmJaGYWuphQ1lDa31o3VVs+V8xeYtEeMCnPOfTXPOb70sLNMu77ksJ3RazXHOprNuWNcPuSQXpBIzyj4p9QcA9JmA1i/loBehmPWsBmTealDGfHDOdEjKBCR3L9hzLcBhPt+THWnYmO/YTw/uKstmp8SxOD31M+PtK4Mt3xZKH31fLg5srI1srQ1vLA1nLv1nzbm4nax4KiewPsByPFL+cbNzd6t56Nbz0XsdAaIM3mi43N5/c3IfAacXuEaPTyoVCPNp8/FD4LFtCnEh4Gx4P/sy2EgrZBSNgU9GgJ0QcXaNsLmv9gB23MbiGCaLjvC3GEPhLR9xBoDIrihBJCEfLUBPylbxb6n013gC8ELLQ4WLIg4M0OsaZG6BOjlLEx4sg4fngcMzSBEozngCA4bgDJ0YZmIQSE+sYzekczhCCU0iFIbe1PbuiKr26KKqsOLeKF8BiR5fT0egaxi1Xez2kaZLYOMlqHmO1DkCZHhx4hYKG+CUY/GEQDpL4ufF8Hpr+7YKifKhxlRBsQUMEpQiygP+gOIYbPB/sIjukdJvd8KgGld4jaP0jpFZB7hiB3gdI3yRhYKBxYK+IvMcvGMbmD2YBDcSsMzIPS0vWS5tWi7jFcRVVAEtPModDUrNLMrNPRccjbe8DdAzTm5z/mFyDw8h709B708hH4+gv8A4eCQgYCgnp9/Hq8fPhePt1ePp2e3q1ens3+Xl1p0UOM3IEydGdFdisvoQHr05bl0pvtNlTg188OqmZ7FFCsUwqMwwkG3nhdB6zGnXwVgzxFE5yKHVnRj3k9giMRxboQQDrlgj1nmXfVEC1jhFWwwCq5F6iFENXAHYrBK8bgPpbM4W4KC+fkP8Wh3/eFRCAk5J/vwU8oSuoHCsmTDEZLQslcVK5cYppaVpQB3tec6mDPNncoMXeosrGvtLMutr3NvWtWaHuX5+DMcrYn+t7Oi1NPzb2WTDiXTD2RTD8aRz4Yid8Xjj0QgTsSgTsRhjkVnHc6KOd8YPalwOyrgcJwbf8MCb80IQslXXZPvOwWf9k15qJrxDnX4LOu/mfcvM94uJ7ztb8SbiOTaKWSYamTfccw19QYY2hM1zYsV9btklcbvSE3f118UfL8V//8GYd+9NfuX4JDsjekf/6TL376s//1xc/+xVVBZ55R/ZDT8bCw9V5h3YOyxgflZU/Km5+U9T2oqn9Q1vC4uO5xcf2jkvpH3MaHjK6H3Pon7OYnha0PS1oelDY/Lmp+wKt5XFT2vLTzccnA/eKae7y2JWYt3S88JijYLzQkPjRmtaR5vazxUXnjRmXj4+LG+0WN90vbnrDbnrHaHhV1PirqeFwMC7hUE+hhSfOjkuYnxc0PShvvwc2UNj4tqn9S1PCY2f6gqG0DXpTTc5/bcZ/bdL+o9UlR6wMQs3WD03qvuPU+t2W9pG2lohUc41ka79rZ89fOXrh25qNgjQh2Xr529iKyPndB4uxFidNwADyE/bC9iBx/9rzEmfPXzp2XhC0iOAAeis4V6dxHCfeLhFxceAW4pvDin+y/IAk7z4FgJ3JZSdGNnb1w5fS5L3/9G1HQ9ufeob/CT/rPl/zz34HPOPSjP5f/5icADvncNbQ3VjVRkdrGIQNoH5KX1JS7JsKhj5NY/1Ic0lWQ3sYh6B0y15Z1N1cPdNAV9g79frEc4JCBr4u+r6dhYPDtwOi7/smuftl+QdjwKHJcGic9tygzkxmfw4zDFCZWdJDn1lqfbHQ/na95MsZ+PkZ5M8Peulf/er19ZrSCW5mJKYzGFMdiS+PyS2IwJXEgdHFsfmlcOis0gRKILk/JKUsLKgj3wUb54BJ8CUm+lBQvcrInNc2NmuVKyfCnZOPqOP2Lgo0XK4+fLj9/svrs6drI9CChjO5PSPEmp/tQMn3JmaHkjDR2DrmejKvCphVmxTHBHUoHHPIi53hSMX4MTAIXQyvKriGGtCVYdgbrtfhq1IWZVqIDabTkHFYOqpRc2loz2Nsx1d40XV0+X8pbL+E+Li9+Xl32qq7ydX3ly9ry59WlT8t5T8p5sH1UwtngMe/BEEwObZ1NXWNTV1mUZSZ5jlYwSc4fKcgW4FJGCpLGCPFDmND+LI/eRPvuGJuuRKc+fHhXYUZFMYpbjiuuo9W2cnt6KyaGG9emup8vDL5dGtxc6t9a6t1a6t6ab309WftisublXON7aC56PLb1bGbr+cLW89Wt5/cQHEIkHP6DGD4ifaiCgwGpQkz6Q4Ljn36iJ+tbHwQsBKNUIR1B1BQEYdlCIRVxQn3KP5/2BX0AoU9Z6CMCrUGC9rYgNQEJ1AbkewcsNNOxIWShhcHiOWGN3NQQbWKUPDZGGBnHDY/nD0+ghiZyBsezEX3EIWGzECL+SFqnILltILmlP6WRn1TdGltSHV5YFFTIDC+hJdczCzrZJf2cFgG7S8DsHKC3DTBa+pmtsAaDaIzRN0LvG6T2tWO7q9JaihObqzK62guGemkj/bTBQRogDcI8fxKHoEDueyAkeggnDlH7QB9xqHeC3rNQ2LvKa19kFI2iMweyIiZwyWts0v3isrXilhVu51Aut8Q5lKhpRFdSK1FRbTc0GrayGrayGba0mXF2nXfzmnJyHbS+O2htO3jXfvCu44CtY5+NfbeFTYeZVccdy47blu13LFrumNVbmbcGuA3kx/cXZnSUpjYXxTYU+LTkuPCznIdw3gJWYB3Lg0KxySTdjiUaBxMMPPE6tlj1O/nKt7DKd7A3rfDXbHGX7mLOWOadNMu7eDtf0hgDQ4eUbPEqPgVq4QS1SLxSNOAQXoRDwpI54fYjDn0XIieyhpCmoI8s9F/DIamgPKmQPOkI1I3YLOXUZK2cSIM8LyOirRnHzKH4tmuJmQvHypZpb013s2X6OlADrLERxlmp6gl50jH4SzGEMzHEU1GEE+G4Y6GYEyHok6Ho0yF5Z4JyzwRmnw/IuhiQeSUgE6yha/7p13zBGkq+6pF4yTXhkkvcJeeYK44RlxxDLjgGXXDwO+/ocdHNQSzQ8nr8bZVMEz2U4S2sgSVZ15qlaVWuYt4sb9h3U2NUVm5cSuLLf/7nv/mXyD/cDfwlOCQjI/0vX3zxT1/89J9+/oWb1p1HvYtrk4sPZxafjyy/GXn2emLl6djU89GF13PzrycevR5bezlx/9nEg1eT8+8n1p5Orz2fXHk1vvR2cvnt+PKr0ZU3Y2uvJ+HguZdT96a7eosJzIFmfmtbC5vFykzJiA2M5HFLHg5MPx1aGumfeLb06OXQ4sOJxUfTi6/GFp5OLz2dnn86Pfd0evbZ1OzTybnnk0svJldAsBDpJdzb1MrGwvqT2YUnMzOPZxeeTc4/mZp/PDn/amr6yfTCg5n1jbn1R/PLT2fgqcXn4wsvJucW+waviYlfE5O4dlX8g+Dhh7WE5BUxqatikmJiElfFYOeHh8izyPGSV8WlkK3YtStisP74EA6D/RLwlPBZZCtcSAi1ffFPjhceJhS8ovAw5HW/2wlXE7t89be/+S0SK/e5d+jP/93++cy/yjvwGYf+4b4XkMRQPzsjp1vqt9Sk/8dwCKIU9BXF72jJuJqp+kPvkLNeiLOIiIRjWJEoBcNgZ0N/J30/F70gX+PoKMuYZLvYbPdEbEAGNQpdmEgpz2TXZLMqUgorkoqrU1o68uemuI/mSp5NMF4M414Nod6M5m/OMF5MF84PUupqk7hlUYWVUYVV0ewKWMRwKmJYZbCOJhYG5TH8KBVxhPLEeHJoJCEinBgdSogKIkQGEqICSHG+pCRfiN4mpWDKCM2D9TNLg6ur4/fgC3BxpJVfl8vC+OESvQnCKjt8chAhOYmZRWmi4evw6bysxMKcEEqmHzHTg5jtTskHHEriopm8rFp8UHuceWeQbrOfZl2UWSUulExPyWTl5JRRi9vr+wd7x7vax+oqJ8p4i2VF9ypLH1SXP6qrfFRf+ai24kFN+UZV6b3K4vtVJatl3AUec45Dn+fQFwrpi1zGIpc5y4YuDuIoDScgowbJWSOMzDFmmoAU3Z3r3Zno0BFztyPBuQcX3sZJL+TmkIryCKVYehWxtJ7e3Fok6KtdHG9/NMd/udDzfrFna7F7a6Fjc7bl/Vzz5nLH1sbg1pPJraczSMvQ87XNZ/eAdhDg+TD/B0YAgWAWEHCOyPmBBTz8PcFOKIdDBEnZHyUqjQNf6DH4QsBCQgTahp8fko+wL0hU8/ZBUAInLIrb1jYCrQICjXzQKnhfiP21udD3aqb78UTT2nDVIsJCnJkh1jRSIwcsJPSFJj6wkGACWCgLEYJDwgSFsdTesVSokesaAhZKbOlLbOQn1nUklNVHF5aGstjBXFpsNQPdxubwObX97I5+Zlcfvb2X1tRJq+mgVfEZDQOMtkFGVy+5qxXXXpZWSw4rwvjzKJHVFdldrYSBHsAheq+A1ouUzH0IRfjQOLTdICTMTkCagn5ARGAHQQOSqNZuCDGO+CMU/iSDv1DYvcJtnqOxhtFpg7lRU8QMmJq6yitfKmxYZLUMZjFLHAKoKnpcOaVqeUW+tt7UbfN5C+sZM8tlW4cHrp5rTm6TFjajdyxHzazGzG1GzKwFtyz6DG/z9Ux69Ix79Yz79E34+sZtpiatzjYD6SEDzKS2ooTG4qg6sk8Tyqkzy3EQ4yFg+jVzPFk0WxSMHiKaRJGMggn67ngtmMR6J1/xFuamKUb6Vr6YKfqSad7lW2jxO1hZM7ySdYGqK0E9kKARWaAW9UMcQqAoBgs4dFPUOySM1Ub0KQv9wBSCh9umUEiuZEiu9LaCYY0CSYWhZKNy5OMzVNKS1NNDNfNcjCmWtuxb7tw73ixbF7q7PTnIlhJhUxBtlhuvn5yhEgGnYC6HYs6GYk6H5J8MyYftmeC8s8Goc0G5ZwOyz/lnnvfPvOifcdk/QwwSFPzSrvmkiHslXXVPuOgSd9E59opjtJhdhJhdqLhDmKRDqLRjgKy7u3yglVKCiWauoRFez4qs58DQduJqOJerODQoWnQqGPfJaQzcuPm7f/lf/3jfOn/rO/5LcEhWGsGhn/zsJ//0zz9z1bz9pHfyBZDJzMLzqalX4w/eTq69Gpt9NTT/ZnT2/fja27G5t6Orb8fuvZmYeT22+H50/s3Y8puJ5VfjMy/Gp4E9Xg3Deu7hyHQFhVNWWpRPzA8LiM7Pz6+CRP6a5np2cVpicnZSWk5SZlx47Hin4O3I6rvRe6/H770fvbc1/mRr/NHWxMOtsYeb4w83x55sjr/YHH/1bvzl+7EXmyKNP383vPFu/PH7yQdvZh68H3vwfvDeu/GH7+BEOGvswTuh3o5tvJ989H708buRp+9Hn97rXpC6Iim9rauS0iDhQ9gveeWa1FVJkCRsxSQBnCTErgIdASNJAbEA9iDkIy55WQzRlY/wAwsAJEQIGn3cj5wieeWqSMjpHy4iuhTyUBrASbiGBXI6HCDcKQ04dOnKb37zG2Hf0OcxrH+V3/SfL/pnvwN/FIfevHnT2t41IBhaXv7cO/S3/ir4vWI5PztDp1tqt9TAHRLfJqK/qjsEOKSnKH5LQ9r5jgqCQy7f4ZCQiCBrDhqK9AMddQOcdWMC7+SkOuHRHpQCXy47qqI0pa4qo70pt6cNxW/N6GtPG+xMGe1OXR7MfSTIezGQ+aov6VVPzKve2Df9yc/7MtY6k0ebY3obwnubwnsaw3oawnrqwnvqIrprI9trw+vKA6pK/eurw2uqIpkcPwLDF0PzRVH8ssh+6SS/VFJAMjEopSA4oyAER4upqsX29PAEg5WC/oquDl5JGT4dHxucH+6PjfTDRfvmRwVgYpOYObQWFqWJkl2Sm8LLDadl+pMzPUk57hSMHx2TUohmcTNrMQHtsWaAQy0B2g0JNtXkKBIrNZ2Dyqxg8Dqb+4cHx3u7RuqqxkoKZ0t5K5UlazVl67UV9+sqQfdqK2C9XlO+Wl22WF40W8yZ4jKnuPTZIuZ8CRsEiwk2ZYRZMMTAjLDyp8vx87UFU2XZfHxwa7Jja4xtW4JzJya8uTCbysvNLsyBm8wozMXw0LQyQlk9o62taGywemWiGUlZmGt/P98BRLS1CIOJurfuDWw9GNl6DEQ0v/V8BeAHiAiBH9Es1KcwC3Vl6wkIOAf6fz4yD8DPB4kQaBuEwAUC+PlUS1uPFz6yEFTBfWSe33eBvkMgUUACUJBwfBBSCyc0hT51hACHgIKQnijYDm8tC4CF3sx0Pp9ovj9SvThYNDvAnhbQp4apk6Pk8bGC0THsCOIL5Ql9ISEIidyhcegdyhgYg0C5lN6R5O6hpLb+uJbe2CZ+bF1HfGVDTFF5FJsTwaZFVdAyW1h0Pqeyj9XMp7d1UJtbKbUN1JJKMr2cRKylMlpopc2Emsrcak5yWUEEM9ufmOZNzgpgE+Nri3M7m4gDPVQBlMwNUaD/53shCqJAhWEoliP1jZJBQiKiQGUdwj8fKagPORF2kiGYoWecxp9j81d4ncuc2kkCaRCVNJQfO0PNWeIw5zkVU/SaGVrdcDatytGPo6RVI6/cIqfYq6Q+pW+ydNsCtGJu/djB9YWb97qN/ayp2bTx7dlb5rOm5tNGdyZ0TMY0DcbU9Sc1DaY0Dce19Qf19fh3bwsSfAcpsU2F0dW8iGqGX22+S0uWfT/aVUD16WB7FTMccMQ7GQSTZKJxHNEotEDfC6tli1UxxyqaYOWMsDJGGKlb2OvmuJvWOEV7grorQdOPqBlG1IguUIv+iEMxWISCtgU4FIkVsRBs5SLykcahbWvoj+EQYE9wrmRwjvT3lCvcCcqWDs2SjkyXjY1XTPbXRDndJtrY0++6Uj0cC0JtUHG3cxJNslL1UjLUYrLlwnKvBeddCs67EJJ3XqiLEJwQknclKBcK5C6BLyRkoYt+GZd906/6QqBcqoR3srhX4hW3uAsuMRedoi/bRV6zCbtuG6HiEKvnnGDqkWDpF2oVbnc7zeQ2Xseapu3E1vYq1PAtUvMuV/asUXRuVLRpU7rFVzX43f/617+vb5R/hLv5S3BIWkYaQaGf/uRnX/yzo7rpo8GxFxNrL6fWX0xNvhxdeDOy9HZ88c3k2pvxlRfgtIxPvxldeTe88np0/uko2EHLLyYWQW/GVt8B2IwsvR9dfDG9MDc8g03PTY6Pj0mP9gmP8g0OCY+OzExMSAwMSXTyjEmMjY2LTPb3C9HRqfd0X46OWI4Om44OWYgIWggPXIgImIkKWIwMnY+MmI6MXAkLmQ4LXQwNWQ4JXgoNWgwLWg7zWogMWQoNno8OXQ4PXwwJmI7yWYwMmAoPWYqImIsMnI8OWgoPW4wMWg4OXQwKXQgJEQR4iR0+JH74oPjhQ7AQrg+LFmKHDoqDkKcOSxxCdl6Fpw4eETt06MrRY1KANAi0CBHospg0wkUIwICkgWeE+sA5H8hHyE7bEllGH3lpe78QlkT+kugAhKDgOuKXr/zuIw59Tpb7s3+4fz7xr/EO/Ckcqqiq6+zu+YxDf29fFuAO+dobON5WM1GX1FcU01cQ11eQ0Fe4pvvfWiynKiOhKSe1XSz3p3EIiAjK54REpBfkpJMUbEbMcisk+FTQ/duLowS1qZPNGXOd2QvdWQtdKYv8pOWe+NWeuAe9cU97Yl90RTxvD3re7vuyw+91JyxCHraFrrQGL7QGzrcEzjb5zzcHzDWCAmcbgicbgoZr/QarfQR1/oN1ge0V3g2lXtVFnqU8T26hF5PlSWV4kameZLIHleTJIvtUFEa2Vme216EbK3Mri9KYtLisvKDIXL8glL8fKtAXFRyYF5HMSAd3iNJMzi7LS+LmhtKyIK3Oh5LtRcsPYOSnFaI5nIw6tF9b9J32QN2mIN3GNIcKakwBKz2Vi86oYhZ2NfUOD4z2dI3UVE6UcOdLuUvlRStgBFWXIhQEUFRf+aCxGnSvrgL2z5VypniMKR5ttpixUMpeLOMsFDOnOOQxBn6EgR1hYybLCubrSVNVaD45oiXVpSXOviXepT0/rKkwm1ycm87Lji/KTSrKy+Ch84rySaX4wipSfQurv7d0erhmfaLxBRDRQufmolDL/E3IndsYQSb8PF3cegb8sybU9jjUZSEOwcNt5+dTBBKuEQtIlI4ADUIiQWmcUKLqOAiLA1MIiUD4gxLCz7pI2+kIQgoSVcFtC4EfENTFDQu7oQaFW8HmYv+7ue4Xky2PRmvXhsoWBNyZIchOoE6MksbHCKPjuI8slCuY/OgLfcShwXHoHUrrHU7mDyV1Dia09MY0dkc3dMbUtMSWVkXxeJFcZnQJLaWege9kF/Wy63uYrZ205iZydTW5qIhMZhBzKMQUFjmnhEQpQhdR4nn54RxUGB0VSc2OIKUEEdND2dj4Wm5WVyNugE8cGCD2DBL4IonmCIFgptAwAZm7KsQhoSgDo5TB70QVjFAHRmgDo9S+cVrvDKtnkdu9UtSywCwexeX158QMYeKmaKhZJn2SXjJKrpiiVo3n0+tdfTlKanU3Fdtk5btvKI2o6S4Y3Zk3NpsxuL1iZv3UyeOBnfOCqcW0wa15ozvLJpZLhmZzWibTavpzqvpL6oZL6gbzmvrjurqD1rdG47yHSDENrMhybmgly68K69SYZduLch4me/OZXpUMJzLZIpd4K5NkmkYyiScaheB1XfEatng1c5zSLbz8bZjbgle0LVBxxKu5ETV9iVohJK1IgkaMEIeQ3iHYfh+HorDf4VAE5gaCQ8LshG0Q+gNtQgjzSAXlSAZmSwZmfSfY80GwP1MiKEMyPPVGTKRKuo8hxtWK5O5ADLLLjzFLT9ZLTtNKylKLy5GPzLkekiMemHslMPeSMC/hSnDu1RCUuDA44Wpg9hX/jEvgC/mlX/JNu+ydesU7VcwrWcwrUcwDaRk65xR9wSFKzDbyhk2khl2cuXOam1t2oG9uZHBcaKSja4aRHUXLia3hwdPw5ar5F6v6l6v4VSl71yi7Nmna9tyy/93//j9/b98pf//38xfhkKw0dGvB9+ZPfvZTRw2jx33TL8aXoMwMIOfV+CJYQD9WcNbzqeWlgdHhzh58Djo2PLKeWznQ0c0iETJiEqN1DVGm9hhD66Q7Vu2+PiVf/Ev/T382/LOf937x855/QtT7Tz/p+ukX/V/8svPcqe4r0lNf/H/tP/k/Az/9ad9P/qnnn3428MX/Fvzk511f/Kzvi5/2fPFPgn/6Sf8//aztJz/p+uKn/H/6ieCLn/f+7Oc9//xTwU++4P/si96f/Kz/Jz+FI2u/+OnFX/zi0i9+cfGXv4TtpV/+8sovfnn5l7+8DHt+8Ut4eEG4vvTLf7v0u99d3X/w/JffXPrFL8/9+reSV65cQ+ydD37Od+TzKQX9d62vioM79Nvf/OZjrdznZLm/xq/6z9f8M9+Bz8Vyf/9fBD+8Q6R3yN7AQYhDeopiYNroKUro/c/hkKo/JMs5628XywELfYpDIU46qUGmzGznWpJXG9NrpCRwsS7yflPMk/a4591xT7sin3aFPesKft4Z+AL4p837VYvH62bX1y2O71qd3rY4v25yedni/qTF9XGL65MWt8eNzk9ADU6PG5weNbg8aHC9X++8Vu+0Wue4XOcwX203VW0/WmkrKLftKbXtKrFrL7Jv5Tm0Fjq0Fzp0cJzbOR7dxUFtRaFV9IASsj8L74PP90xDu8fkuobluIXmeETk+WXQYplNOFoTLrsoI4GVEUpJC6akBVLTfanZIQxUBgddyEyrR/m1Rpk1B+o1RRg35noU0eLy2BlJRZj0aha7s6Gzv2ugpX6ouHCcRZtj05a4jJViNmi1tHC9nLdRXfq4vvJpY/WjuvL1iqJ5LmOKQZykF8yyiAscyhKHssgkzlDyx4moUWLOACGjn5o1UY6frsb10uJaM71bE11aEt1a0GF1nAwiLyuFmxnNy47h5SXy8sG5yuTmoYvRlApscR25qY092Fu6OFb/dK79zULHO8Chpa7NFZhTNLT1cAIxiJ4sfYAfpNvnI9sgbg883HZ+RGuhtjPikMUPYhIAhD7GJEBG3HYh3PrU1trk1trEJxr/nvMDCISYPyKJ+Gf4ewIEWoGgvEEhDgm2lvrfz3W/mmp9PFp3b6h8aYg3N8yeHqFNAguNFox9ZKHhCYSF/gQOdQsSW/vimvjAQpF17TGVdbFFRVHAQqX0lHoWtoNd2MOp6WW18OmtzdTqShKHTcSRSKkYSgSKEoChRBIJWdgMUmoQJSWAjkssYuPKWQWcnKSC6AB8jA8rO7Sek9rdkt/fj+f34zp7sR2gPpimiu/qx3YO4jsF+K5hBIr4MH0VNErqG/tOAxMUwTh1cIzaP0Hvm2b2zHG6l3htC5yKCRJhAJXYkx02jIubpqGn6NQxSuEopWyJV7NEZbX4+LCUFKtkZVuvy3VeV+DfUB5W053SuzWubTKmbbpq4fjIwWvNwmnWwHxe786KkeWagfmitumcqsGCsv6qqsG6uuGyhv60jp7AwnQ00kNQENHADCviBJSyfctwjtUZ1l05DgKCRx/dq4Hlxqba4ojmaJJ5DtksnXw7jmAcRNDzLNBxxGvexana4gCEVF3xaj4EzQCiVihRK5KoGUNQjy1QFbIQEqXwQxzC3IzCyEWBO4SwEIJD2yz0fRCCMjlEIYgFJBWULRWYJRWQKQnNPNvaRiPYL1oHZUqGJ95IitTMDjbGhJrlR9/OSNaPy1CNypKPyJYNy5YOyZYIyhELRHQV+CcoB4mP+yiYMnTVP+OKX/oV33QAocteyVe8kq8CDnkkXHGPu+gSddYx8qJDtIxDoq5Tqr0HKtIbn+1DLAgg0oJS0BGOYdkGXixN72JVn2IVP55KQIlqYLlqUKVaULmqV4ORx5hP+Fe/+OU/3rfO3/qO/35w6OXQ3Pup1VejC2+nV9b7xpqYJXP8wZbauoy0lKCAkCR3b+ovvmq38W42D14gFiaePd325YWOrw41Hvnt4OnLPb/b2XX2auu//qpbXHxg55mOU2fLLsr0/eu/12ipNt+Q7v3Fvw38/IuBf/3niV/9x8AxsdbTl2oO7hi4cq3tX/+j5/iFmt9d6lFQ7/zFrwb3Hew8d7XnX/5Ph7omX1G5d8/xAambnXq6F/7j15d+9e8Xv/zm/K/+7fKX31z4t19f/OWvEC6C7VffXNy95+Jvfnfh3351bueOC7v3ndm19+Kv/u3Sr38jdfmSsC/oEwvovwt+fv86n3Hoz/yh/vm0/4l34DMO/a0/5n/86yPJcg4GdndUjTQkdRTFdBTFdRQldBWv6Sh8iFJQ/hClADkKf36UAswv0pST/D13SMb5jpq/g0EwMnoVqZETsdA2DoU46YU56qT5GxZm2DbiHbup9pM819VKz0e13i+b/N62+b9r833b5vmu1f1dq+v7Zqf3TXbvG+5uNlpvNlttNVltNVrB+n3z3deNlq8aLN/UW76ts3hfZ/6uzuxt7e03Nbdf19x+WXPrRc3t59WmT6uMn1QaPaoyuldhuFZpvFxlvFhlMl95e67SfLbcfL7ccrbMZqzoroDrwC90amE41VGdK8nORSQnCsEejbPNzL+bnmebgXbEUf2LalPZNakoZmQSOTKiICqEEBVIigUiimTm5hTm8hipdTk+zRFmjUGGTXGWjbhAJj0hnZkOGdyp1SxaS1V9c01rIb0DEsByMsZzM2fQ2XMYFGgej14m4daZ5Ec85rMy7pNi9jqLMk/Cjudnj+akTeZlzGDgyOyZ3PTx9IShlJiepIiWhKCG1OBeWsZYObaHkdyc5d+a6tWa7NmKCa/npJOKspK5mRFFORG8vGguJo4LrU35ady8nKI8XAmaWUWohtw5fvHsSO3GZNOL2bY3c53vF/lbawNb90eQmaeP55E+n+9S4H5AOKI4OLB9hBlxCP9sa3HrAQimBn3UBjhCwrC4D9HYkIItAqHJrdWJrdXxrVXAnm1t8882BQkRSOQCbWtZAF4QoqWBrUVIhkC0ucB/M932bKxhY7hyRVA0L2Qh8IXGxvAj41hRvxCwEJTJfYpD0D4keiiYyBwYSe0VJHX1x7f2xjZ2R9V3RNY0R5VWRPHYMcW0pFomur2Q2VtY2c9u6mO2gzVUSykqJOMo1NQCVjiG653LdsqkuGfhI1NSc8J80QkhFCauqrmqsaWunE6ixoZiApwp0e4VBVFtDSjAoZ5tHEKICLgI09aHaevHtg3gOgZxCBcN4btGCN2ICrpGC7rGCfwpct8UrX+K3jPD7J5ndyxwWhbYVVNU5kBeRnd6GD8jaLQgcZaJnWHRJhnseV7p47q6Bzx2e6AXXUmuTEa69frNDhmFDhlFvpzqkJq+QM2oX8V4yuDuhq3fIzu/5VuOs7qWi/pWy/pW81q3p5UNZhX1l1WNVtWNl9UNp7X0B24bDwY79aGDamhBbKY3l+VZjHcsz7BszrDuw7gMkL3aGF5lDFc6xY5AscGQrVAUi3SSWTzpVjjJ2L9AzxOv5YHT8MFrBBRohhB1wonaUQStaIJGbIFaHF4lFqcYh+h7OBSNuSmUXDTmRlQ+ogg0WEPXheSDZMcJG4QQLyg4VyY453pQjkxgtnRglnRAprR/hpRfuqRIvmnXhAvYXvNNk/BJhTGp15AIuHSxkFTJuATFlFiN9DjtlCS1mDTF0IzrwZlSwVnXhCwkEZAjHgAJ2sKZQqLsuABI084SC8i66p95FVjIJw1Y6Ipn8iWIkgN5QJocsFD0eceIs/bhVxxjlV0zbD3zo32JOF8615tR4Uut9ktlhNrF5egGcNX9ylUCylQCS1QCS1UAhEJKVQKL1b2abQKWktO+/rd/+/Gf+v+vn/H3g0OvxqCybvn15DJsX00uvZlZezg0xcTiEuKjIwNjUjw9ub/4l2lj59XSxqa0POK//GpaRa/b0GLe2q7fNaBG7No9WiH36vV7HG6/jXe7una1sd3YTa0RPKPWM6RPQav1n38u+Pn/Gj1xahHFGU+i5FwVu5fHLrx8bTYyinVadbWutkHvDv+u0xQKz/pq92pNA9vYsl/JZDQpD2Nld/XwkfO/+Z3E0ROnfvMbieMnL3z59QXwf375i0v/8e9iR4+fO3RU7NCR87/+D7FjJ87t3Cdx5tz53/72wq9/LcQhiD34jEP/Ez+4P7/G3/M78BmH/vG+ZgCHPOz1795R0VcX11K8rKVwVVtBXEfhezikJCmm+CNZCPK4Pw3a/oM4ZKou7XT7T+KQo164o06GnwE71ao+37qbbDHBsVktt39c7fS6wWWz2XWrxW2rxXmr2WETASHr9/UW7+vNNhtubzXe2Wq4vVl/a7P+9rv6W2/qTN7WmbyvNdmsMdqqNdqqMXhfrf+uSu9tpQ7odbnOm3Lt12War8o0XparPy9Xe1qh/rhS40GFxkaF9v0KPdBGhf56ueFyqclc8a3pIvMxrsVwoeUgx7KHY9HKNqth3ColGxcTjIoJpqUUy9oiz/IiHwrFIxvnEZfnEZbvGYz3D6PEx7My0TxUETO1OtOrPux2XbBxc4pTCzWWRk9JpKZFstFJ5XRiXVFREa0X+1pzAAD/9ElEQVQ0O6UqJKDDz3vQ328k0H88JGA8LGgiIngCSsBTEx5hcp8WoB9ic2Eq0Uxy7HBkUH+Q11CIz3hYwGRYwFggBCK7drs7NjrfLXK4w3K3rM8I7WNldVATm7IDWlK82lO92zBhDZw0IQ5lRUBFHxcdXoiN5uLiudgkHia1KB9q59ClWEoVoaSB1t7FGx+sXBtvfDLd9ma+C0mcA7MFGnXAxoFBqAA5D0CfEg74PN8XctgnQp5d2Lo//1FzW/dmhJreWp9E9AGEgIK29akLJKp/29ZH/wfuSiRICQcE2haw0GLf1mLv1kLP5mzny4mmx1AHOFS6KODMDjOgX2gM+oXGMcPjaMjUHkJY6Ic49LGDCOkd6h9O7R5I7OiNa+2JbuqKrGsNr6gNL+JFFDESqxioFg6th1s6UFgvYLf2MdpaqbVFZCqZmk4timXVBbEaXfGVVulMsySiW0xWtH9wQmoitqa8fFRQMz7CrasmpSWi/F0Jwc5l+WGtDajBQULfYEH3AAjfNVDQBVvAoV50y3fKb+3Pbx3EtAnVOoxtGcO3TpM7ZumdM7SWWXrjHLN2llE2RWEK8vM60mNakwK6MoLGiEkLHMxSMWW5lPmgrvhVW/mTclpHiDtFWZYnc73xhlKrjEq7lGqbpApfTrdPybhX6dagmsWimdcTx7AHNgFzhvbTOlZzulZTGrfHlQwnlQwXVExW1O8sqpuMqenzjQw7PW06s3wrSL40mhuH6V5MdCzLsqxNNuNn2QlwHnyqTyPDu5TmyqY6Usl2RPJdLMUaRbFMo5jFE03DCwxDcTrhBTqRBVoxBO0YglYsQTOWoB6HV43HqwALxQtxKPaTYrk/hEPgDsmGomSAiIQUhBTFgRcUJKQgEQh9YKE0Sd9USDWQAHnDFtapsEUEA1KBiICL/NPEQ1KkIpPlohMVIuNvhibLBKVJBmZIBGaKB2aKBWZBOZxYQA5IIgDmqwICAQtlIs8GZIAvhLAQCFjIKxko6JJISIJCzHmnyLP2oefswqWck4x98kP8yFhferEXq96D1epJa/VJ5YXaJaF0g4rUoDouoFI5EIioTCW4RDmYqxRQpOPZ6RO4ik/9+j8+49CP/tr9S3DI2NT4yIEDhw4dOnj4UKit69ORhZczay/mVl/Orr6eWX0z/eP0Ynr5zeI9OPf5zPLr+TXRw/XJWTadkp+ZX0+kVB49tugUOF1TPUpgtxw9PmGoO5ma/ZDZkKdu3q9l9qpe0B+f96xteNInc9DaudY5cC4unu7gWnTmfMfFS8NHDwgOHRpQUH7dMdoenk44dXY1MXc2q2AyKatKRu9pbcckpnwBw1sklg0Z3n01PDbg4NcqodYXmTOYgddTVFK7cFlXWV33poK+qrrStWu6srL6cnIq589rycrrKKvqKquoXLhgoKKhraCiq6ahdumSxqULhtrahjr6hrp6Rjp/fenq62npXLp48czpD/86Ozv/nn8ff763/6fegc849KM/l//mJwAOedrr295RMVAX11a8oq1wVVdBAnIUdOWltOSuqV0XB3dIiEMI3vzXhw79l3BITcrpNhTL/XF36AMOGXIAh9DmXQTTSZbZWpn1k+q7b+rtthrttppga7PVaLnVZLHZaPa+/vb7epPNBuOtBpOtOmPQZr3Ruzr9dzW676t1N6u0Nyu1tiq1Nis1Nys035VrvCtTe1uqBtt3papvS5Telii+KVF4XSr/skTheYnis1LFp6VKT0qUH5cogR6WKG8Uq94v1rhfpLNWpLvC01niai0Uas5wNSYK1YdYagN0lT6aKp+q2cU0bmKYlZCsqVg7DNoxA+2UgHFPIIfnFKZTinJLaUlVae61obdqQ2+3Zvu0cjJJ9OwYQlooJSeBR8SX0piEXGaof7GtdYu5eZ+ZmcDcbMjSbNjGYsTOetzZbtnf61l81KuUuMdxkYuBPkMu9t025nxrM4Gd5aid9ai1heCOaa+JYbO+TrmOOlVTAWeqURrp3klOaaMkNuUGN6d4tqV4teWHNTBTaLys9MKsaG5uODc/jIONZGOj2JhYDgagKJGHTS3CZpfgcOUFnFoKdBMJ+iqWxhqezrS9n4e4uV7EdQFuAaqB6agiHNpY+Kj5rQ2QsAsIaQSCgGzRYlvbIDS/dW9ua31ma21aqI+lcd8ZQR99ISQOTqRPLKBl6AVC2oGQQjhEMCvpo77DoY8sBEF5C/z3M+0vxhs2hiqXBbw5aBmCWatCFhoZh+AEhIUEQomCEz6hIGTiEKhvJK1nMKmzN76tO6alK7KxI6KmMbSkJJgLU4aoGU0scldhcX9hzRCnZZjV2U9vb6XX0CkYPCee2RBVPRBcN+TGbjfLLNaLZ1hGYf38ooMyczM72nkLsyBiW3NeZlqanzs21LUcG9nZlD8iIA0gLUNE6B0CKOrqx3f249r7sG29mJa+/A8CHBrAtAqwbUOY5hFs/URB/Qy5YZZaP02pnCLxxgj0IRy+H5XTmZHYnBTanOTfkxM6xUhbKcXcqyI+qKc8a2O87mQ+rcJ1RjgTVGQY169Xyao0Smu0Smm1SGi0SWl3yRr1K5n1KpmP6Dis2wQ/cY5aNvcZ07IZ07AcUbk9pGA0pmiyoGG5om0zr2E2qKLfrKPX6GTenOpZToT/R8CZTnfmkhxKcizL403aki36syHk3aud7N1A86yguhVTnTkUBxr5LolsgyVb5RDNUgim8QUGcXjdOLxWQoFmQoFGPPhCBLW4gm0cUgAoiv00R+H33KFItGx4HrhDMhAZBzEJwqI4wCGofIMFgBBUx0mDEQS0A8yDYA8imAIEQrhIKHHv5KuwH+Kw/VOvBaVIBwMFJV0PSJLySRbzSbvql3EV8X8yryLZ2VlX/IGIssX9ERaCnRIBGcBCYts45AMtQymXvZKueCRcBiGDhhIuO0ZfsI84bxt6xS5S0T3DPoCY6UfnedEb3Zmdruxud0aXd2pxiF1Krm5wsZp/tRCHykU4pBTMUfQtMfEciA1Z5yZ+/etf/c2/RP7hbuAvwaH/p37Sff5jP78Dn9+BP+8d+B4ODc48nlp9IdL40tPhuQd9Y8vtfVM1rQPM4hoOl/fnvcafPuvq1av/cB/Nf9sbFgZtG4JLY6ohqacgpi8vYXRT0uimtMFNaV05KfUPc4f+UhxSlhLTuHHtu7lDSkiynImapMMt5T9dLCd0hwwLU60a8u7wCwwnGSarxXceVZi9qrV8V2e5WW+xVWe2VQ9GkMk7hHyMNusMtur0t2oNtmr0t2r0Nmt0N6u1N6s0tyrVtypUEZWrICpT3SxVAb0vUdosVd4sUXxffPN98Y13RdffFl1/w5N9zbvxmif3iif3giv7nHf9OU/mGU/mKVf2KffGU67co0K5hxzZh5zrDzkyD9hS99gyy6wbcwzZadqNSZrCMF2zh27USLasJDoUF7gwCW4kkieBHckqzyorQ1WSYirjHeqCTJsibfi4mK5yEoWNi8CmB2DSYqgoDBNDzYqjudkXGxm2aun0q2sI1NSGNFSHtTXGjPSmzUzvO9m9C/bfjA5/Fei3aGfTZ6DTpqnaq68zYmI4amgwpKnZp6TEl5dvkpMtuyFDkhHP15ArDnLsJCW301Ib0aENKZ7Nie6tuUHNMLu2OAfNy03moqM5+VEcXBQLF83CRLPzYzi4OG5BAq8guaggoxiXX1bAqCLVNbMHekoWhmqejDe/nencnO/bWh7dWocKN6EvBPzzndsjWs990AfnBzqCoBZuW/Dsx1MQHAIQmvquLu47+PlIQUvDWx8ExW/bGtxaEknoBSEu0Cf6sBN8IUgMR1hoc67rzWTLk5HadUHpwhBneoQK2Qkj4AvBoNXt4UIICIkGDX0Ph2D6KqhnKKWzD2Gh1q7oxvaI2qbQ0ooALieohBpfT4eWIW4ft0bAbhpld44x+QJ6RzuzhkLJxUJbUXdU62wof9GzbMAsu0IjlmMcQXTxjvdIQ8W2tVBmxklTo9n1NcmpSQmBXrhYvzpq0kArfnzwIw6JoEiYptAtIIBT1DGI7xB8UPsQvn20oH0U3ziGrRzDlo3hikYwrP4cAj8ztz0tpTU1rjkluikpvDExqC09aBAbtVSctVGLedSIfdyCed6BfdNV8KwmpyPKHqN0jSAlXSKjXiut0ySl1yqp1y6l33XdpFfejK9g3q1oMW7ovmEfee9u2KiO44CKZZ/87T45k3FVq/smHk/u+Czo2PYqG9VAxY7t7YZEjzKCL4nkSKE6sMkO3FzL4nijhrhb3Wl3u3OcWtDODXjnGqJrJdm1lIzwEptsD1CEJ1pmF9xOwRsm4nQS8ZrJBPUkglp8gUpcgXIcXjker/xx3NB3sXIIF2FuCvWhWA5YCBSWd10Unw0sJBx7Kg5lb/4ZUPwG5XASvukSPmkIC0Ebj2fSFc9EhFW8Eq8iqJMk7p0o5p141SvhsnfSFe+kqz6J4n6J13wTJH0SrnklIINTPVMuQ/GbyPbxR3DoakC2GJTJfWQhMJTEEKV/cIe8Uy96JF50j7/oFnfJNe6yS9wVp1gx24gr1qFXrEIk7WN0vXMDAmkkH3qNO63Dmd7jxOx1pXd7pJUG2qdm6YVy1QIrlBFBjVyJSkiRSghb2a/MzGskI3y9PObr33zuHfrRX6Gfceiv8evr8zU/vwOf34Htd+B7OMSffMztvCcSu22V0bRIrp3ClQpyWB2J2FIai/vXeOM+49CP/WYAHAq1NvY21bJRv3FHQeqOnLS5nKyZnKyp3HXDm9c1r18DkoFKub/QHfrDOKQqaW+i5O+g/8d7h3TDHbWhWI6TbF6PMu3G6U7QDFZ4xg9LTV5W3XpXe3uz1nQLSuBqjTZr9d+DBVSju1WtvVWthQgQqErjIwUpb5UrbZUpbpUqbpYogN4Xy38UUJDc+yLZzSKZ97xr73kS7wsl3iGSfM+RfMu+9oYj/ooj9pJ95SX78iv2pZesSy+ZF18wLiCin39Bv/CCdvkJXXKDfnOVpjRPUZmmaIxQDPvIlh1kl2ayTzPZr4HuX8sNqquKb6rNai5Jq8v3r4qwbAi41RnnLqDkDNSVUbnM8LxMn6y4qPxENDaRHudXaHu7Rlu9T1ll/KbC5A258Rs3xuVvTqgqz+tqP7G23PT22PL3fefmsm52Z1RTo1dJAXhpQktzUk1t9KbCkLRsv+T1tmuS1dckGBKX8SqypQH2XZTUdlZmHSaiNsWzPs6lJdO3nRJfXZxDK8nL46FTOPnxHGwcGxvLwsQAEXHw0YWEaB4xlkdIKCpILcbnluKplYTyOlJXG3Oyp/T+cP2L6Y53c/1bKxBvDYQjtIC+hzofWQieggNAAE4iLgL4QQR1cdsSghBcanlsawUK4UAiF+gTLYtwaOj7LPT7RXHfx6EPZXIfcOjdTPszsIaGK5YgTQ5GDI0SR5F+ITCFoC8oc3Ai45NM7T+AQ2AN8QXJUCaHWEOdUfXNYeVVgdxCfy49vJqW3c5k9RVWD3Cbh9ntYyz+GLNniNHZyaqh0XLxpVG8gYjOldCBe17VI2aoGvVYnn4o2c4z0SEuLaiEl9ndlN1WG80ghcVExoQFkLJjukpQU12kKQF5QJSs/VE9QyS+SMOk7hFi9wipa4TYMUJoGyloFOSX9+ewuzOILQk5NZEJZcEhZcF+5WHe1TF+DcnBbZlhnbnh/fioaU7S/drMR81ZT1rTH7emPGlLfd2Z+bQ6uT3SKk9JDHNNmiOjWSll0Chl3C5l1CVtzL9u0nPjNv+mecv1W50KVtPGPqtWYRP6nr3Ktp1yFl1yZtM6bq8c4986JywauXcomZYp65RZ3a5PcK8Q4hCRaksn23LQltwk4+pY45ZEs6Zki5pUi6pM64pc21K0Q3G+XWG+DQtrTcdZEfDmKKxJOkYvBauVjFNPJqglElTiC5QhOyH2v4BDMfly0egbUXmyEajr4ajroZCgjfhCgEDivuliQkn4pEt4QbAbIsgzABZCCtigdM0d2V7ySLjkmXAFUfxlyDlwj7vgEX/RMwHQSNwrQQK2HvFXXGPOeyRc9E0RAk/aVf/0K+ACCWvkxOCFkEgGgK40cdGzvkjLEPQLXXCPv+AKmdqxF51iLztEi9tGSVmHyZiHyFqGqTgm2PjmJwbSeJ60Flca34nW68TodaF3u6eXBThlZRhEsNWDwRQqUwkqhpYh1RAe4JCqf6mF13BO+Fp1+Gcc+rFfeXD8Zxz6a/z6+nzNz+/A53fgMw79GR/Ify+nAA7FmpmGGRt4aaq5KCk5Kyg7yyvb31SyvHHTVPaG9nUpZWmJH1Ujt33wp71DIhzSkZfSV5TRV5LSV7qmryRhpCxha6TgawfJckiUQpiLwfejFHQhVi7MUSvNR4+VeKcux6gLozVO0Vku1H9QZPCiwuhdtfFmteFmtd77ah3wfzarNEBblWofXKAKla0Kpa1yxa0yhc1SeUQlCPm8KwILSPYtDywgGdBbnvRbntQ77rV3heLvOFfecy6/Y196y778jnXlHfPKW+blN6yLb1jnXzPPvmKefsU4+Yp2/BX12CvqUZHe0E6+pFx4SJJeIanNkfQmCcYjRPMBklM30a+dENFGiuugxXWyo/llsfyalK7y5BZaWG2qY2WASYPvLX6S/yiLIGhqYJaWRuPyAjLjYrOjcDmhnAjncmvDNi3VcSWlBdmbizI3FmTk5m7cnFdQWtHUfG5mvuXqsuXm/s7W7r6RyaSK2pC8wpiK6pSa+rSS6pScwpikrEDieqe4ZK24BFPsSoGKXEmAcxslo7kwtxofXZHiWRXt2JTs3lkQ2cLLKi7OJRbl5RVhM3j4lEJcEgcXz8bFsAuiOQUIEXEJsTx8YnFBejEWXYKhlGHKagvamhnjPaX3hhueT3S8nxMgJAM9Px8kagH6BHsQ/hEWwq1+hJ8PRXHCurhVkYCFRreWRz76P9slcB+zEJByOAChbRb66Aj9wA4SPVzoQ4Q0C4nWvSJraGuu6/Vky+PRmrWhknkBe2qECmVyIxP5Q5OQmgAslC5U5qem0KfFcmAN9Q6ndg0ktvfEtnZFNbZFVNeFFJcEFDKDyhgJzawCPqdsgNM0xOkcZfeMMEG9Q8yuLnYdg47CFIcx+P71cz5ti468PuPMStVIrn5AgY1ztGNgZAAmL6WQkkbDRaQnhgb5J0YFFxIzh+uJ8z2UySHywPbcVeHiu6Gro2T+KLl7lNw1SgJ3qKEfXd6dxepML2hOzC4PjWa4e5Cd7nK87SvC3RqTfDtzwvrxsWP0pJmi5NXqtAdNKY9aEx+1xD5siXzYEvW8Lf5xVWxL+J1s+UtocSmGlEY54JC0ced10x6whgCHrpvyb9xplTZtlDTpVbGbMvIZ1fXoVrJtk7Nol7OYMfB555Hx3itz+bZ/m+LtYmW9UiuzugTP8gIfEsGhgGxDJdmwcJbcLNPyZKP6ZNO61DsVKWalKWaFybfpibdoSSakJIOCFIOCTCNsrlEOSi81TyMZo56MV00mqCYUKMdClBxWMRanBO5QHB4WH0avioYOxWHlYzE3Y/NBN2LQsjEIDt2IRMlG5F5HMt8gOC7jGjLnJw0q3GDajziAkEfyFUQpiMnjnnzRLemCa+J514QLLnHnXOLPwyAgkGvseeeYc87RZ1xizrnHQYUbBMGJg9zirjhHnXOLvQDGkW8aTFOFmapAQSAwgpC1cMSqmF/qVcAh2PqkXvaEl0g45xqHXBAyte2jr9hESllHKlpHaVhHGdyNtXROD/DBo/1oFR7UDhcq3xHE6Hamd7pnVwR7Y9Jux1M1Q3mqoSWqIUWqQQgOqSI4VGLpNYQKW60N/fq3v/h7+S75x7mPzzj0+Wfr53fg8zvwV30HPrtD/zhfCB/vFHAow9Q81cg8Tsc0WsMkSt0kTNXYX0nX5aaa9XUFA+nrqlLXgHDkr/24WLkf9A5BA5IIh/QUgIU+4JChkriNwU3vuzpBfxKHUrx16PEm1Vl6HXmqI0S1BabG/ULNF6U67yp03ldova9Qf1+uulmu/L5c6X2Z4maZwvtS+felN9+X3NgsufG++Pr7ouvveDKgt1xpoaTeFEq8RjwfRLB4wxZ7y74CFPSOdf4t8+xbBujcW8b5t/Tzb+hnXtNPvWaceEU/8op2+BX14CvK/pekPS+Iu14Qd78g7X1BPvKw4MIiVn4Me3sA49iN9e7AhbYTUlqImBYiqY1C7mTge7m5A8WpfG5cGzmwMcupJty0ylO3OcBSkBk3yS0caOzgVjel0qkxmLT03HBKhndZiGW9hUa/luKCktK6rPw9Gbk1afmV6/IrN5U21LVeGJm+t7TZtLF7dcv8nrb+rJLapILKtIrGjLL6tLzK9HWl0Ws3+sVkOsSkq8Wv0cTE8GqK3EC3BnJWHS+/jJRQnO5bFmVfG+vQnuvfRoMZNxnFJXmMUhyxhIAuKsjiFqQVFiQXEuI5BbGF+JhCPJKvUIxLLsFmADUVo8gV+dwafGMzbaS7aG2g9sVE59uFoU1o9YEpQD8YEwTRcNv6gD0f4edDQMInAdkI7QxuLULB2/f1aSLCH0hHEGEPAM8nmu/d+lQLQhaa796caX850fBgpHx5CAYNIdbQmKhMbjJLMJkxOJH2fRwCLkIkahlCWAixhlLaIUGhO6qpPaKmIbgEWIgdVMSMbWCju+F/x8IGAad9mNUzDCBEF+IQu7ubU8dhYvNYIagqJ3KXNbPnFrZBK6lEI5xl4o92cg7x9faLi4vIy4zLT45MDfNP8/MoSIhoYOfPtdDm+2jjw5TBEUr/J+obofSOUHtHqb1jtJ5xKn+c1j1OaR/E1XRmFbakEtvT8puSMoqDQoiOtkRHi+Igp6Zk325UiIAQO1OYtlyVda8+40Fz8sPWmIdtYQ9agzZaAh60BD5tCXtYEdYcbpp18zxKTIImoVIiodMgZdB13aj/hnGfjGEvLOTvABE1iRs2SZrwFa17VWzb5a1bbliARnU8nzkmvXZLW7od0Kx4p1jZoOyuVUOyL4JDBbY4kgWRZE4jmLExJiUok5pcs5pcy8ocq7IsK0aCMS5UIy9QOTtAPjNYIStaOStZNSNTNSVHOSlfORGnlFigBPwDzBOdD+SjEI8HIvpjOCQnwqHoPFkhC8mGZ18Py5IJhsgECItLk4AWIFGnEORcAwh5pFzyTLvsmXbJPfWCW8p5V1Dyeae4044xp51izjhGnwY5RJ22jzwFW+dYgCXo9rnimnDFJfaSfdQZZzCIEi+LghaAtYS+EwxXFRlQCAX5plxBtqlXvZMvuyecd46FU+CaZ+wiL9hEXbOOVr4bZ2yXbOuU7u2aE+WOyfEiMr2o9W6UTmdKlyO5zYnW6kJv9URXhUeQ0+xScfphDI0QnlpIsWpwqWpIiWpwoapfibnnYE7wal3wZxz6M750P+PQX/WH4OeLf34HPr8Dn3Hoz/hk/hufAjiENrqbZ2ibrW+brWubpWOXrmUTp34nSFHfWVbtltQNjWtSihISctd+tEf0fXfoqrqsxA9wyEBRzFr/ppeNdqATzB36A+5QsCO4Q5rJnpqUWIPKDO22XKVhvOI8TekeW/l5sfq7Mo330AJUpvS+FBDo5vtSuXclsm+Lr78rknlXBJ6P5Due5FvuNRAUvIFes8VEegWVb6zLL5lQ9nbpFfPia+aF14xzbxhn3gD50E4iop56TT39inLqFeUEeEEvqYdfUA68oOx7QdrzkrTrWcHXz/BfPsN/9bRg54OCg0uYK6N52t15bk15UTXo9BoMuraAUUcoqyfWNJLLWxncTjahi5HeXBBSl+FUG32nxk+v3sOwO9htPDd3srCyp4ZfXNeNLq3IpmPyYSpnumt1kGmzmZJAU35ZSWlDVvGBjMKD60r3byityylvqGg+0TZ4YWD6ytjsmYHpmoburILqtILajLLGjKLGlJzapIzykLhcz1WZlqvSZWJSZDGJfHVlVoBHNTmnsghXTEvj5QSXxrlURds3pri1YEOb6Ik1vKzyknxuKYFWTCwoIqJ5xGwuIb0Qn8TBxhdi43j4uCJsQlF+Ci8vsyg3rxRVUJbHqcY2NlBG2nhrAw1PpvmvlgTvgYi2pwN9mJGKDAvaFO0U8Q+Uw62IyuFEHUGiFISPWdgQhI2wzZ/UB9tnm4IAdYS08yc0DyzUtTXX+W6q5dlYzb3h4sVh9tQwZXysYAyJ1Yb5QsIyuQ/64A6JKGhbIhzqFiS18mOaOyMaWkPLq/w5HD8OLbScmd5aSBkoqhRwWodY3cOsPgGAEKNXhEN8TkMpm4JhRGVyXbIrzFG1RpmVuklFhnHMu5GYwKDo5NAgfFwoJymcGxtACfGkBnmVpEXzi/CLHYyZPtrQEBVYCBDoOw1Te0EjtL5RWs8YsBCta4zSNoir7srmtGdSenOJHRm5ZWHhFHcnpq9DTbxfDzpymBI/U5i6Wp19vyHrYXPqw7a4jZaQjRbf+81e91u8N5q9HzcF3i8LaAzRz7xxFiUuRpdUKpHUqpPS7bquNyBnMCCrL7hhOKZkNqxo0SFp0HhVp1XaqEveol3BskXOAtSv5rR8O+SBVdSsoXeT/J1iFcMK+7vNqf6VCA7ZYIm3caRbRJIpg2DCw98qx1tU4mwqcXZl+XeZKSbYMLWcAIXMALnUINnUiBvpiQrpGUrJOQqJaKV4LMCPEqQmROXLR+bdjMq/CWgUXwDW0E0wiETWEAh6h8AdikHLgS8UnXc9CnX9IwtdD826HpwhE5gu45ci6Zt8zTtZAqmOA1Mo9bJH2iWP9EseGRc90s+7pZ1zTTvnknrGMeGEfexxh+gTdlHH7aJO2Eefso06aRd9yiHurGP8ecf4C05xF5xiz9tGnAKwgfo6uBrSgJQq5g3YgwxX/SCflCuAQyBYeCZddIk96xh1EmQfdfZu1NW7sQp2ybcc093ccsM9MGneBKwnkeFBLvegNrtSupxJbY7EehdqrTu9zgdXGp1EzvBKzb8TTNL1ZWr4FakhQdsgnop/6W3PgfTA9eqwr3/7uXfoR3+H/iU41D60WNM53TW42i1Yr++cbeye7Rhc6h7fEEw/HZl8PDX7eGHp2cLyi8nZDQy9KSa/LTi9MTyjMTijMSirMSwb1ByW0xKW2xaGag9DdUSgOyI/qD0SLVJbRF5bJAjVFoVqj8ptj85tj8pp+31F5LbCMdHojpj8zpj8jg8LDKy7YjDdsdieOFwvKAbTGY/vSSL2gpLJfWnUgTTGYDJ9IIHSl0DuS6QMCDWYQOqPJ/bH4ntj4BQcPwbXHYPrisUiisF2RWO7orCdkdjOCEKPSJEiEXujiD0xRH40sRsURQB1ISpAtpEFXZH4zgh8RziuIwzXHoZHFP5BHeH4Dng2HK6J7QpHd4Wj2uEPD81tC0XzY7DtaHr75OyzhfnnczPPZmZfjU09HZp81Du20Tq4UtM519C92Daw0j3yoKVvrbZjvqx5qqh+7N7DZ59/hX9+B/5O3oHPOPSjP5f/5if87IsvCPpOeD1nvJ5rgb4HCKfjgtKyT1a1CJE3tJVS1pWQUZSQBBySl/xxRPSf4pChsriV3g0vG60/ikNQLOesneylRYrWK0/TbMuRH8bKLVDk7zNvPucpvStRFpbA3dgslX1XLPOuRPpdieSbomtveRLveOJveWJvuFffFF4BvWZfRsS69Jp18TXrwivmuZf0sy9pZ17STr+knXpFAwo68VpYBfeSfBQMn5eUoy/Jx16Qjj0nHnlOPPSctP8Zad9Twp6n+J3P8N88wf72MebXjzG/2cB8tYI5OJEn2426W4tKBFIozmOV5RdX42vria1C1deRSpuotAZCZlWmf0WMTV2waZOPSYf33dGYuHkMa4bTyq8UlNcPUerbScU0Bim6PMu5Mcig5c6NAXXZRUWlDTm1Rzc0Hslpbshp3L+psX5TY01eY01J676a3j01vQV5jcnrShOyKuNyamM3VMdl1UZlVPrE5NouX6+9Is29KoUTk8hVU6H6e5QRc0q5OC4zuwgfW5bhW5XgUpfo0pDp04gNq6ck1LIyKgrzi3kFHB6BxiUQuAX5XHwmF5tciEkAd6gIm1iUn8zLS+OhMotR2aUobFkeswJTV0MeaCueHWp8MNvzcnlISEQwI3V8a/2DNmFGKjImVShRUxBUxH3IgoM4hI8RCIjt04foBz7Ppw+h5m2+R2j7wFYkxPP5o5rr3kKEgNDWbPvWTNubycZHoxUrQ9zZEcb4CHF0DDf6AYeykBo5kRBHCElQ+H0c6hlO6eyPb+n6YA0VFfswKH5cSnQdE8Pn8QTc+iF2J7DQMGtwiNknxKG+ITa/l9MMoTF0ZhaWHZLHdc0psckqtsjk2eVw/PPI6XnZ9LzkKmxiCzquOSO0Mt6vMiGwGZ8iqCLOdjJG++n9Q0A+YAd9KtjzQfxRavcotWuU0i4oqO9Fl/ahuQMYZkdmfmlEFNPPqzohqL8gYYqTtlCavlqdfr8hdaM56UFL7IPWUGChe01u603O95pdNprdHzX63Cv2agjWyJQ7nit+gS59s0RavV5au1tOd1jJEKK0p5WMlrTM59TNB2X12yQ0myW1228Yt8vfaVMwByjqVrAeVnOc0nYb0XBskr9dpm5U42LXnO5XWeBNJtjkE2+jycYYilEByZBGMmWTzQtJNjySXRHBlp5zG5+si4nTzI9Xz4pVSouTT01RTMlUis9WiMtTSsCpJhE1kgiacVjVCJRiJOomkrKNV4jDi4rlPuhDlAL6ZuxHHArPlgnJhDI5KJaTD81UCMlQDkxX9EuR80qS9Ey+6p5y0T3tvEfmBffM824ZZ9yzzroJ5ZJx2iH5mF3cYbuYw7ZRh+2ij9rHHLeLPWEXd9Iu4RSi+FN2caftYk7djThuF3kCIMcz6RJkZyN2U9Jlt8SLAFpeQEQpEKh9xTsZWOiqZyIEJ5xzjDplH3nCLvLkXciRi5V1Sr/lnh/gWZDiTcL6Uhne1CJPaqUnrdGD1uFG7XIlNbkQKzypxX6MwnAqJQMLvYSJeA8fnLkzXseepuHGVfUpUQ7gKQcUG3rwI3xXCz/3Dv05X6F/CQ4RKmczWVN43gK+eCWVPBGL7Y8n9OQWTZDKF9iV8/VtK93993sFj1r7noflj58xLd2hwt2pyPlGkbVTs2yHRukOrfId2pU7dKp36NaBdhrU7zQC1X1UzU6jmm8Ma3cY1HxjULNDv3anUDt0Qcjxn+orvSo4Zqdx/R7TRpG+vdW0z1Sk5n2mrftM2/aZtH5r3rzfsvWYPf+Cx/AVv/GLXsNn3ftPu/Ycd+w87th9yrn3tEv/Kef+Y/a9R2z5B6279lt27rNo32fRut+iZZ95K2iPectu85ZdZs07zZr3WLaD9lp1gL617gTtvdux2659t13bLltEO++2bmuHTcs31k1fWzV9bdn4tWX9DrM60E7z+l3mDbvNGkE7LJq+Nmv85k7z1yaNXxvVfWNU+5Ve5ddqvEvmxaF5go7+pz2DD/iCh42dj4sb1iiVc/kl06nM4ThCXwZjDF+0gCtbTmPOxJPnwtGzvqkTk/Mv/uBP4c3NzfX19enp6bdv3/6d/Fb+e7uNZ8+e5eTk8Hg8JpNJoVDg4d/bHf7D3c/3cKh3+knT8EOR6gfv1/SulnXMFTbAGHQ+ilrB5HxOlvtzPsf/28/52Rc/pep6ULRBXjRdH7quL1XHi6ztjtNySlO19L6ubSJ2U1VMWv4alMz9RTgEmd0/cIegd8hKV9bTWiPQUT8YJq7+od6hcGftJC8tYpRuWap6a+aNYbT0PPH6Ok3mGUfubZHcZrHMZpHkZhESgQAI9I539W3hZUSci284F19zLrxhX3iD8M950GvG2deMMy/ppwCBXlKh5+fEK8rxV5RjiACByIdekg+/APghHITtC+Lh54TDTwsOPsHve4L/9il+7xPc3kfYXY8wXz/K/83DvP/YQP16DfX1HOq4AKXbCJN7cmmM3Bp2XlMpuqEO29JC7GwjtjUS6upI5TUkdiUOXZoeVhnr3BRu2xPmMhIRtpBasF7QsMAe6i+ZrK6b4jQNsqt4RfTY+hzH1iDdBmPJbsVr0zcVVm9obtzUe6hosCGvt35Td/mG1py02oyU6vwNjUV5nWlZjZFrykOSygJJVYGUqkBarV9KreOqQt0l2bLLsnSx63niUhnqGqQAr6KCHC4Hx2ShuJSUckxkVZZvTapHXZp3fVZAdW5IGTqyGAcp3xlccg6bhqIz80kcLKYQl8nGJHMwiYUgdBIHlcrJTStEpRajM0vz84vRtGJMVS2tq6N0eqT5wVzf6+URxAtan4DauferI0INb4qmo35IxBb1/2xTEMxFFVIQImHaAcx4Ffk8f4BzoPlnW5+gDtDOH9Rs1xaiDiELtW5ON78cr9sYKV0cYkG49uh4wfAEZngyDxqH/kiz0A/dIcQa6gFrKKqhJaKiKpDD8maTQstpGW0cej+3SsBuGWHxR1kDw6yBUfbACKtfiEM9/Zz2Vk5VBZPCZWcxubFEbhCO60vgBtO4yYVMchGhqgTTVZY/UJzbT0lswUU3ExL4JeiRFup4D31gkNaL4NDvExGlZ4QK4o9Qu0cQHOoYJrYI8DWDuNJ+DKstE1sRk1gWHdGJSpwuzFyuzFirSV6vj7/fGH2vMexeo/+9Rs/1Rue1Bvu1hrtrDbb3Ghwe1rvdK3JrCddEKZ/IkzrLlJUuh9FD8ppDqgaz2qZL2qarWiaPDczv6ZpNKur1XdfoktHolNPrlDfqUDDtVICUhdv9CubDytYCFctWReNKbcN6V9vmdJ9yvDuxwBJFMM0mGeSQ9XJJuhiSIYF8i0Qyp5KsqEQrIuY2NtcQk62fn6OXm6WZkq6ckKEYl6UYm6uchNPMoBiiC81QrDsZVONotEZ4joJw4pA8GERxSPsQ0lAkFJIsF4u+GZOHuEORSIIC1MjJhGbLx2G04zGGyXizRLxZSJamV9J1zxQx97Rz7plnPHLOuOecccs+6Zpz0jX3tAso+4RT+lH7pEN28Qfs4g44JBx2TDzmmHzCMeWEQ+oJe1DycbvEo3fjjlqFH7IJO+IQdcotHvLiIInhigviGkHf0QX3pEseIGSyEKTVXYEGJIfIU7bhJ2zDT9qEn7KOvOqQrO2F9fGjZvszaX6sIh9mpSe9zoPW5MXo8Gb0eNO7vCh1PlReCIsSw8Ok8dKJ7HgOMZST4kYJsMFa3MHpWdE1nHmqPkXKfkXabs0e7vO48K/+47M79KO/Ff8SHMKVz2Zx53HFC/lFi9m85WTmbBhuIIoyksGaIRYvVDQst3Xf6x9+NjD6hlzzSNKh5lc36V+qFn+pWrRDo2qnRsUuzapdWjU7dWp36dTv0m3YrdewB1H9Hr26PXq1e/RqQLv1anfp1ezSrdmpW7sTEEinbod2/e/rG91qIKXdhvXfmiD8s/9Wy/5bzQdutx6407rvVss+05aDZh1HrfhnnAYue45d85sW95m44CY449R31qnvnFPvGQf+Oef+S26CKx7Dl92HTzr2HbfrPWLTc8iKf9Cy66BV5yHLjkMWHQfN2/cjdNT+rUUbaB/AklUXaL91N+gAbO927bVr/4H22LWDdgMgAR3ZtOy0bt5p1bzHommPedNucwChpj1mjXvvNO0GxLrVtOt2yy6TZuC63cYNXxvV/0a/Ss6zg1D9fGD0bc/wk/r+R+UdG9SapSzubCJzJpI8lsiaQpcvESsWCdWLWaVT0cwJL/SoeUzP0MyTP/ij+cmTJ35+ftevXx8dHf2H+1X9P3bDi4uLBAIBWAgW/2Mv+n/xC30Ph8bmHrx8816kZy9eT84uTs0szMwtDg6N1tY3FhUV/zXeiM/Jcj/2mwFwiKntQ9fyZmj5srT9QWxtX7a2D0vHE6/hFHHDxFJMSUvsusI1yb8ch7RuQpb3d71DgEOWutc9rDSCoFjuj+NQoqcWIVKnNEmlNUNmCHVtFi+xRpF4yoQWIClIgdssFNviXn1fePkd59I7zoW37PNvWOfess68YZ15xTzzGkQ/8wooiHYaXCCEgqjHQS8Q8+fIS9LhV0K9JB4EvSAceFFw8Bn+gFAHn+IOPMbue4TZC3qM2fswf+8D9K6NvG82UL+5n/Mf69m/WcreOZVzoSvbqiQrh5jVRMwbYWNGK/O6mtDtPUR+H7mjjVBfR6ysJBWXF1DLclKrU0I6k4NGU+Pm0zHrqIoNYv8ifbq/cKGuepHXPM6rLS1jxjajHFqDtGsMxJtuXBmSlZ+7obOmYLKudGtV3mRJznBGRmfimsaYuNqklObUdZ1xaa0hCbV+MZU+cbVeCfUeCfVOcbWGS4pl529wLsoSr97IFJdN0dDC+XuzcdkMFo7MQjEZWWXkFMhUqM0Lrc0MqEnzK0nyose4FUS5ERMDiWkR5Jw4Ci6NQkMVsPJR7Pw0dn4iCx3Pyk1gZKcwstPYqJRibEoJLr0Ig+LlU8oIpXWMrq7ymdG2x4uCt2vj79fG3q2MvF0ZersieLci2PyuHE7wsS9ouyhOGHIgoqDFrq2Fzq2Fjq35TkRzHUJtow6YPCIE6t6aFUpk+yDHtCOa2VbH1oxInUJ1bE23bU23vJtqejFRc2+keH6YAV1Dw+NYwUQeMl9o4nsJcn/QGhL1DkGmXGt3TFNHdF1DRFlJIJceWExNrGcVdCNDVxuGWJCg0D/KEYywBwGKxlgDI8x+AbOnj9XZzWpsY5Y2cRi1XEJpIaqQk84rzKkoJNSzS5pprW3kvnaSoLVgoA7dU5XLr0L3tZKG+fShflq/gCasi/shDm2z0EcconaOUtpGSA0CfEVvPqsju6ApNac9O2ucjloqy1qvTVqvj1xvCFlv8F9v8Fyrd1mts1+ts1mts1ypNQOt1Vk9qHPYKHXuSdAjG5wvkD/HuilerSDHV9OY0TVcN7y1YWDyUNfohaHpY32TRVWdMQWNATn1XnmtHgVdvqJ+r5Jhn7zhoLzxiIKpQMm0XVG/Ulu31tWyKd2jDO9SUGCRQzDOJOpnkfUyydrZJF0U0TCfZIoh3MEQbqOwxpl5uhm52pl52qm5GnFZShFpcpEZiokY7VyGGanMkdfoU1jnTS13TyPejshRAb8Ieoc+4pCSCIdE7hDgUCxKNkZYLBeWcz00+2YcVhvNtsOy3Ym8QEp5WArByjdF0StdwgMcoewT7rkn3FGgYy65R51yjzuDco45Zx51TD3kkHQA5Jx6xCX9mEvGcefME05Zx52yjjlmHHVIO2KXdNgifJ9lyMG7ESedYyEv7rJr/GWHqHN2kWccYxAigvg4V4iki7/iFnfZEarjQo/bhBy3CT1lFX7OJkbWNcvan5wcwGT6cSp8OPWerCY3Rps7vcOLwfdj9vgz2kNYFdE8elpFXn5tErU2uKTWt6Haq5nnUp5vTfY3xtwyImnZFKp5Fin7FGm419i4j8SHfvlvn3Hox37p/UXJcgUVa5mcNXLVPVrNfXzVRnbxaljBiB9WEEuZyuPM8moWGzvXB0ZfDA+9bOK/so4d2KNZ/o1m1Q7N0h2qVTs1a3Zq1e7Urt+p27BTr2mXfvMOg+adho0i7TBo2GFQD9ql1yDSN3r13+g2CtX0+9pp0LDLsHGPcfO3pm0H7nQeMu86ask/Zsk/BOs7HSesey86j0p4T0v4zV72nDjvOnLWWXDWZfCcq+Cc6/AZl+GzLiMXPSau+kyL+c7C9ozL4CnHweN2A0fv9h+x6QMuOmLTe8Sq5zDQkRX/gCV/v1X3PkSw4O+35h+w7jlg0wvab8v/1qELtM+hG7TfkQ/a69S917F7rwOQUuce2449dzv22LTvsW7ba9W2x6J1t3nrbrOW3Xdad5m17bzVsut26y7YmjbvMW350qDha+PqOwljtfy3YyMvBoYf1/U/LmpZwZZOJ9EnIsmTEeSx7NJlStNDat0GuXotv2QxmjR1K6ZLxqOxZ+LR7/+qBGuoo6PDwsLCzMwMhUK9fv0ajqmtrU1LS3v58uWLFy8SEhI4HA7sb2lpCQgIMDc3z8zMXF5enp+fd3FxYbFYDx8+BOeESCQ+ffoUgCEsLGxhYWFjYyMrK8vGxsbV1bW+vv7Nmzetra1w2L1792ANh+Xm5sI6Pj6ey/0uRfnVq1c4HA6DwYD9Aj6MtrY2nAV3CP/gHvT09BobG9+/fy/6K9bW1rBYLNw53EZlZSXcKjzV19fn6+sLf0tGRsbq6ircNlwBYM/S0hLuEMAPTDC4q8jISNFfCmzj4OAQHh7+/Plz0WXhtSYmJuDG4Mo+Pj6AiHAk/JlkMhlub2hoyMvLC4bBw1/x1/iJ/v/ONf/oGFZ4u/OwpIqqOviPbHx8vLm5ubj4Mw796A/xv8YJgEOFOv4cLX+Opj9XK4CrGcDT9C/W9CvV9mNreqbIWTiKqelevQ71cv/tOATFchY6/ykO6SS4axSEa5UkKjWlSQ5mX5nBXF4jXnlKv/qGhQTBvWdffM++8J5z/h0boaC3zDNvGKffMk6+oZ94TT/xioboJfXEC0AgyrHnlKPPyEeekQ8/Ix56Rjj4jLD/GWHfi4J9z3Hfgp5hv32C3fcY8+1jzL5H+d8+RO/dQO+9n7dnAxEs9t5D7b6Xu/NezpfrWb9dyfzdbOZuQeaVhiwPRiYTlTWKx9wvKrjfhBnvwQyOkgTDlL4OYnsNoamUUFNMKC3DU+oxeX1Y1DSeslJQsUHo26DMLdJXBzirdZUr3MZJXm1ZGTMGcKglSLtCX6zq+uVu6ZuTsvpLiuaLSpazN80mr5uMSRsMS+gMX9MeldIbu24wLKXbL6HJv6rWLabRJaHVLq7VdFWj8qJy4Tl56oWbmKs3U8RvxKpp5vp6wYRzEgODZ6LIrNxCZk45LbOKkFiTH1WdG1ac5keL98DHeODj/fCJQdjkEGxmFB6fiqNm5zHzMtnoZISI8pIZuen0nAwGKoWLgSGtCdz8ZG5+bhGWUEoormV0dlUuTHY/WRp6tTL8ZlnwZnng7dLAu6WB90sDm9+lI3yMfROlvSEUBBNdoeANEKh9a74NkQhvvpMQimZBYPV8ZCFkLUQdcH5m26AQ7hOJuOgjDk23i3Do7VTD0/HKtRHe3AgNuoaGJ/KRcatgDU18N1zokxy571lDIhzqGkxq6oyqa46orAwrKQwupkVUM1EdhZx+Xp2A0wYJCsBCo5whEQ6BhDjUO8Dq7me297OaetnVXZzyZg6voZDdzC1sKyztYjX20vl91L4BykA/pb+PMtBL/SBgoUFan0DUJvQ9HPqUhb7DoRFy6zCxfgBX3oNm9qAp/VjiCAU/X4ReqUxer4tYr/e7V+95r85lvdZutcZ6tcZitcZstfb2So3pcrXxas2tjRrLB+X24yjTcgdptu7lYhWxOhWZfk2VBX39B8YmTwyNnuobvDQweqKvv6yhOaWsOqyg3HtTiX9TtRfQSEl7REl3QlFvUkF/QgnoSKtWV7PW7U59mnMRzhFXYJZDMs4g6meQdDLIWkBEWSTdLIJBNsEwq8AwNV8nNkslKkMhOkshMkshLONmcOqN6Bx1LPtuUb1fbUd4+0AifySzrS+NXuqTkKebiFVLJELQnKhrSCEagwhpH8LcjMu7GZ8nF4e6HpV7PQatmE42zqZZM6tCSxtTajvy6rrz8Vzf0GxN34xrHlln3HKOuKFEOuySd8gRddgx97BTzmGX7MMumYec04CFDrhlHnHPPuaac9wFSAl1DOSSe8w5+6hj2hHr6P0WoQdtwo87RUNe3CWAIpuwU9ahJ5CeophziKIhRO6SU/Tlu6GnrQKPWwedsAk9axF6EToyPdC+AbQCX1alJ7vJjd3mxupwZXa7Mro9Gd1+rLZQdnViKQtViya3xHM7/So6HBo7rDs7rHpaLJtLb9HjNXLNVQg6dwrVPEqV/UrUfcqMPNs9g373i8849KO/GP8Sd8g/qzcUM1NQvsZufkBsWE9kjfnkdbhld4dhh9LII4yK6fqu1Z6RZyNT7zrH3oTgV44Ztf67asWXOhVfatR+o1WzQ7sWcXv06nfoNyA8Y9S0x7hpN6LG3UYNu43qhRKuDRHtMWjcrd8I2z0GTT/QXpNm0L5bYAe1H7Pin7TtO2Xff9Ku95R9z3mXwateo6CLboMnHXtPO/WfdR087z500XPogrvggsfQec/hC14jV/wmJIKmJYKmrvpPnPcYOOPaf8qp/4RD/3G7/uP2vcfseo/a9ICO3O05ZMM/cBcReEEiHbDtPmDHP2jHP2DP3+/QfcCBf9Cx55BT72GXPtABl94Dzr0HnHpg/wF7OLJrn23nXtu2PTZtu61bd1k277Ro3mHWtPtOy65bTXvuNO++07jndtO3t1u+MWw8at7uh7nf1PN2cvTh4PD9JsETZs1yJmssmjwSWCAIxPenFk6TG+5zWh/SGh4nM5ZNQ7qv2bUeMW1pFTz8/V/bwDBxcXGALgAtwAlAAnAMsAdABRACYAnwTH5+PrAHUApQx9TUlJubGxwPz5aXlwOiADsFBwcnJyfDD1dTU9OKigooumtvbweggqvRaDRjY2NgJ9gfEhICP3Hh525SUhJQE6yBZABptu8KkAZuJjo6GrgFeGnHjh1w5cePHz969Agucvr0afhh/O7dO9HxUODX2dkJuAJwAq9bUlICL6evrw/cAvsBcrKzs3t6euzs7ODPAUyytbXF4/EDAwM3btw4c+YMgA1cCqDr6NGj1tbW8D6ILgucA0VxAGwzMzPAVPb29oBVAIrw58ArBgYGnj17tqCgQERTn//92e/AH8Uh+F8FQBwg+zMO/ehP7r/yCYBDRVqAQAFcjQCeRkCRun+Jhl+Zum8FQJGGT468jYeEpqGYrLLENegFEoVoywv1n6Zv/6B3CIrlfuAOAQ6Za8u4W/5Jd8hFN8FdHR+qWRIv35IqMZh5cRp9YYVw4TH14ivGxXfM8++ZZzdZ594zz7xlnHpDhyAE6AI69pp29DX1COgVBRqBEBfoBenwM9Khp6SDT4gHnhL2PynY9xjq3xDteYrd8yR/95P8PY/Rex6idz/IA+3ZyN19L2fXes7OtZyd6zm713P2rOV8u5azF9ZrWV+vZH65mPH1dOaBgczr1Vmh5KyK7KzFAszLSvIrPnF1jDA7Q54eJY+34PpLMN1sXDub2FxCrWlilAwyi6aZ1cuMznX69Bp9dZZxr5+7VlO5VNg4WlRVVEGPas9z6AjTqzC+Vi57tU1GcfSm6byK7Yzy3dEb5sMytwXSJoNSxoNSRsPXTYZlTQakDLrFtNsva7SLabeJ6zWL69Zd1S67oMo8p0i4oIC6cjP+6o0IVc10L3dcbgqWkouiZWOZuRQ2isPKLaZnVpDTKolJpdhYNiqcmhVKyY4kZUfiM8LQmeH5mAQ0MSOHlpPOyoOpRFAyl8JCpzNRaYzcJFZePAcdy0HHczEpPEwOD0soKSitZ/f31y9P9zxZHHi1NPB6offNQu+7xb73Cz2bn3b7fCh427Z3hA4PQjWtW3NCwQII5zuJ2EaEN10fJWQhREhT0NZ06/fVtjUFOwGE2pHFVOvmVNObybrHo2Urw+yZETJ0DYE1NAgsNJn9X8QhyFFo70+oa4uoqgsrLQotZoSVM5KaOeQeXsVgYfMQuwtK4wCEoHFoWFgmByw0whwYZvYjfUSsHvCOBKyWPnZTF6e+s7Cmu7C2h93Qx2iHFqNhYYPQELUHvCCojhuk9QAFCah9sGeIyh/+Q4L9oqdExXIjSO9QQz+uqgdT1IOmD+DoUwzmYgl5tTJ7vTpmvTbgXp3HvVrHtWqbtWrLtWrzlarbK1WmqzWmKzXGKzWGqzVG96pvPaiwWSSb88M1a61lK3UkGtSlINhwXl93w9Dwsb7BM129F3oGT/R017Q0ZlSUB2/ItUtKtUvLdMvJD8qrTCipzSppzitpzatoD6moNRtqNHrdrs9w5OHtMAWmWUTDNIJuGlE7naSVQdRKJ2in4XVScTppON2EPPWITIXgVJmgNJmgdJnANAg/UMym3qntiOobzhgYShkdz1hdoy+vcZu70rMJ5vH5GgkE5WjMjah8EAxdBRxSjMMoxucrJAAOoW7E5spEZcskF2gQil0oZQFlzWmtvST+IJM/RCusjo7PN/LPlPLKOe2Wc8gNdcA176BL3n5n9H7HvANOqINOuQddcg+5AhRlHXTOOOCec9gdqCn3qBvqqEveEZBr3lGwkpyzjtrGH7CK2H834ogjhM7FXHCIOm8ZfNw88Kh12AkIS0AUedYh6oJ9xEXLwJPm/ketAk9YBZ8xD7lim2jghYv0Z7C8WE0ujDYnRqczs8uJ0ePM4HuyOgPZtTG8wrxaPK01hdcVUMm3r+ffausx6uox6Osxaqs3oKXdzLSWwesZFWq4laj4l6gFcLU9y828f/N//r+/8lfE/4WX/0twyDSgRc21OTBnNL/0XnbpSihp2D2nyze/N4E6mcOYoJdNAA71jj0fmXzf2vfMJbrniGrd1yr1X2tVfqNRB9bQLu36XTp1u/Tqd+mDt9OwxwS8nda9pi1CtmkC7TFpROrHTJt2mYCawfzZY9S81/jDs6JjRPr2Titon3nbQctOQJdTToMXPEau+Exc9ho77y4449IHOuvWf9yx94Rz3ymX/jPugvNewxe9hy/7gARXfIckgkalQsYlg0fFA4bOe8MBAyddBo47DhwDInLsP+bQd9Su74hd3yG7voN2vQdse/fB9m73QaEO2fIP2fUctus5YN+zz6FnvyPAT+9Bl/7DboOgA+4DB1z7D7j0w879Dj0HHeCw7v227fts2vdat+6xhGak5l13GneZte643bzLvGmXOayhlK5th0njIdPKu4mCpr7XUxMvBCMvanveUqseprJmI+lTvgSBN64/mj6eX75OrnwQQZwyjGw/bVW6V7fkgF592+APcQickMHBQWASYKG5uTnwPahUKvzQZzAYAAy6uro6OjqnTp1Co9FgjLS1tQHPGBoaSklJgbsCxAK/WoOCgsTExODgS5cuAWaAlSTiivv37wNCAF8pKSldu3YNoAVwSFFRUUNDAwhKUlJyG4fExcWNjIzAhwH3ScRmIhyC02VlZeHegGQaGhoMDAwAdT7FIdHPZiAowBU4HS4IlWx37twBYwpsInCogNwA4Y4fP66pqQm3LS0tHRUVBYAEa7gH8LjgmIiICPivHUhpG4fg3MnJSaA7cIfk5OTgdeGdEeFQWVkZgBPc7Wcc+rMpaPvEzzj0j/fNgeCQRmARgJCGf5G6X7G6f6m6f7maX5VGQJmGH1rRzkdKx1jshoqEBAxjVZC8Ki8pJi8ljug/IyLR5FYhFIlB0LaqjLj2J8VyBkoSiDukLePxezgU6qwPgqy5UBf9CBEOhaiVxMo1J17pTz87lXdmCXfqIQnq385CFtxb+sl3jJNv6SfeUI+/oR57TQEKOvySAonYB19DOxDxwAuhwAh6QtgHeoz/FkDoEW73Q+xO6AV6iNn5EL3jAWrHRu7OB7k77+fsuJezYz17x1rWNyuZXy9nfLWU+fVS5o6lzJ3LWXtWsvbCdinjm8WML+cydo5nHuvOVCrJSsRlNWdmbeAx72upm0O0Z9PU+zPktT78YiVqhpY7UYAeJRYM8TjD9SUD/NIeQdHAZOHkLHtlmnV/mLPRWbRWUz5bUtFTXsSoI4X1oB17o40rb8kUy0o0yaiNKlst6njOqLsMyFr0yZj1XxdK5k6fzK0+adPua4atV/WaLms3X9VvFjeoF9OruqLNu6BOO6+Eu6iYeUU+8ur1YFW1JDfH3LTobFxKKjEljZqaQ8/AMrLIzGwmMwe4iMvOAbEZWQxqOomQjMXEodDRKFxCDjEtk5qdxkIlFeYnFUITUT4QUQodlUBHxTJRMWx0HPQUcXEpXGw2D0csJ1W2FA0ONqxOdz1b7H01z3+70PN+gb8JXUBIYdsPBG4PUJAIhIQOz2zLJ/qUiD7FIVH928cqOBEL/QCHplqAfxBNtm1NwkKIQ5NNbyZqH40WLw3RpkcIo+OYwUnUwGROP1hDv+8OTSA5Cv3fV+9oWltffFVjWGl5CI8VWkKPrWXmdHC5fdz6QU77EIsP/DPE6B8GBIItow8EODTCHBxmwB4wiyBigS9gdfWz2vuYbYPsjkFGxxC9e5jaM0rvgy3gjYCGSMg5PWAKAQ4N03qGYA+yRQ7YlgAOFuEQhT9M6RwitfRha/j5xfx8Rj+OOEYlzPEKVqty79XFb9QFAwut1zqsgylUeWe16vZa9e2VSpOVSqPVKuOVamAhg7Uag3vVRg8rLR7y7i7nWwoCdVvNbzRrS/VqyU/raq3q6T/S1X+uo/9CR++pjs49Lc05FeV+Gem68+eqzp1tFrvaKyszIQ8TsRSXlZQXVZTH1BX5ZlodQWb12faFBXfzoVKOoJtK1E4DEBIqlaCVhNNIQKsnYtRj8pRDM2T9U675p0v6pl7zSZWMxWsVNwVOL5IW5gvGBhMmhmKf3S98+6p5bJKGZTjFojVj8UoRaJlwlHRknmwUGjwipTiMcny+UnyeQlzOjehs6cgs6XSSbmlzdG1XXlsfY2CoSCAo7B+kVtTFZuBNAzMlvXNPu+UecMv71jXvWxcQep9T3j4n1H4XISC5oQ665BxwytrnmrPfPfeQWy44SEddUYBDh13Rh11hm3vEIeWgTcx+m4iDEKgARpBtxLk7/kdv+x22CIaIBaiaO2cTdsY2/LxN6Pnbfsfv+B6zCDhpEXjWPETCPvmODyHFj1nmzux0YnQ70GG+UI8Do88JwaGWEG5xWiWO3hpT3uNV22fR2Kff2q/e2a/U1a/QM6Dc0qpEyrqSansRY6DN0XAuVQ0sVQsq1PDmaLn9x79+xqEf/bX7l+CQqnfdYdPyq7YVZgkDLlmCAOxwcMFIHG2KVLnGqV4rb3hQ3/qot//5yOgb/sBb75S+XaqUb5Rr9qg3f6VZ8aVW3VfaTTt0m/fo1u/Vr99j1LLDsGmncQsi02YoGNtzq2UvlI0hINS0WyjwjvaCEExq2msK7NSy73br/jttoCPW/MNW3SBYnLDrOeXYe8518ILbEFTEnXEeOO00cMoR0TmwfTwEZzxGL/hMiQVMivmPivkOi/kNSwSMyoROyYZPy4SNSwYNiwcAII2c8xw57S446QZZC4OnXYZPOAkAjQ7b9h4Cg+huDyz223QeuNt10Lb7sH3PUce+Y079R5z7D7n0HnFFdNi1/yDCQsP73Ab3uQ1869q3z6V3vxP/kGP3IXswlDr23W3fbd2226Z9l3X7bivYdhyx7Dlg3QmtRDvu1H1l3gx//mHjYsckQWvvm8nx1/yBFyVtL0ilG2mFM5GsMb+C4UDcjH/Bohd+zj1jTNm5Qty+adetyt/qVx++1dA1+vgHv2KBJQB15OXlVVRU1NTUgGecnJwAEthsNhBCr/AfUAG4Q8AkYLOAHSQiFhEOLS0tAVoAEYE5A89CyRnUpAFLgDsE8ODh4QFQ1NXVBUwlwiHY09TUBAAGHss2DsXGxg4PDwNgAKLAq2zjUF5eHjgz4PBA3ZqjoyO4TOBTbeMQvAQYO8BLwGxALNAGAmADx9y6dQteFDAPKvHg9uDOTUxM4NXhtsFlAkcLTCEopaPT6XBxYB7wqVJSUmC9jUOwALiCnfAHwj3DHyjCIWdnZ3Cc6urqvL29P+PQZxz60Z+q/xecADjE0fDhafgWg9R9SzT8y9T9y9T8KjQCSrT881UcfKT1jK7KqohLKFy7Kn/tirzk1ZtSYjelxEEARf+pRyQcQCSmJHlFTVpMW+6aqHfIQOmaoaKEkZK4uZa0u4V6sBMSpRDqAsNYDUGhzoZhTsgCxrOGuejGuathg1VKYmSb4i72pp4azz2xgDlxnwDFb0IviHrsDe34G8qx1+QjoFekQy9JB58T970g7ntJ2A+FcM+gFo6w/ylQEGQh4PY8BATC7nyA2bGR/839vB33UN+so75ey/l6NfvrtexvwPlZzfpqFQGhr5cyvl5I/3I+/au59K/n0gGBdi2l74btTNrX0+lfTaTvHMw40Zqlwc7KzMvqSst+jMNsVpI3eymvR8lPhwoetORvcHPv43PX8/JXMMRFOnehrHyuvnyqo2Sun7cywr0/yH3QXbTRXLxSwxurZDbVkgnNuLABtLMg3qz6zk2erHStlMaktstjq6hlk8AB+bs9shYDctaDN236ZC26pW93XjNpEzdqFjNouKLfeMWgUdyw5ope+RVt7iV16kUV3BWl9KtyYVekglWUk1zuZiYEpqEiYzFR0fioBGJcBjkpj5aOZebg2ShiYR6Fl0/lokmsbBw9I4+cml2QmEVMyaJkQHVcCisvgZOfAOTDRicx0ck0VCINFYcQETqejYWZrYkcbCoXiyopoFXT6ztKR4ca1mc6ns13v4FRPwgLicjnD7b3bPf5iIjo+5pphQgEIe0IfZ4f6hNTCEGgj5ps3pps2Zr4KCCiiebN8YbXY9UPR3iLw5SpUfzIeD7gUL8Ih8ahd+h77UMD45n94xl93xd/JLWZH1tWG1JYGMihhpfTU5rYBd2FFf2cFgESKAdThsAOQhwhxBRCiEi0FnwUrIGR+EOMLgFQEANBnRFoDaJBZDZISD50RMMgeIis+4boyPwi4QIpnBPVzgkofKG6h8n8IVK3gNjeh6vn55fx89l9eNIIFTPNyVkoTVmuilqt9V+v9VirsV+ttkJMocpbqxWmCAVVGq1UGq5WIVqp0l+p0lurNNgov/2kzPYZ03kl1aLfSaVFT6pbS25CV3NZV/chwkL6r3T0n2nrbmiCBaTSLy1Tffp02YnjjZcv9F2XnFa4uawof09ZcUVFYUJTYeiuXl+UTQPKgU2wziMZZQALETQRETVTCzSS8eoJGNVYFGCMajxOLSJPPjjnuh+YNqninsniSWT91qGUjcdFy3MFoz0R0/1hL+6x3r9pn5ph45kuMWitaKxCcI5ESPa16PwbcViFZKJGOkUX+CcZqxGbczMyUzoy+3oW2bCRn9kzwu0fquzuYne24DqaMsvKArJx+kGZEl5IdsI+F9Qe17y9rnn7XPMAhPa55MEekfa75O5zztnrkrPPNfegW+5h8Iuccw455x50Rh0U8hIU1B21TzxoFb7fOuyobcQZy6CTpt6HTX2OmgWetAw9axNx3irkjHXoWfPAM7d8T9zxO2EReNo88JxFmJRjqrUfKceXUePG6HVi9DrSex3offb0fidIUGDVRxYz8xszSvlu9f0mLQOqbYNyHYPSHYPXugYlugWSDW3iuOxjSfYn0EZqbE3nMpXAchjJqubL0/D69f/6jEM/+nv4L8Eh7cD6K06tly2rZe2qzcI7w/CTSeyZnJIpau1ScesDRsUSq2y+seUef/BpW9+LZOaimEMtZCfs1mz6nXb1Tp3GHboNEIGwQ7dql34NuEOIjBt2mjTsNG3cdatZhEO7TZtBe7YFFXEmLftNWg6Yth681XbodvvhOx2HzToOWXWDDlvzoc/nmF3PSceeMy4D59wE2zrrCh7R4HlvwVmv4XM+45cCZiSCZ68FT0qCQialw6bloufkY+flYmauR0DV3PBlv9FzXqOnPYZOeQyedhOcch054TJ01HHgsD0YRL2gTxew/7izAA447iY45t7/UQOHPYYOeY4ccB/c7z6w363/gGvfQeeeg078w47gEYG/1PmtXdsBu9aDd9sOWrfuBUCy7txp1bnbrP1b846vzTu+MW2QcGuKp6+2858L+h40tz8obHgCIX7p3KmYwokQ2pQ/ft4xe8I4rlfOr1HauVLFX7BLt/orrUKNaP7Mxoeum+3fslCOBI4QNNXAAirBoMINcKi6uhpI49NiOUCm7u5u4CISiQQ+Erg0gENAHenp6bAT+jvANQK0ABCysrKCnVDbBlQDgASGEsAMUJYIh/5gsRwcOTIyAvfw+zgEVXnQLAS0A68CRW6f4hB4OEAmQF/QegTFcmDawPWhLwgOhuo7+EMAaYCO+Hw+VNlBzRuAFnQlwSkAY4BDsAAQUlBQAPCD4z/FIaAmIB9AO7gIvDnb7tCFCxeA0IAVP+PQX85CcIXP7tCP/lz+m58AQdtsHadCbZciTfcSDZ8yDf9yIQ6VqUMFnR9a1dFPxsBETE5V/JqixFUFBIcQd+i/E4fM1f4EDoU66wAOYQKViiNlGmPO85OPj2Yfn0cfv4c/9pQM0diQDge5cEehHO4l8dDLgoMv8ftfFux7gd/7HL/3BV7UDoR0BD3Cfvsgf/cGeue9vK/u5X29jvpqLferlWzQ18vZX4GWMr9czvwKtJTxJQJCaV8tpH8FLDSb/vVMBuib2fSdc+k7Z9N3TKZ/PZ7x9Wjmnp7ss7U5BqRcdEZOb3LW4zzUOy7+fSP+VRv2eWPe45LsR5Tcxyj0w8yCjRzqGoG3xKlYKKuYbahY6Chf45dtdBVvtBav1XHnq5iD1YS6xnxKV17yCCpwJMG53lK78IZchaTGvKnvpk/uc+fUSS3PQQXbYSU7UL+cZZfM7XYp01ZJk2YJowZxw3oxw1oxg8orOqWXNdkXVSgXlbBXFVOvyoZdlQhTvpnmdCc3xi09zTs2yzssyyc8NzAmPyIRn5BKTs9g5Gaz0XlcLIaHRRfm5TBzMulZadTMdFpWKi07hYlKZOfFgxHEyYdtIuAQHZ1Iy0ugo+OY+XEsTBwLG8vCxHOw4BHllOIZtbTGjuIRQd3aZPvLue73kIUNvhDg0HftPR97e76HN0K2+bQFCKl/axHqYyHcNvB82CN8FtnZjAihoE800QwU9BGKAIfqX41VfR+H8vonc/uRHIX/Ag6NZXQPpdR3RBWVBzKo/hxiVB0zr5PL6eU2DHDaBaxuKIcb/lAg94GIRFwE7tBHwf5ewKFhBsJCI3RkcNAn+g6HRFD0kYJ+H4d6RCwEGiLzBwldfbgmfn55N5oFLDRMxcxysxfLkpYrw5ervZer7VeqrZerzFaqby1XmoIptFphtFxhIJT+SqXBSiVs9VYr9dYr9TfKTR6XWr0scn2Cc5wI0G01kenUkh3T1VjS1Xuka/BSx+C1tsFzLb2HmjpLquoC2Ru1Z85WnDzRcuXikJzMoprifTWlR2rK99WV53VVZz3MRlKc67EOdKJVLskofRuHCJrJBeqJOFXwcyJybkajFbP+f/b+ArqtNF3XRffeZ60z9r3nnnv2Xmv36i4IM1QYzHHixMxMseMwmZnimBlElmWRmSUzSTLbkgUWgyUZJFmWmWKHU8n9ZVelq6q79+latfbt1esk4x1z/JLmlOQ5amjOp97ve796d2SjZ3alfRzqWjhMP7RAr6DOi6fEvnnfv7ZIUI9DF6R571Ya37wcFIgriqoeJRXZpGCuxyN0Ewr1AQ7lV9jg2vzqegJquv1RNTcziiyTYSZphWbFdX4MYZlc2Tcu7af1l/U0pVGIEY3VtwtR5gnwCxGoE4CCgtC7t3HoQHAx0D5gFoVtKxS4Rqg9QUW7g4v2BhcdDC46FIQ8GIA8EFh8MAB1MAjgEPpYaPGJAOix28n7biccup94yi/uuHfEEUA+vrGnb8Wdvpd03u/ZqdvPTvnEnLwZdfxW7He3477zizsN3CF/yL3YquKo+r6Qel5gHc+/jve0jvekjvu0hhZR353VWV5Nz6Rwbw3xzGl8A7pAlyG4zBBcYgkvjQl1humXS4sPZ/sfLva2IDg+BThEskrosgFOfvQ//9f/829+Efm7+wK/CYdiSe6ZspjyFd9ERgRclF2pyK9XQojKwqYZEDQHbVDnVsrwzUrS6Gov6wWqY94vf/yIG2W3Q/9XrgNfOQx84wiK5Qb+AKDIY/ArD/JuT8oez95dXn27bg5ou2i2DaI9PrTP2utDA9rnS9/vxzjgxzxwm3noLkh+Gzt8j33wHvPQfRbo6jn6iANisk/4s0FF3FlQEQcahLaL4i5FAYkux41fjJVejp8wSFJeTVObpCpNUhXXUhXXMxQWuUqr/BmLXJVp1rRx8rj+M9nFGOn56PHz0ZKzEZIzYZLvQsTHg4RHA/hHnnKP+POOAj3lHn3K22Gh74LFp0Ikp8LEpyNFZyIFpyME30UIT0SIj0VIDocIDoXwD22XzB0K5B4O4B4DbUUBY/ufMnY/oe1+MqoNV7jL3H2XevDuyLcgcU6biTf69T3qrju9PrApHHljlLNJZSzXdaiLCBpk62pOozq9WfWsXhVRoXqEkt6CCsyeDYdWzN9DKPfZtVmEUuoYy+tvPv7iRha0xwBcUSgUO88DPwSQD2iwIZPJOwVyoBoNtAl1dHSANXgSuDSAXoBVApgHBDCAWjjQpQP6i8AhgKDAzqC5CNg+UqkU9BqByjRQ6gaacMBRwP8BNhHYDUAUMHZAMR4wWMAaVKwB7wiUnwHGAMYRcG9AtR5o/gEL0AsErCFg8gBcAR8N3hB8E8BXn6MUwFcCVBMeHg5MJ5CXAHp+dlIQwBcAeAPeBFAZ+CwAQomJiQCcwPuAOjrwx4I/AUAR+Eog2gFEKQD8g0AgwCjbOQngTYCDFBsbC4AQfE/wJ4BDgCuVm5u7uroK3gH8+eDP/BJK/huh6AsO/d1dF/4TwKFm34eNHo8anZ+22Id1gMYhW0BEoFIuvsk+Bm0dGHfVy0fH3E73CjCILA30LAyBI6SdQbRTMvfXu0M2xrqO1w1+6g55WOr7OVwJ8bPZwSFQHfcLd+i51h0CUQq2uDjL1hTjgfQzY3nHxxHHlMXHF/HHNiqOvao8BhKxX5Vr9bL00BbuwBZu/xZu3yZ+73Y70O51zB7QCLSK3gviEJaKvwUINF/0uznkv2gKfzdbCPp/tJpBbAsO+Of323bQ71VQoD8ooX9QQP8AWGgK/tUk/Osp+LdAk/BvZIhvxpHfCov2M9G6ZNydMlwFpJifi1wvQr6tLX7XinrVUbTZhFivRKzjMZvIshfw6iVEwwy+baq6U9bYJe3snuwna6ikJWrn8mCLhtIwRa7k92GHqKgWLrJEXgydyEsaeXi3ydSq3chO4RPz6Rn+XWTxjEec2OqJ2OqR2PqhyPIBz/wux+w268Yt2lXvIUOPfgO3Hj2Xbh2H9ku2xIuW1ZfN8Xo3oHpXUnQvZdhexQR7lmc+KS7wzy14kpr/NLEgKBESmVL4PA2TmVkKya1GQuoxcCIWRkRDQGRCQ3FevVa59cU5DZgsAiYTiKjd5jRg8+u1yq3HZgMcasBlNQAcwmcQcaBwrqAVh+kqa+qvG2a0S4X9a9PMd6BTCOQfaMnnp+09f2r4/Gj1/NHn2Yacv6RfwA94KB/6JB/8mWSDn6RDn6TDn2SDH6W9b8a7V8VNM+LqifFSsQzLnyjmyj+7QyBrWwtFfOl2rIK88KfuEEcKZ0tgdH5ez0hKU3NsfUV8W2XeMKGS3dQJrCEBkSEksoTa7iCOeFs/2kQ7ZtEPEoMeoR9YCBARwKGfshBYA5voMwX9T3CILdpmIUEVU6sKwEK0MWwPE9PExpcLK9GTjQh1Z84sKUlDjpijPNWQb2sovhrKTQ3ZSwMK5Lq95rp2cEjLQmA7S3LRkFzmul0Wul2XOj1XO/xedQS+rAmcTvGg3bpKdbwidraedXXecPV47eL51snjtZP7hpPrnK29+Nr1/nPne86coevryMxvLDhYrzvYbDrYrjnYLHg5zcU/lCJDe0r9K8pvIypB45ATpMwB1MhByx3zS+1BOtw2DoFQbAt8m1/9gD+qxScJax4GNQjK1cmscB4WQ1Zfda2tNi+qy5eV+HVN/cJs4xAdlo/zfYYwT0RfjSvUSSwyADgErXGs6/fv4SV1s57jG++nF1olFlxLK7TCEh4xRFVTM4NScc9gF6KlNLAZ612HsSlE6CfCTkeA/h/0gQD03sDifYGoA4FF+0KLdkeg98Tg9kfjgQ5EYveHo/eGovaEoPYFF+0HNlEg2IIiuuLDQdrohaPBxcf8YUd9k/bcjN9/O/6ET9Qxz7CjfrFnfGPPeEd/5/fs7M2Ykz6xJ72ijt+MPgFwCBhEvjHf+cbrPs71i64oiqzvD6kXBNXxAwAO1XIf1bCfVlOjGrrySbgGVmIfz4nKN6TzLzIEF5mAhQTnx0Tn2aKLI8wLlfiDOUH7UDdvEJwfdVrHkq2edwOPyDbuCw79Ky66vwWH7qYNWYT3wshbmQ2KrBoZlDCTipe7hXaF5LJjkJKHORyXuF6flJH8upnK7pXkUoln2tgxt85dtmQQJG0UxbaNF90I4ux3Bqlx1N2etH2eg3s9+nZ79e/60R3a40Pd50Pf6/uD9vjSgXb7MfbcZQHtvTe2/wEH6ADY3mMcfAB6eDhHn/COPeUe92efCOScCuZfiJLoxsv0E+T6CeO6z8QGz2V6CVL9JPm1DJVZttoyRw0cIdPMafOcSRvItB1MaQNRWuZNm2YAv2hC79mEboJc97lMJ052MVp6LlJrFn0XIjgZzNcqhH88gHsikHcyiH8qRHg6VHQmTHw2UnIuRnw+SngOEFGk4GSE6DggolD+0VD+kVD+4RD+kWD+kUDeiUBQWTe27zHj28fMXU843z4Y+/oW/ZAPyS6Oa58isEocP/Vo9A93eo4+GbiZL8+tn63umsO0agLzWXez2IGw8aTKmVAk1zWhM6xEmtI097xmOqVGg+x56RDbfdmv6TlWKJjY3Hr5JQztN97Dfzn83+wM/Fkcej/H6C6AI7PhJXX9Qvn0OBFaUtE/8CVZ7l/xI/6/4pB/+N/+CynicfPDe3Ued+sd/ZsdIkHvUCcYf26f0Aj+v61lULyxzx0dGxfd63Z6O0Skb2EIBhABIvr1OGTySxy6ZW/0l3AIlMxphxEFOuaGWGNjzJuTDPvTTrPzjkkBDhUdW8AeWS/VzgXShmKXHNrEH3yB3b9WvGcVtRts19C7V1DadqDlol0LyG8XkNrtHIhAKAQW0O9mEf+ihv9uBoAQQKCfSAtC21JCfw9AaEcAhybhX03Av56EfzsB3yVH7JIU7hah9vEwJ+ilpj21YeU1jfAyMQS9jkK+Loe/qoK+qIRslELXkfA1RMkmomEL2bxQ2CTDtnArWll1bWNNncJu0nQfSTPQOdfXpO6tnhzAiejFLG7hgKSwfRpZq8wvZvlHtVu6d151mvSM+D4W8zEGvXTruczOX2LzSGb/eNolYNotcMLFf9z+Idfi1ug1zwFD5x49e5KOTbuOdaOORY3BjRJDY7j+5UzD0zAXg7pIl5a8u7XQe2jI7YJcv/Ss20mZD5/nBCVB45KRqanYnKwKeG5NUU4DOqsenaVFIGzmtjIatEpvwABlNmgRKJ8AMhVwBUR8HgGXQywBxXKZRHwaEZvWiM0Ek1La8PjOsua+uhFGu0pK3Zwe+14x9udwCPDPj9pp9fnB5Bn6NPF/Jy35/EI7IDSglaz/B0kBDu0Q0cBHac/r8c5lEVElrtLikHwHh5A/FssBHNKKLwXJCki+vJArQ+wIsBAQSwSlsXNAiAKhNrqpPIVSXcwgNvGaegREmpBIFxKZQiLoCxrbjkxga6FI6xSB0jiAQNphrNtiSwgsMJhIWy+nLYH7hTv01+LQDgvxK+n8CjqnhMrC9DOL28dwNYJKjJwAVbVnqrvj1aSQWfKjbRYCwXGes2RPDemXOKRloW7XWZIzkKbbea7bdb7TY6kD1Ms92SIGzuTfHH1gMuhiKHK11Lg7r7u6a3HI2eu1s8eGk9u8neO4ienQ+Yv9584xDfQmLUxXHG03HO02Hew3HO1XbrktpfhLi8O7Sh5jy3ygle4QLQ4BFnIqKNvGIbw1CD9IRpqkFZuXd91vY0aWdN1NwVmGFgAc0k3EWNf0RrAn0JLJUom0RCREM5mQ3sGMisbQZIRjDOx6fJGRFodQhqnoq3nltrV9/j385G5WIrrhThLENDbbMBFiCi+/TR4pEkg6BezWvuYsIsqnDnajAqoLh5xOhh+PQB0NRB/03+4X8kcB/2dfVPHe5/j9aZWH02qOpNUeS605llhxBKBRhBaKgEcECuf2BYE9QQfRNg4Foo4+hh3xTtrlGrnLO+qIe+hht+AjvtFnfGLOuoef8Iz6zj3imEfkMfeII4CL/OJO+cae9In5zjv28r3Mm5FlhX/EodofcahqJLqhHUZBNbOjhnnmWhbin2UJLrK2cYgtOjcmPDc6do5YcxQZexDrd5XofL/TJoZk9bzLOqHT9tkXHPpXXBZ/Cw7l1U09yGanVikLGmeQrWp0xxyqfTEFM5FdIoPVzT7IYp3xbjjq1XyvQBmDmUmombN6NrLbsWG3a89X3j3BJXPVw+9aae9iUNNHXJr2OnTud+nb764NSwBtQjvFcgCH9vsygPbdYuz9UXtuM3ffYe65w9x7l7XvPnv/tvbdYxwAOATy3/z5oI3nmP+YFodCBOcBDj2TGibLrqTKjNOlV5NlwPm5liY3z5m2LVDbQ2Zt82ds8hR2kEln5JRbscoFqXKAKWwLps0ypq4mT15NmTBJmzBOlAOz6HKc9EK0+Jy23E4ABBZnwvk7C/D8xRjJpdjxS3HjF2JE56PAk/wzEbyTYfzjYYLjofwfiUgAcOhokPBIAOegP/OAP3f/Yx4okDt6Z+DMHXI4dqKb9Y5IfZNUv3Q+eHj3Q9qxe1T75/y0mpWUqtmAkvmLgb2XAnsfQdhw4iykVp5WJgQjKtCdC7i2OVSzBlIjD8mjRhbxmqlvaGMb6xtfwtD+ze7mv7zRbzwDfxaHFrpLulizaxvL85SmKlxzW3FCIb7vCw79K37D/5ccAnCIBg/sTrhf//B2jecjonNYC+ggso1vt0sgOjxDW4UmXbvrb+Dsq2fprHvNHhCRgaGVIUiZ+/8HDoFAhZQgp9xgK2yMGcChvtRTYznHJLAjU4WHZ4sPruAOruP2g3FAa5h964CF0PtAFtw84msQhLBUBLZfg16g+cJvNIjP+loDchHgf9A6QrB/UWn1MyL6EYd+9IUAC8H+AKyhCcRXcsTXgIVkhXukRfsl6KNC3CleuT6jzqO/Nb2mnYwmyIsr1krRL6vgL8sKNrH5G0XQdUjROrRqC9H+EtGpRrZycY0jVYSBBuJwYzOzvU1Eap/sbVX2ExRDlVMMrEyIEssRnGk4TV3YpyloEobl9Tg86L3hJXMJfBOS9ykKsXrn2YT9I6nNvUnHR2rPoDnfsFmf0CnXJ0JrP5aJ+7CRQ7+BDVnPol3frNnIlHjjRo2ZMdb0EtLiTNVtQ1KiUz/0ZjfSm4DwKC1wQ+a452d6Z6b7pWX5p+SGp8CepRenZ5TkZVQh0muK0uqKU+vQKUD1mJR6LFBqPSYNQFEdJqMek0vA5RPxWhxqBF1Dpds4hAM4lErEpjfhcprxha2lpZ0VLX31XG7PnHz0NYiD0+YZfLZ6Pjf5jGibfP6oHYfnL+lH2tEyz2cXaJt/PmsHhKRAfdsa0GocqO+jlPx6vGNZRFCJKyekJWI5BlTKcSZ+hkN8WREPGERaHEJyZYCItOJIQQsKnCGEDDOzOrqeEavjOyvzh+qqOY1kPmFIRKSKtEQ0+gMUacMSQIwZUwiSzBrYWgH4aQCAxBYT2ZJGlpjIEjWMaaPkank/L5bbwSFASp8FHmqp6Re9Q4LqMX4lg1tOY5cMMzE9dFQ7C9MgqCiVE+CKtgx1d9wsOWiWcl9N9p0FjhAFCLCQFoe08Qk/cYc0gIW6XWa7ndVdTrNdTpouF02n+1znzdXuh1ttQXNFt1lBZv3uBkJ3S42HC3CHXrl4vnHxeu3itenssWjvIje1ol7UGTh3gamnN2luuuxg+8LR/qWD4wtnx5U7novpgWJ0WFvJg+Jyb0ilGzCFdtyhgjKnvDL7bLxVJtb8OeJqUpEZvu1OIzUU1347BW0RC78WjzJNwtrA6v0aeuI7hnJIwwUdvZmVjeFFFQ9y8TdjYZaRMOPoQr0YxOUElEEi6koa1gzb6tc4HNHQFwIpc4vLvRKdpReXdzUH49HYnU0fI4zRG8jE5LpC56oC3dKCU3DIsVT4sQjUkW0cOhBQfBC0A4WjDySWHsqtO45sOVPUcQ7VeQEI1nomo/bYs9L90Zg9YahdwUWgfA7U1B0O3o6YCyo+/gh6xCvxW8ewr90jDrkEH3IJOnIr5qxX1GmXsBMuESecw446hx12DT98M+Y7n7jT3tEnvKK/c4s875viGooriKjtCa7jat2hWp5/DfdxNftp1WA0oamwD9bGCaTyrjL5pxn8U0zBBeAOMQXnWUKAQ2cZ3POktlOVGcfLHlwhuPi220R1WSV22Dxvt034gkP/iuvib8GhLvY7aOtqeuV0Vu10Ydscunse0zVP6N9oGVhoH15qGNxyj2fucWo1iZRaRHEiazddcqUn7/cfBrEBtwZjyjYw7cv08TdDojfp5ZJgiPBGCO0AcIduAgoaApHZ+31ou32pe31BdRxzvx9n7y32Xj/WPkBBt2n7tN01jP13WAfucg7e5R68Czwi1sGH3CNPBMfBvCB/3skADsAhkIJwMVZimCy9mj5xPWvKJGPiRpr8Rtq4eZbMMk/sAFe7wjXu8FlXqMYVpvBBK2/hZ25iZl0Lp51hSrt8pVXOpHnWtEX2hGn61PWUaeMEqWGcTDeOfzlGcDmGoxsnuBjH14mXXwbRC4ky3Xi5XoJEJ0F8PkZ0MZp3KUZ0OkpwAtTLhfJPhIiOhwqOhQuOhgmPBAEiEhwNERwL5h4IEux9xDGOZMbhFZCG+S7BG5rgXR15KaN+WT+CBagJjEXyy59KJmw6pHFtcmaOPR5wShcSqG/baautw4uNw+tgSkVt32ZtzzqmXYNomMJ1LFcPbpWTV6s65uaXX//GW9gvh385A/9WZ+DP4tAmq6W9f2IZlF2uLGhYPfVxofklX3DoX/ET/r/mkH/8h//CbwygYh91Jd9v9H9Y5/mU4BDSbAdiFRKIds9KbaIKLAITTW8HGbv46pm7bhORjb6RldYg+vPu0OdAuZ8my4EoBW2x3M/dIXcLPR87w0Bfq/inrn9aLAfcIVA+lxTolBVshYq6QUjQIyedGM08LMg/JIUdUCL3zaP3LxbvnQcIBMwf1J555O4ZkHlQoI3A1obC/RCH8DUIgtuRGgaiEYC0HUHb+sEL+pMFeAlkJ3y10zU0Bf9mQqtvpbBdIvhecfFxeZWenGgmbHamtwX19aDqe0YqOhXVDS8ay940o97Uw16XwraQRS8KSl8UNL2EUzahpClEM6Oqbqi5aqijktZZzeyq41Lqxf11clrN9FiFSoSfmcIoVcjJGbhkFs6dhwxOxZczbkZRbfxkTo/Wb8e8eZCwejNU6XBvyu72pP2dacd7k0735I53ZQ63RdY3OaaujGt2I1eteoxMO4xMOk1Ne1xsKN7W7T7XWu4YUCJMGNl2Y0hnOtppAG3XibQhwmwr8h2wOa6ILJ+8rHsZ2U/TC8LSEPGpxWkpuJzksoKkCkRSFTKxBpVYi06qA0SES63DpdZi0uvQwCACRJTXiM9rKsltKs1uLMlswqcDd2hbGURsfhMOBM2BYUQ91GaxoHdRNvIO5BloPZ+fF7P9orZt56EM2Dt/VgB1+j7JerWS9//MCBrvA8Dzo3o/jQP1aCXp/VE930u6X4lbl8X1Kkn5hBQvkmkr5bZxCLE9a+gHd4inLZ8r4soADiG50kLOOAJoTAyjcfN6h1Kam2NbqlJ6azGMhhY+YUBQTxM0gByFEX7jMKia4zWO8huZQDwCnVtH59UxBLUMfg0dbEVElrSNLWljCpvAS6N8kKZdwxVWg1CEnUYgECjH1O6sPYoOtsJaIMb2kyx+DVOgFUugTZNjC6rYvHL6GH6AgekeLW5iYGr4FaUyQqGiNUPdFashB85R7mm0LOQ5R/GaA6kJPwQnABwC8tiplNNaQ12us10u6i6AQy5goVU3aCXyXiTff9EVtFjykBdtN+htzHO3VHu4rLt5vHTxeuPi/cbZe8vZc8XBdcrchqFjMHge4JC+3NR00c7uhb3DS3vHVUfHxXvec1lBPExwY+ldVKUXBOQcVDjBK1xAvAGiyqug3DkbZ5WONnuOuBYPM8mtcMK0+hYSvZPRFkAFde7QBu+C6pv55X6wiifIyiB4hX9qoWc81C4BaRuNuBEONwyHXY6AXYpD6scXgkAF4+wSm8J6T3iNZ1qRVVyuUUyOXkyOYQbKpb4ra4BWQ6PWdhATy2F2uNwL6ILj+QWHkmCHI5GHglEgPgFEJhwIRR9OqjwBbz5TRr7YMKRHGNEn0AzqqQY1Q3pY0gVI44nUyoPRxd+GFgEi2gdwCOTLBYG47eKTjyHH3OO/tQv+2i38iFPQYafAIz4x5z0iTjkGH3UMPWoffNgh+DCAIq+Y017Rp9zDj7uFH3cI+c470S4YkxZV1xJWTw+qYwMcelrDeVzDfFLdG00kIAcgbVz/Yb4xYCEW/zum4Byol2MIzjGFZ1lA/AsjAxe6Ss83RF+p8XZvtg/vtE3qtE4CUPQ//uuXuUO/+tL4W3Copm8ht2Emv2k2l6jKJSoKmpRFrRpC71rP2EYPY5bMWoa3rF++TzvgPnjUZ+BK+NiNZ9zTTwcO3hk64Dd6PVTgl8qv7l8hM1YHuGvDorcp1TP7Xdq/8RkFyXIHfOgHbtO+ujWy24e69xb9wF3mHj/63jtMMPN0/13e/jui/fcEBx7yDj7iHnrEOfSYdeApA4z6Af08x4O4J4OBL8Q5DayhCIkeSEpInryeqbLOm7fNW7DJ1djnzDlBlpwRs57oBT/s/F3Msg9KcgfPvY9XPiqfu1eqvF2i9kTMesDm3aAqF8ika/6cU960Q67CMl1unqw0SZQZxUuvJAmME6evJPFvpE9fTx+/lsrTTxDoPePrJsp0kkTXEmTGCRPnogWnY/mnwmXHQ0ePRY4eBTgUOgZSFg4HCw8Hjx8M4O8K4H77cCi6Uj0oeDsseDPM3epgvAlDiByTuJfDWN+FsM+FsZxSBY7pvLNhw6eCmPpRw9DOFSrv+37mWh9ns5W2VdKxUtS8AG9WIdpmEW0aePtCQZMG0Gl2pUq18Obf6l72y/t8OQO/8Qx86R361b/Lf/MDAA4JB2+zO+9Qy+9Tsh4SHt2tdXnQ6BDaZh/fYp9Qbx9fYh8JtwlINbsdaOTgq2vmqnvVTtfQZgeH/iRr+8dkbRCu/VNpk+X+DA6Z6920NQz0+Z/gkHtSoHNmkDUy/Hpt7OXu58eG0w6xcw4I8/bKYXtmUPtmkHuUsG8At6jgIOfgm8n8f5Hn/k4B0UZjAyhSw76egX6lgvxBBbZgn1/qz+KQloV2tE1EoGVIi0Ny+K5x+F4B4pCkVAfcO2qGn44PhtP6sklD9XWDrDqKqrVlo7/m7TDuA7noPbHoVRl+s6hhE0HahA+u5ndLC4n0xgp6P449iuaPYgXDWAEVJ2KUygXl6omKRXXZ2jx+dbF4aR6hnoNOLkG5c6ltkscZfPfH0273lz0fv/T2f+HxaMn5jsbhlsLWW2rhxrvuMHbNnmfqLDR3EZk78UztmDesBq5eJ1+71m9vwXnoJozw4ETbM+JucNOvS+DmkmJTMfYGD3eNgbk6XHytF2nWAbOqz3coy3UtzvGC59zOz3+cBQlOhUUlIROeo9Oel+Q8L4M+ryxMqi5Oqkan1OJSarCpteiMOlBNB2IVcDlNJdnNJVlN+MwmXEYjNp2IAVAEauoyCNhcIhbZjKsjV/XTmmR88oZ86PsfcOjnfs5PvZ3PpW4/eDs/hZyeT9LeT9KeH3BIy0Xb0pLPT3bT8g+gIMqPAuueT2LKJzH5g6jzpah5RVyrEpfKxzEiGeozDoHSuB8q5YA79JmFfoJDTBF0kJnZSU5obIjrqM6j1tdyGiiCOiq/ZpTfQBU0DvGa+7ktg7w2mqiDI2wd4xBprNrhseoRTjWVU0Xl1dAkLWxFr3CihytopTJrhpgVo2wQgVAKxOCW0bkgGq6KxqkZYdcNs2uHObUjvJoRXjWVV03jaqVd8KqAGLxKJreMMVYyzMB0jRbXMzBlvHKMnFioaM8CLDRLCtSQtSw0R/aeo2hztOfJ3j/myIEoOW2a3J/FIXWXK9AODoHBROukwJWaAHGK+/Dt62x3C5WH85q7xytXr7fO3m+db75y8lp3dFda2Y8ZGA+dv8zUM5DdMFuwATjk+NLeadXZaeHhzZmcICYuqL78ThGolKtyBiyErvUtb35S1RKIqrmVjbFNLTJPQJhE5hnGwq+ml1hnVdgnYy0Kal1rBoMItAhcx5MUlHNsvv0ziMszmHNYjllYnkks0iwGaRKFNAqDXQ6BXIiAXo6C6sQU6MXDrjyHmyQiTJ/DbjwD84sghgnQa7l4TyIljzJSMTBc1dqUhIbbw3PPQwqOZ0IOPoMfjEAeDEEdAApFHYwvP4lo06kbutLJvNrLM+nlX+vhXQVbCu9aB/NKbf9lZPN3KaX7I4t2haH2h2zjUDDmWDDq5MP8o87R31j7f+0cetQpEAgEbV9wD/vOwf+IQ+ARu4DD9oFHnEOPe8Wc8Yj6ziUUPHnQ6skRj3jzwKLoqKoyYBCF1tGDajkAhx7VjD2uHowitMJ7CpuYwUP8G3T+ORYgIsHZbYPoLFN4hiUC2/Msls5ol0EX1LT6qUutc3CrQ0qnTUqXVdI/f8GhX38R/S04VNw2GYMVJJRLMxqU+c2zOfWqrIqJ4qbZFuqrHs56n2ClZvi1QwR3twNpv8fIPo8+/Ui2XvToxXDOxRD5sdsDzkk8cPvePLg0yFodE79Bd2iMHlAOeNG/9RzedbN/z23y3of0fVoviA6MoL23GdsVcfQD90UHH4kOPeEfBpEGAcyjgeyjgdyjgZzjgdyTQQKQZ3A6VHo2THohXKYbPakXO3klUW6ZPe0EUbjCJzyKpr2LFN4ohR9u/l655lGp6iFWFdZIhYmrAvGKkPKp0KrpgIrxiLLV4JKpkNKp4DLpU+TqY5T0fhH/TtHErcLxezieN0LqXqByztF4FfB9EWK33CmHLJFZCss0hXktQWSROu6QPG39jGmWwLoczrgYTj8Z2XcieuhkFPtkGBckd58IEh0FBlGYeH8gzShuGNu5KJR/T5W8JA+v4LqWbsGEp8P6LyXwrySKrifxLVL4upG040H0Y/cG7VNYdaOvqLx3I5w3Q9z39T2rRY2zsKbZgmZVfrs6u0WdUq9MqFI8r1ClVs8pFr/0Dv3Ge/gvh/+bnYEvOPTrf5j/1kcAHOIxHbjDbuzuW7Sy+60xvtVePnUOj1vto9rs4lsdE+ocY0rtwwttnyZc93qsZ+112cRRx8jOwNBSm6kAJhH9LE3hV+GQh4X+TZsrgT428U9BxPaO/hi0DbK2kwLdkwNcsoJskWE3aqIvdcQfHUw+MJq+l521W1ywawq5dwqxawLylbzg92A7UfDVeM7/kGT/82Q+iEb4Vg3/Zgb6jQqixSEQivBzfaWE/lHb8LPjF4HF10AAorQcBQNpct8AHJIjvpUi9kiQh4XF5yYJNquM8BV+loxZMDyCb6N21AzzGnqUpNYVZu1rXukHJub7Xuyb5sqt8pZNdN86Ymge0iUprh/rKhWMFcskhVNixCQPLuUVSsXF05P4hdmyFyvlb9ZLX69hXy4ilucKVMtQ8UpO70wEYvJOyIzH3WX325vud165+W06+6443FRbu0lN7VhGpgzDG/zrtlILJ7mV07iVA9/Chn7DdNDsOt3dWh7uNZvpp8rzmMizkkNNJpFXJtH6cqyuDHdJhL3Ix1xmow1Gi6/2I8274FbNULtaiCs+3wuZfysv735awdNEaNjzwmcJxWkJuJzEEmhyBTKlCp1ajU2rwaTVFGfUYTNBiAIRl9mIA9ZQVjMgImxGIwZAkbZqrgGd2YDOJ6LxHSXNvdW00Sa1qOf1xNBHADwTfZ/kO9pxez73+WwXuX2udgOQ80dvB0AO5dP4jrZtn5/pswW0vZuE/BNts5AIiPS9qOOVsGlFWKMSlcjHi0WAduRI4A5x5QjQPrRjCv3MGvoJDtEFBb3U1Jb2+Kb6RHJtEb2+hVM3ACCHVwMmCA3zmgc4bb28rkFRD0PeL5RS+NwWGqNmgFk1OFY5PFYxxK+nTZMFi4xJzah4nMxg1PaPlg7ScSNMLJUFhBseKx1mVQ4xqwcZNf1MoOq+saoBdtXgtobY1UOcqmF25QirdISBGx5FD1BRJGoRcbS4jFNaJKmHaFmo+5mGHKIhP5gDIXJkn3kwYlULQjvSxmpruj1+gUM7CASsoR8XOzjktUC5s0ryX20MluX6Uh+ZM93NJt0dVtzcX2qjFLzeOnq/dvR64eg5a+PENTIZuajL1DWUmQAccli3c960d152cZp77DuVFzSCC6gpu4WscIFWOiKrPKrb/LuHUvpo2YSOSFipRzLCIhZiHJylG5SjE4W48qz4+rNik8Im71Z2bCc/uao3NKnIISzrRkSuaVTBjeAs/eBcvUi4UUzRlbhi43CETlD++eC8c2EFF6MLdGPyDeIKriRArycVmgIuegY1AlCUg3NvIGd3DpaQ+ksIzckIpGNW7vn0vGNJkENxiENhWhw6GFp8KAJ9KId4saL/atfYjUH+dZr4+ojo2rDQWCuB8QD3CpllXN+vC60/FovaFYHaH1p8UBuogD4aUHTibvYhx8ivrJ5+7RBwxOHpUZfAk34xlz1Dzzj7H3cJOOHw9IiD/1Hn4JOe0Wddw084Bh+yebrf4tEhl6hrD/IeB6HyQvANwZW9QTX0p9Xsx7UgWY4Z2UDJ68TWjUYN8O1G+TpMQEQCoPMAiliCM9sG0QU2T5dDvdZXZVsd617uE9rgktzqkNZul/wFh/4Vl9DfgkPo9unwIm4EGvzHOpnXOAdvXoTUzyTheej21YaBzRbaYk3/8qM05knPlsMe/btcegxjxKYpotP+w+eDxEefjLjmKHJa3pd0brUNbFAFr3sE76DNm35ZGr3HrItP6eeDRo89FBwCo3jucA/fEx28yz90n3PoAfPwQ9axp/0n/Ae+e0IDb3XKn33aX3Q+iH0hhHUpdEwnTKQbJteLkOpHya7ETV17PmWSKLfJnHCDTN5ETD4sn3+AnXuE1zzALvjj30RUrsXUC59315crkQm1LEh/by55IKmlM69rLKuNDe3rxzDJSXU9EEoXbKAhp7s1o2UYQhY+I3Ymtw5AaB2RVfXZ/YSA0sYoAtUH2RTdRbHKLLtTQgmq77ldOBpDajZPJ9xtrjJIFGqD5sLpFyNlhrGqq8lTwFa6nsDyhUkg3SvksTdU/nsCa6NqYL6ob+MudupcJFU/WXo5hmudr7TJnzodNPRdwKj+Y+rjgvEm2ps+zssuxlZt/xq0UQlpni3sXoR3LeS1aJJrJ55VitIb5LAOdWGnWr3yxR36N7ub//JGv/EMfMGhf8Uv89/4kH/4x//M4hhz2Ga8UScuyY+c71V116XK6XaTXVg7yFRweNbqGE90jK12ioJaPoq+4npXx8xV56otyFQw1N0ezPrX4pC1sa6DtljO6PPcITB6aBuHbJ899Xwe4LnDQp/nDmlxKMA9JcA1K8AWEXK9POJiS8yRnsT9Q8m7qGlfc3IAouzVFrDl/16U93txwVeS/K/EOb8TZv2TPP/3SoTWLFJCv1ZCgD6Tzw7wfKOC7VJBdyshe5SQvUrIPhUUaK8Kumd7uxu8CjgKlNWBnYHvBHqHgDUkQx2ZLNOZrreZ7338SgxdllRIxmr6aW3EoeHKQXF9j5LcNs+ufyEtfysp+Z5d/n6w7nVrx2blwCp6UF3YIS6t5fdjZeJClRI6pyiYlecppJDpSYRajV5Zxr96Ufp+C/92o/jlEnxZk69ahIrXIINLiSXqJ3EznneX3Xxfu/m+c/V543zzhb3ngrXL5A1bjqEJx8hEZm6rtHVW27sq7Z3l1nZcCwumtTnfz1793HcJdnsR5aFGWiqQBspiHSX6rAJzcgpzbAJ9RIY5No47JcJd4OH0WdgrtOLr/cUW7UibBoRjKdQNCfHOL/DLgDxMgQQlwiKfFyYkotOT8XmpZfC0isK0yqK06uK0WnR6PSiN+wGHsprBQrvWGkQErUeUQ0AXtmBKO7AtPeUCdtuatP+91v8BCARMnm235xfezmdTCCz+FIe0nEP6QeOkT+NkLR1pvaBtO0hrAf1gBH0Skz6Ju7dF+iQiayXs/ihsfytsXBNUzwjxMjFKCArhZIVsbVgC/P8Wh0bYOR29CYTG2Lb6rKGG8rH6Lk7tMBewUB2N20Tldg6yyb3CoZEptkDFlk+OSridNFpdD6tuALg93NrhiXbOJnvmjVSzJppQ0jjclgFaWS8dP8jEUZnYYSZ+gFk2wKzuZ9b30uspo7Wk0RrSaDWJUU3RqqqHXtXDqh5kVQ7TMH2DSFIfvLUP1jCMLGWXABbKm2pLU5Pi5iihcxSQnaBloW0c+ikR/c9xaAeKgECyAkAmr3mK3zL5yVpbiBL1gBlqN+ppOu5mO+/muuHs8drR8x3AIQevTUevRXt30VUz2iV9ho7h+DUzjbXDmp3zur3zoovTfJCfHBbSh3tSUeJdVO4ELbMvId7qHk7gy3ATqtoxPqqqMTgdbh+VbRyUeTkg+0JIvk4kXD+q0ABCdGughzeznpWSg58hbUJzr4Tl6YflXQ7MOhuUczYMcjECcfkZ1iiqSD8w79zTrFNBWWei8nWfwa4kwK4mIq4nwk0TYCbxkCsxeUYZaKeqzuS6bmhNOxRfH5ODckqCXH4OOxmHOBqJPBwK4rO1A4UOxpeewPQYt41ZDPBNaaKrowJDmtCAJjAYFejRtTKg8q/0sK6Ud55OQu+KLt4TVrxfm0RXfOQp4uit9P3Wwf9i9vAPNo8P2jw47Pz0uztR+nej9O9E6d2O0PUMPOv4+KRz4GnXsDP2QUdt/PdbPtpj9uCQbdBljzgHv5TA+/mQx6g6/zJKQC0DTGINrB+LqB9Ka6nA9yd2s72HeaajfH2mAEDRJSb/PIt/box/ns2/xOHqsxk3+tpdawrulobEV97LqvfJIHgn/dP/+0ux3K++hv4WHGoc2Ugpn3yGk6RXT+cT1fCW+cKWhTAkOwTGLajXNPSvdTJedDBfF5Ne3coQHnFtPurbez6QaZWuPB9EPxPRY5rR5YlouZmLDi5siSoayG9i4vqF6XWk4OJWp7Rqu5xW3aieU0HtJ4OqvwtDnwxDngzDnwiuOxHUeDq86Hwo9lJwpU448nIE5nJkiWFMlWE81igBZ5xQe/V507WkBpPUepP0erPsBstcgl1eiweM4pFPeYobDy9djSpfCi+fjqvVJBPG4P1USC+ZoCzObS9HD6PLWWXECUhRP7qWV1HOqCYIqhEN/JK+hhZ5QqssvnKgA07srR7txAwga7mVmTXNZWOF8P6i9M788Npk6FhWTl9BtRgZWZt5H1oS15QcRXiWNOR/MahTJ4akF8swjB00e853R8w5QyWRIIK8a62F/rK8fy2rfiG6ZvY+mn0fLfHIHzdLEpskyVyQa0YpE2dDuRcDR+7AlLiO92307yljm12MFXS7MqFcElUuhpAX0b0rqLb5oiZNQY0U3iCpIE20U9W9Y3Nrm1+iFH7jPfyXw//NzsAXHPrVv8t/8wMADo1ydJhcIzbbUjDi3Y/zrn7qVOFyk2gf1G4X3eUQ124f1+wYR3COK7ENSb9x64mhjYeeiY2+gYWRrvkV3b8ShywMdayu6Nhf03cxM3SzMNoZw/ojDtnFP/FK8Pd6HvgDEe2MYQVK1uKQW0aALSzYpDTsQmPkIVLCvt7Eb/uS/8DI+kYE2yuC7eLm/x5IAPlKBPlakPt7XtY/jef/yzT8m2no1z/XV0r41zPwb7TAAz2gghxRQY6pICeVkO+U2u0JFeT4tg6poPvVYNwq8IjgAId+PwH9/QRij6Lswlyz3UrvoxfMlDfj5Qu8Zslo9+DQSOMAt3JQXter7OyYpRNXxFUvxyveCirfMOpf9bRvNPYulffOYNokVbXCQaxcXDirgCxNFyzIC2ZkEOUkYkaNWlzGbLzAvtzCbL0o2liELqpzp+cgwjX4yFpG9Xxw8qz3gzWPW2/cfd+B5g0nr00H92Vbl2kzG6HxDeHVG9NWdhpH13knt1kHlykbe6GVFcfOUvrQbSnzwVLhbQ3KSVlkMoW6pECfBZOaVOgjCszBScy+Ccx+Oe6IFH9SUnJOgL/EAVCEMx7GmlLQVq0o+7oi51K4exHUGwK5lZV/Pw3inwqPSCtKSEOnpWFzUkugqWWIlApkak2xNm6uEQfcoexmELSNBdounMOBcIVsArqgEV3Ugq7swA5TCbMiymvZwPdaCqJoy960Ds9OqdtPun1+avv8seZtp/htB4e6fxRYk7cpCJg/28yjdYHAFiBQ9ydRl1bC7k9CklaCro+C1rcCwiq/SiXE7eCQNjVOO2gVtk1EoInox5ahncYhGRKEKIBMuTEJrJ+e0dQVR2hI6KyHjhAbOA09/IZRAZHJbxrldQzzevq5gz3jbJpaKp4dl02xhVzKyGgThdMyJGgZlbTQZwck30+uflDMb8onlgUiee8os6aPVTbIKaOyS0cAC7Gq+tiEfnZzH7OZQiN2Uxu6Ruo6qXVd1NouWm03rYYMyGqsZmS4mEyGNHXlVfdAS2joIlENdLIlXdUdP0sJ1VAea8h35si+2yD0WcAj0gqUwGm6d4rltDbRttx3KGhGK7eZLncgdbfHLOgvIt9aJD1a7QyZLXvKjnUe8TYVuFqpXZy0k1gdPd84eAEc2nL0Wrb3kFwzH71swAQ4dNVUY2W/bOu0Yu847+a0GHl/vDCEgn9UVuZZWO4AL7erab9P42ZMqSvmF5qUqoZOSnImwjU84ypwh0ILdMPg+iFQnaCCCwl4U0ijF6Llbk6VdyzcXMtC+ZfCCs6H5J/RquBsKORsPNogptggKP8HHIqF6oNIhkTEtaTCGwCH4iFXY/ONY/OvpKEdcM3RaMLzwup4aPnTlCLbZ/DLcYhT0cjj4aijoOYtuPhQGPpweu256mFTCt96WHCdLjRi8HXpfB3gzND5YNqPDkOgO8o3GOYZNw1cyi3bF4/aFQYmEQF3CHX0CeywT+peq6Df3bj/Lxb391rePejmf/ZRnElIkkVUqg1QQPwN3xAdF/+zjoGnrJ8csXx80Pzh3hv3Dlg8PmUfZOwc7uoWF+KVlvMAVR9UOxxIZAcTueEE2vOmBlh3biPtSS/HbZhvQRNcZQgNx4R6HIEul6/H5xrw2MYMqgWlw7cGE45Lzi2NRlaF5tUEJf/T/+cLDv3qq+hvwaFW6haMuJhZrciuVRS2LyLb59Mr5I/yuE8grFyCsn5wpXt0g8zcrB9aKSDOOsTSz92jHvahnrg/oh/FvBDZdy211TKr8npSumMG1jQKY/8MF1fVnFiVH1ma7w3NM8+EXkluuhRRdT6i8FxM5tmYlPOx+acjik6HV5yLy78cVaQXUWYQm6cfn6/3rMDoeaFRcvaVtCzj1MKr6bhrmUXXs1DXM4usoIW2iDxbaJY7Eu6cXxBa1Z3aJEOOSDPJXTheP2qos3SUWUhiNUp6q0abiIzRisGWTllD3ehwh6yuno1tFVbX93Nq+yl1I/gW8JDZWd5T08rtJPJKG9i1JSRKFbWqZIBQ3NeC7G0rGqlPJZTDh/H3cOin1Z2+CHxIbVnKIP76M8KTlmYPdJ9nMdkph+WNWH5Qo8wgLbZR3zVSX93Oo9oljfkWqhyyhG4FE64F07YZUksQgpfIPx9J14sb88gTFrQt91Bfj7BfURhrXSOL6LaZuApZSJk4v3uuqv9FU+9LAmmlrmO2e3iVwd0SCLek4q1XW+//zW5mv7zRlzPw287AX8Sht2/fZuTCic3tYDYwGPE7PDz8JWj7V/+E/685AODQMPs8lX2JwTYSsJyHa92rw2xL3d0aHJ602UWAkaxtdjHNdjFNDnG1DhEI64dhxk7e+tcBDpkb6Zr9ORz6edfQTgcRmFYEcEh3G4eM3CyuuFsYeVhoieim9ZWAm7Z/CYeAO5Qc4JYeYAsJvo4Pu0CIONQVt7c74WtS0h9Gsr7mwvZwYbtYeb9n5v0Lp+BrEWwPL+8rdtY/C/P/ZRIUuUG++gURKQELwfcqoYeVkNNKiI6ywEiZf02Zb6KEXFXmAxkrCwyUBRdU0JNq2AE1/FsV/A9T0N9NwP+gxB1dabV8SX36jp/+RoRZ5xKVw2QRhT7SLeigTNYNKGr6lE3dqt7mubG6VUHVpqByk137YqRxtbtzntCpqGyS1NcK+7GgQA7MllwSQxYEELUIrpQhVNOFsxrk/DJycbVwcQW+NJ+vUeVMzEL4qwjqeg5hISxD4/NozdPvtbvPWxfv106eLxzdlx1clZa2EhOz8evmKmv7RUe3ZWf3OS0O2YksLfmONlOBPmuQgMXiu0q042SxsRx1dqr4pApzVIU+qMTsncLsnsLumcTvn8Afkpcck+FPjuPPiEou8Er0xkqu0kpMB/CW3WjrpiLbaoQDHuYKuAgKvZsHfZoJC0uDx6Qgk5KLMxOxeYml0OSqwnQCWjuhtRmX3YQFAtOHtN1EgIgImFwiBtqERrdg2nqqRGPti6BkbhykGuwYO9vezp9loR8afnY8nx0B8gHatn0A5+w4PztPavlnxwXaxiEt/wAQ2hHAoW7AQp8EHd/zW97wf4pDWl/oRxwC9XI/7xrS4hDIUYBxxqFMYQF5OJXYFt9ESKcQsKPENi5hUN7OnaIIxd1MLgWwEIXP6BnnD05KmBPCsfGxUd7gAKu7h9c1LO6iS7tZC3TZx5m1d8rZlwr51pR8lsEWNA5yq4cE1aP8ahqndpBLHOB3DPIpgxxKP72DNNLSNdzUMdLUSW3qphK7RhvJ7OZBDmFkCNPVVVBFKkAPohCcyvyJlgwVqJHrCZ2lPJol3wUY8yc49AMX/Tkc8gB20I84pGUhLQ6RtDikId+aJ99f6Q5aqA+UZPrQ7lhwXC2nneyXnVxfbuMQ0EtHrxV7D/l1a5bOFZaOodjohtrcdtHGcdHeUePtthD/WFgU0lnyqHQHhyrtiT1PxsTZsomiWWXlynLbIK0gA+4RknotKEs3HG4QgTIMgFx4mPmdf+75SBiYKWSZUGj1rNAsttA4GqEbhbgIFI28FFV4MRJx8Tn+ynO8cWShTkjB+fCCS88KjZOQ157DTFIKLZILreLzrsfmXovJN3mOsMktu5+BfZSMupdc7JmANI1FXo4u0k4cCi0+Ggz6f4oPRWGPQVr0mxlWg0IrAB5MoQGTd5nBv0T/QRdH+ZeoPN1R0VXSqH5h7aEE1LcRqD3aejnUEYBDN1P3WAb887U7/2xy6xvLO4dvRxjFZDqlFnjlIfzgxQ9zC++GJdu5+1+yeXDC7N5Bs3v7rt/dY3Jnj+ndw5b3z9s9uWYT4OwYGXQXigquoYQ0soKJnFACI4rYmdaKw/c+a2H4U7g+QwJ7utCUzbvK514Rsq+KGVd5IzeGybatTQ/Ly9OQhSVoSEVZHqIqN/2f/q8vOPSrL42/BYdqKOq8WmUhcQHbtVo5vFXYvRBWzHsMF8eWTiBaNQ3DwB1a76AuEwfmqsgaRNN8OHLaMYF7+l7XvbJ1+1SeWcywWTTNLIpj9VykH9anHzHknsZBtWmqafPBOO61WJpBzNjpYNrZoJGzQUNng/pPBdFOBnBPBY2dCaWdDaVdiGBcihq9HEPTiaXrxo3pJzCuJNNN0lnm2TzLXJFtgdgNJr5dNP4YK/EvE4fVyGLrp5Oa57I7VagBKYpCr6UJKvsFdUMaEAjRSFW2jSrbaQsdo4sdo7ONVE3tsKqiT1ZGFlV0j5eRpkvJijLKVEXPdAVlqrxnGtMtR7RK4C2KXMJkar08oW4ipFzgA++3S6OYJ1LMUjqtsqgmydxraRyj1L6r8SMOuCGbnD7X3D7TTLFV1nRE+UTpyGYR5XUQSuaYzjJLEtrmKy0z5O4QhUuWyAsyEVb/yjye6p0njC6fhbSv14y8aqWu94y96GGutQytYcnzOY2KDDDltn2BwHxNE76nC96wxzb4opci2fci8TuB+PXmy+9/cQcLRpqqVKqurq6SkhIw9hSMTwXDTBcXF//SmFEw2BTcmoL5p3/9nfDm5iaYrAoGqoK5ruAfGJwKbnd/cfjc3ByYrwqGwP71b/tlz7/3M/DFHfrVv8t/8wP+4R/+M3XswijnAoN9mTtmOdJoXxV9A+9pX+/wsN0ubBuHYlvtYlvsYgn2kWjbJzFXXXx0Tez0DcwMdU2NdEwN9cx+lLmhnoUBSE34RY6C9qGFoZ6VkZ7dVQNn0ytuFlfdLYx3cMjLyuipp3XcY1As5/2n7tC2QeSR5m9fEHgdF3yREHakPW5fe/xX7Yn/0p/1DQOymwXdNZr3FTX39yzot4LC/RzILmb27/j5X8lguyYh30xBv/1MRKALSAHbrYQdUkLPKCFGygIrVb6LKs9LqZWHdpvroch1UOabqgp01LBjasSubRz6l+miXUt1l9+O+H4QPP8gL34lqZ+ndUx0DYuahfTGqd4ODbFvpm5QVd+j6OiYGSLMs2tW+ZVrvMpVRs3SAEHT1aRsIkgbq/i9ODEDpWAj5pjw+VGEho2cESAUMrhKCVfNwmY0ELWmYG62QKPKndBAhSuF9I385vmI7JmbD1Y9br10vwlijl86e645gMEvzgoru/EblmITc4Wl/by965Kj+6yd04SVLc/cnOtsq4l5+Aobs1oWoC71kmOvj6PPTGKOKzCHVJgDSvQuJfZbBW6XArdnGrdvCndgGnd4EndUjjsuxZ+SlFwUluhxSwyZ+Csj2Ku9GNOOYisi0rES4YGB+sIg93MLnmZAQ5Nhsc8Ric9Q6c/xOSlVsPT6okwiOguoEZPdhMtuxGcRf1BeIw7RjKvuKh8aJk6wO9aE5Hc7GPNL8+dz/sFPKejnILTDQj/TNvD8JWlBqOsTv/MTv/0jwCFewyqvArhDcjFKNI4Ag1a3cQjoh96hHwLlZEieFMkdR3Al0DFR/ignt7M3idCc0NqY399UyWzsFjRRFb0izeiEbIjN7qdwqN1CTo+Q28Mf62GPUtgjFPYAhUWhcLoHBN1USTdjjiH9oFr6MKN+p5l6o55a5AqknVQxcVTSwBLXMwUgkq61X0geEA8N8QcH6KQuWkcHvasbABW9nTLa2s1oJfE6BrjNg0MlrSQ4fqAIMVaRL2vKVHUlzJJDZ3seqyl3ZimAhbSa1xpEv/CIfHZw6EdfSOsOgbo4NeAfrS/kqgZOUbfHjFaeM91earLPLOnuAsl/sTlkCnGf+cSe5WYuc7CZdwCtQW5v7D3f2Hu9tPdad/CaNrPn6l9jXTYS6l9T3rCat3ZYcHSZv+09nxTIRYe3ljzElXoVVjgW1ji1DIUwBJkcbvaUpGh1sWWYBk2HeQalXAvNNYguMo4sMnyad+5J9pnQAp145I00rENuqWtOmWMq3jwJezUJZ5SIM0zEGj3HGD5HG6WV3cioMk/AXoku1I0tBFnbYJarZRbGLhfrko9zzypySkfYPyuwiM6zABkMcVC3WKhrPMI2Fnklsuh8OOrkDyyEPhKCPhJXegrZda2LYzskNB8VXGEK9UBl2g4O0fiXt6UzosUh416WIarhYELRVxFFu0AAQ2DR4SeQAz4puywD/+nKrf921fsPjo9PhaXZ5xbdhxc/KsY8rayOqqiJzYTd9Qk2sLxz7Matvdf9dt24vdvi3gGru0ctb39ne/+yzSNTp7A7D2DQ8NrucCIjuGEsqJ4R0tAXS6zPbcsuG4hrpvuTWZ7DDAvWyBXOgAGvx5DXrj9KNCLVWNWUPUThM/Nw1RB8FRoPKytN/u///f/8m19E/u6+wG/Boeo+DbR5Dktarx5+g+vfSKyRP0XyQEFaRLkskwCYQVPXv9oyskUaXWnp07SPvCxpX8quVTtFkZ7Vvggr23RMll+LFJ95PHYxVKQTIdWLGjdLVzknC/D9LxMqZy4+5ZwKGP8uSHwqUHw6UHg6iP9d4PjJAMV3gdOngyfOhE6ci5i8EDVxKXryctykcYr0WprELEtkmS+2hckc4FPOCNVNpOYhZj6odD6sej6OsJzSsp7VsQEnbZX0v64eeNFKe9E1uk5hvCHT3/WNbQ6yN/tZb/rH3vUw35CYb1pH3xKH3tQPbBF6N+sH3tT2v6nueVlJ2azo2SwhbyE7wEVpJb5mI7Rk5QFK4wNXucEVTogpF4TCs3DGE6V2QmgscmeNMxVGmXKDZPmZNMnpZM6FJNaZdMWlRGFck6Ka8yYEI7sJMuuyJ82zx69mCoySWNaZfB/kZGzrq+ftr70zqTmtC7je9Ub6mw7mVjdtrYfxoou61jCwUtilDU5IJmiiaqYLOmYp3Ddj4nci4UuO6MWY5BVP/JrBX1/f/GWUAiAQwCdTU1MfP35cXV3t7e3l8/mtra0QCITJZIK444WFhcHBwZ6eHrVaDXYA4JSbmwt2W1lZkcvlL1++BAfOz88Dpvrw4QOgGvAS2Bn8b30AWjv36+AjamtrAWJ9vn0HhywvLw8NDZHJ5OnpaYBY4BMLCwvBB71//8W/+nvHnL/2+3/Bob+768J/AjjEZOkw2ZeYYzpcltlIs21FtDHOy6bO6UGbXViHLUjcBjgUB4io2T661DYw0cTdT/e6g56BhYGuqaHOZxYCi78Kh278AocMH7tbxj4CIQp/BodA1dyPOHQDG3ypNvRIS+y+pvivG5/9j56sb2nQvaOQXcO5Xw3mfDUK3cNFHmZB9ozm/J5d8DXoKfpzOARi6I4pIfrKfDtlnq8q74kqN1iVG6ZVTqQqN0KR/VCZ56YqMFHDTs0W7gUTWqdBGDf20EaH6Sd+8Ed53tupynVRq7KPLCXQx2vk3BoNtXmlvXeuflBZ0z/ZSFaSm2ZGa+a55Yv8kkVO6QK9QjNcqyZXyzvK+L14wRBGPlw001ek6UHOUwvVbLhSAlVMQKanCxTTBTOKfI0if1ZRMD0DFa0gWS+gXfOxENWtx0uevpvu3q9cPF46e6w5us3bOyut7cdNLUXXzKbMbTW2zvN2LjO2zjJrO46lJc/DeTkt8mMj5HVz0iLh8US55Tj23ATm2DTmkBK9T4H+Ron9RvkjDgEimsbtn8YdAFw0hTs0iT82UXJSWnJaXHqOX3KJXWJAx10bwlqQ0PZNSOdKmAcW6guH3MvJf5KaF5QEiUgsjE/GpqWW5qZXQTNqkZlap0iLQzmNJTlgJFFjKVhAmvC49rJmUiVzhKDmtr8Ukz5q3aEdt2e75g1UwWlR57N2DJ/P+lMK+gkU/dEL+mwK/bjYwSHeDg41v93GoZmf4NA2C/0Ch7Qlcz/iEIzJzxukZ7R2PScQUzqIhcNNDezGHlErQz0sXeIpplhcRn8ne7RLxO3lMruo/S1DpJZRSoeWkXp7OKR+fteQqIuqGOJtyVTvZtQfF2fezynXxBL1EG+GIlR0imStPFEbHdCOsG9QTB3iD/cyetpZvZ3C4X7pKI3fNzDa1jXa2jnWRqbXdwzg64ewOHYVTNqUrexMUJNC1eRHasptNcV3lgLS5HZw6M8Q0Z/FoW1H6Acc0rIQyUNF8lSRvGbIvjOkuxrSk8X2UDXOnxPqwvC0FDpYaRycXti7vd7GoVf2Xi+cbs5YOvEMrjMvGfH1riluWGusHeecXecf+mkywpiY8MbSh9hSL2SFY1GNS+twOJWTNsbKmNSWitaQerOSIe5BadcjocZxxddC4boBeRfjUCbQeveyzkeE/vC2kdiq7icFNY5Z5ebZlWaZFaYZ5Tcyym6klVzPrDDPr7fLrLJIxF9LRJtk4GwKa26WNz2pbQ2pb4uobQ4tqXuaXeQZnWUZnGoakm4WkWMeAzOJRuqEIk+FFB0LQu0kZR8JxRx9VnkW02NGETgOCc20OCTQZWqHn14CxXJUvi5VoAM0wtMDODTAvlJMOARwKBK5KxQkdBcdfgo9eCttj3Xw/zDy/b+u3vzaN9wgA3kXXR6KKn6CLnpSXxPf2JgOR4fcCrlm7nvExHuXic83lvf2uQWddvM/73j/rCMwiB4YOYV4PIbmRtd1RRBGQxpYgfWsgHpqGKH7WQOmoC0b3x3Z0OXd0Xilp+L0AObYIOJoX+6h9pSjdcm6uIybkPykDFRJVikeXpuFJkb/t3/+gkO/+rL7W3ColKTObVAXt62UdK1mV00GQDhPCuV3MOP+eElcpTS3XoZrn2noX+mkrRB7Vyq7N1Adi9DuFd8cnlkUzzxBrh8pOxMmORLMOPh0GERjX4gSnowV6Ecz8zsWYuqmT4cyT4ZxvgtnfRfGPhXOORUxdjKCezJ8/LsI6alIyekoydlYyfn48YsJ45efj5uAgUKZMot8qS1U7oJSuKNnbuJn7pXPBFapw+vV0Y0zia2zWR3zEMo8un+tdvhVG/Vtz+jLEdYWS/CaI37FH9/kjr9gCV+MCreG+Vt97OVO1kYTbYs4vEkYXK8bflE7slU18KK0Z7W4ewHSNpdGmImtngwuVTxGTz4onn5Yon5YPuuLV3hhJtxR07aQqes548a5Ir0s0aW08csZ/AvpaqNM8bU0qUGqSj9RFNM0g6Wv38xj2GVMW+SoTHJEV7L4VzOFFjkiJ/jEzWKVT6HMv1hQMrxZPrRAoC61jy52MVcaR5dqRxbL+jT57WAY0VRMtfIRTvIYxcR2z/bR16j0pT7mHJm5MMhaHuQs/WnvEPB5qFQqhUIBRLS2tgacHEA4wCOqr68H8AOgZWRkBLw0MTEB0GV2dlahUFRVVQHsATgEjgI7AOwRCoUMBgPs39jYCBgJ1DcBsPls9YBFdXW1RCIBZLW0tAQQC/wDxwLuAu/W2dkJ3gS8ChaAuAAp/bV301/2+zs/A19w6Ff/Lv/NDwA4NMbUYY3t4JD5ENGqPMII62kNcKjFNhS0DwEQAjjUBojIPq7CLiTFxOuOzg1HPUNLA12zvxqHQL2c9RU926v6Tj/ikPu2O+RpafjAzTz6gdv/BIfSAxzyAm+gAi9VBB8hxh5oiP26Pv53pKw9Q9D9wwV7BvJ29ebuGoYeGEMep0P3j+R8zSrYJYHtmYB8+3N36FsFdL8SelYJsVTm3Z/Ji5vJyZ7JgaiyYTNaFaqyYIqsFGWOvyrfSQ27PFd4YAb++2kws7XsxMteh0/jcR+mC19O162IuhWUAXkNe6pCOV6xxCasUXrmG4eUtYMyQo+8o2lytGqGXzInQc+NoxeFmHkuXjNaohjEjw/gxX0YOal4prV4vhW10IfUMBAzAqhivGBKlj89XjAjLZiV5c/K8xVKmGwVLdxEDSwkFSvuBs57+W24e7908dhy9lh1dJ2zcwLukOSGhfCqqdzUWmXlAJK+lDZO4zYObGtb4W3fl4jMT72V3w8gN3ueKYjuIvxFKfbYFOaQQotD3wIcUmC/ncbu3mahnwpw0aFp/OGpkiMTJcdlpafGS86KcJf4eEMW/sYw1rK72LapCDhFrmiIFzTPNyfvXkbBk1RYWDIyPgWTklqak1aNSK8rzqhHZxNwucTSvKay/OYKSEt5YUtZeXtpN6VSOEpY5ne817LQTqnbDgIBgOn8QT+YP5/R6Bd20E5T0I87f17wOz4BCdo/Cdp+FFh3fOK1b6v1I6/pHa8BGHZ/xCHpDgv9HIekn3GokCOB0bm5lMHUptaEZkJWTyOO3tzCbewXtzJmRiSLgskpDnuMShawe+WiYR6dMtjVNNDWDIwdfl8/v6dfSBke76GPUxjyvrEFzvjLKcW7WeVr5STAoRWObIU+pe6TyjsFkm6WqIcqGhwSjPSPDXbRe1oEVMqMYGxeIpJSRxkdXbTWVmpjU19ZZR8Wz6pGSZsLlJ2palKEmvR4lgx8IZ8d/QSHdojojx1EICDhJ+4QsIk8Z4ER1OUBiEjV7Q5AaJuFgLyUJG8lyVfRfVdNfrrYFa6pDObFeNC8LbmOlioHhzV71y1791d2HsAdeuHko7Zx5V8xY16+wtG7NmFiOWNlN+vqNh9wT50XMYINrcPfQ5d6IsudiqpdiP1BPaPPWKyMaVmxWIiqJETE5zuF55o9Q5k8wxiHwnSikVeRTX5ttNhhQZZgukiuKe0dS0YRvHIrrHOrLIByKiyyyy0yy8yyK8whBLuCBtv0CrO0EnNErReREkUZSR2gZlAZeaMMKKU/E1P59Fm2Q1CiSVCKcViWYSREF7RghBSdAD0/gcWHA7dxKARzNL7ybDHFlKzFIXMa3wg0C/0Eh/SoAkBEulocEhoPcIzRxCPPUV9FFn4bUrQvsOhQYOHR+zmHnCK/vnr7v5v4fvv0uSWyMrysJrYI+aQI9rCmLIbYkI4oDrsdct3y1jFTnz1mt3a5+B9/mnjtScINvxAjt4cX7O9ddgl2DIBlPqvvimqghdaPBdVx/OvGAuqHwuoaE+uL82uf43G+dTkGzdEHugK+oTz8mnT7q3afPYRbp6qf2GOiQmHZ+TB0HrIuDt38+L/98//xN7+I/N19gd+CQ2mEqZuZTH8Y73m5PAIn8SsQuuXKPQpkD1BTsRXKjBo5vFFWSZntoK1WdswiGtTA5k9pXXXNk51+wjj6mHr4MRsM4TkSyjsWxD7+hHvCX3wyXK4bPpbWtOWDEB8N7DsdSjsZwT4ZwT8ZKfouWngKzDaNkZ2Okp+Olp+JlZ+Pl198PnEpaeJy0oRRouJaitI8a8YWOutStOCOXrpVuvy4ejW8YSO2ZTOx80U2eauw7xVmaK1qdKOFtQkmI1HZm2O8NwLJe7H0e4nso1j6jiN6yRS8HuG97WdvdI29amS8raO9rhraKh3YKu55AW1fyWmaT22YjaudCalQPsZN3i9WPcTNPS5buVe6chM95wSftMmXWmTLzbNnTDKnDNIFBukSw3SVcbbcKE1tki0yy5FZ5U/bpHKC0BJk/8YtOM8qS2KRP2meL7KDTtoUTNrkjtvmSk2TudcTGPfRExDyC0znXHmHuqV3kcJ4QRhawPfMIDsUSQ3SqArZE5TsTrH0EUYE75hv7l9q7p4m9Ew1DKg6hucGOKvrf653CFTHASwBlg4AEkA1AIeA2wMK54BRA/4BBKLT6cAUAg7PDjIB5gE8AyydX+DQ1tYWYCcAQuBNANgAs+izO1RRUQEOb2lpATV44CXwiWxQPdDfDwrkwHuCPcGnALNoY2Pj7/wO/8vX/xVn4AsO/d1dF/7TP/7Df2YzL42NXWKN6XJGzfuqzUuDDfHutvWOD1vswoA11AJYyPZZu208mERUaReacg3gkJmTrpGVga65oQ6ojvuF/myxnNUVfasrejbGeo7XjVzNjd0tjd0sDd0tDTwsDe67mEXed00M2nGHtFnbO1EKYLuzSAtwzA64jgi4gA86Uht9sDZ6V03sHzqy9vcWHOzN3UfJ2duZtbsfeoRe9N0w9FB/9rd0yF4RfD8YTDQF3TUN/ZypAArnDikguqp8T3Xu89ncYk1OvTq7GWgmq0md2TqT0aTKLFVlZ6hyH85ATGbhR0CUwiT8D6qy77b6XT7KE98oi9enCYtCipI0rKjmqctmpkpXhLXrg2QwjFxJGBpvpki6iVJmuVKC0SiK5lXIJVXx6mTxshg9P1asGsFMkbHKZsxcHWapAb1MRi2MIjV8+IwQMiXMn+JDVHzonAAyNw7TKJCqFbx8C8dYyqiYfBA243V71RXgkOemE2gcctHYO03b2ItuWPCuXB83sVBY2KmsHadsHEVWdiwbB+mjx+9LUJ+GGz+N1X4YQ2i6HwrL9cXY4xPYQ9OY/UrMbm2xnLZeDhTLAf75mZT4g0AKoNLD06VHJ0tPyPGnJkovSkr1eaXGTLzJIPZGV7E5sdCmAu6IgbojIDdzCu6BrIVkeHhSUUIyNiOlND+lApZeXZRVh8kjlOQTywuaKiBN5cUtpfXt+OH+aiWn9aWE/GGn7Udb56bt7dkmmW39Ker86TM/3Z/f9gmI26oVr/UTv+WP4v34PLf5I5f4nlu/wauaFeAmxCjxOIL/l3BIiuIBKBovZItgI6zsTkpSU2NyJxE61FzNauriEYeEzbSpAa6aI5Sz6XxW74SEppnkSdk0amcHtaVzrKNHSBoCmhxia5hS9ahkaoinoPKX+OMrYskCjz83xl/lTayMTU33iCTtbHkPVzbEkoxQOUM99P4Oem+bfGxkZXJ8dUI+PkKjtrQOERsGaqvIONRwWaGwET7dkaEmgRFD/hryfdDno6Hc1FB8wKwh7Zrk+6N8NKSbP5EX4B9QIKfddnmpO8HaSw2I6AcKAqaQVgqS9zTJZ4rkN0W6pyL7L5AiNbXhvGfewz6WLEeLKQf7JTuXdTu3TXvPTXvvdWdftY077wpIU7gypn9NctVs2sJm1tN9LuKRAhbRhwusKrlTVOqBKHVEVDpWdz9sH4xksLOk0qK+gRQY7nZsnk0szDK1xDQBaxRdZFhQ79HFTOZMFEmV+IU1wtY7MkeGLGm5V1DlkF9lvaPcCqvsMousMlNInRWMYJtVYZ5VZlPTHUjlFDA40FF6DptVIBPjBHwcsTUhNd89ONEkMEkvOPNCOBSUyZ0OLj4eiD7qX3w4YGd2UPHh6NJT8K5rnVzbEZEF/Sfu0HaaAghR0KXxf8ChPpYhmnBYi0NIgEN7g1AgmO7YU9gxn2QQjfB78zt7QtLsi6tiSyoTUMhgNNy/AhdVWfYsB/LkToiJ/f1TVncOWt3e6x1yNiLLNibb+WmsmdejC/a3z7kEWAcUpD6vb48hjIbWs4MaeE/rOU/q6QENlPCKiiRkOizpbuUT4zaPw712u4bNvxk2+Wbg6p7e68e7bK833fSpCA7FZ4aWlT2qaLr53//5//X3d9X5W3/j34JDT1DjhqFDN7N4qY3LMbUa8yT6xTCaSQLfNWcyADsXWzqTWq0o6l4h0t5gOxbSqyZTamcjK+dtksZ0godNIvkOGUrjONF3j2nfBTDBmNHTIbwTweNXUyZDqzYeFkp8EYxL/n2nIrinIiSnAALFys7Eyc7FTZyLmwRbLQslaEFIJ3lCN3XCIHHySvKkSfqkec6kDXTaoVDhjprxw2meVq5GEF48a93M6n5V1Pu2ZOBlPe1N59jbAS6oKHvNl3wQyj8IQb+N7JNQ+oEjeckSvaLy35Hom430rfKRTUz/KoK0nNexkdG2mdy4/qxuKbJ6LrhS87hMfQen9C6e8UDNuBXNOhXO2sJUlgWTVvmTdgUq61ylZc6Edf6EbYHCDqKxg05b5clsoAobiMouRxxbqc6onYV0LIdVLtzEqJ1BPxVE6gWT3YRKHhbLw8s1nnkCq1SWE0QY37qO6FjBtC029W52097X9L2EtS2kN81F1c88xE6750qts8XuMElmy2p9/0ZZ00RhAx/dIm3onukYmF9e/2XTDiAQQCbAFNoplgNQBNDoMw4BdAHQMj4+LhaLOzo6foFDwC8Cbg+AGeDzAGQCjAQsI3As2BmQFVj/pWI5YCgBmgJmETCdAFyBN/mCQ78CI/6j7PoFh/7WP/O//vO17hDrImvs8hjLcGzInIQ1K3l8pczVqcHhaYtdhNYUsgMs9KzDNh64Q6U2Ic+NPW9fNnfUvWJpAKrjdH8LDrlZGrhb6t91No28t4NDIGUb2ETun3EoYZuIUgIcMwNuQAMuooOOVEUfqozZWxH7TXPmwY7cQx3ZB9qyDzRlHegpPD2Kv9xfeKIrezcVekAAPyCH7Z2C7p7+oX3oq22n6KgCArITHqnzEJrc1rkcqiZnbDZ7bDZrbDaDrU5nzWT0qbLKlTnxqgJHNfzMDOzbSfjXU/iTqyTHN6L4rami9Wnisrhntm9EXc+bK1eqSpfFtesjlCUKTdM2MtlGklLqZexS1RR6YQ65vIRcWyl6sVS0qUZuSAoXacVz7dj5KtwSHrdShV0jY9eZxasC5AIPomTlK2hQNb1waQy5KipaU2CXlsvVm6W8xew62YOoac87yy7em84eL7ZxaNbeadLWXmBqwTYyEV4zmzCzUVg5TGpxyJ5j76oICv9QVfWJRv4k6PwkqVoaihZWm0hKTk3gDk+D3qEfcAj0Du0FNXLTuIPbAgutAAup8AdUAIpKDilLjyhKjytLv1OUnZ0uOz9Rdmm8VIdfqsvEGwxjr/ZgzNrRNg0oZzzCCwH1yyl4mF4QlAqLTkI+f45KScJkppUWZFYVZddicxtKcgkl0EY8tgnT2l0mYDSvSMhvJOSPoFLuBxb6bOmAxbar80e1a2mHDzjnf64dCmr+mXgtWkDitnziNn3iEj5w615s49CkGCX5CQ59DtrW9g4BENrGIY4EweAV9A2nt3YkthAze5twjOZmbmOfgEAVNNHE5NEJBlPOo8kFw/PT/M05hVogYrX3Mht7wDxWURdNQqLPs+SvZEtb0kUNUz7ew5wYYMn6wIFD8r7ReYZkliYRdTK5zaPyXt4klS0eoY71kxn9JEZft4xFX5CIZ3lCHrlvmNg8RKgfrCkdrCzkEOATHTnK7ng1KWiW/ABEyWkp6AcW0uLQLMn3R4H+n5s7UpNugo4gUA6nDY7r9lR3ef4ch3ZYCPhCXtOkm1Mk3ymy3yTp3jTZf44UpamP5D2/OXjTnOFoLnewAx1rq7au63aeGw4315x9ldZuY0ZmIwCHDK4Jr5pNWNrM3vKeexYgQ0Z24f3L8LeQJW7wUgdEhQO20beq7XFnX+zASEpVw9MMhMtzmF0y2i6ryjwJfyW9zKJhKFKkrhBNlPKERZq5unfvRyQT5ZUt/tBKl/wqux0cyqu0zikHRGQOrbMqJNjmVppDKh17xtJkyio2Bz7Ym0QfTJkSY6bGq7pJmVlQn6DnJgE7OAQ/G1b8XVDxsQD0kafow2CrrZdDHY7Anchr0W9hWI6ILJkiE6ZQn8nb6R26vI1DOgCHRoUGwB0ij+qhag88R2pxKBS1D+BQSPHRoKITD3KOOIR+Zftob2iaHRwfhcY/L0ZFYQrDsMiwQkRQYobvnVBjd/9zTo+POz485hd2OSLTPj7HLTTB+tbTS05+Z92eWvnnJibUtgEcCqlng7jtx/XMRwTao7pef0xdREpG7uMHtU5mg9fPCQyPTxocnzY4NaV/ZlL/gtj4KsPcluTq2hTk0gJ36qh3/OcvOPTrr3q/BYe8U+lXg2jJVVul/Z/8oYLTt5uPPRw5H8a68VzilDHhkMx3y+D7FcjCKhej6zd8C8TeeeN2KcLrcfQHxRMF7Yv4odcZLauBJXPXIoevRNMuh5J1ojhnIxhuOZI8wuzQ9IeYMvX50NGz0cKzsfJzcfKzz+XnnwEQmgCm0MVE2eWUSZ20Sf30KaPMqavpimsZCtNshWWewgY6ZQ+fcELIPYsm7+JmHlXMBtVq4hrnM9sWUeSVyoEXbfSX/QCHRK8EslfCideCifeiiY+iifc8+SZbtkUXv+5mvyKyXlaMbhYPruSTF1Nbl543rcc3bkTXr0TUzofUzAdUaR5XzN4vUdzBTfnhpnyxU744pW+Jwg+vvl+ycK907g5OdRunuoma8kGBwa8zd9Ezj4qXn6A0kO6NIdX7ZsZqds1UEFZxG6vwggnvI0SPEey81oWSwa0Gxrvi3hcxDXM+GPmd8uknJaKgEnE6YS6jbiGyRPEQM+mDlN4qUXkUqhyzp82SJTfiafGVM+2sD520l5XdqqIGUV2nsp+xubH1yyiFV69eATMHODOAZ0ZHRwH8AIwB/wgEAihg23GNgOfDYrGam5snJyeBBUQkErlcLiiBA4lf4NWxsTEQrgDWgKYAMoE3AWvgAgHg+YxDlZWVwEoCHwH+AbgCxw4MDIDdwEPwtuBA0FnU3d0NsOqzp/Qf5Z7/y9/xF8/AFxz69T/Mf+sjtO7Q2CU2S49Dv8YkWbXl3Si9Y1Lp7E60D2yxA41DgIWed9o+B0TUaBeHMn8aY+Dqe8nUXueKuQFIU9D/BQ5p24dAcMKfyPKKvuUVPeureg43jFwsjN2stO4QwCE3C/07Tjci7rpsF8vt4JBbYqBb0vZWuw7ySAlyygw0hQReQgUdqYg6Uh6zvyR2V336oabsI01ZRxpzjtbnHKVgdZl1N3oxF9pz9g/DDgngh2SwvROwPZPQXZPQbyZhX4HFFPTkdIGlIjdMnVM6lzOwkCteyJtayJuez57UZE6o02XqdO5MZosyO1OZ5zkDuzAD3w1wSI4+om66scYIWpPkrU1Ur46TlkapmlauunpyonyOU708QFohDy+2Daja2iZ6a6Z4eI0StbxcuL6K2Fgr3ForejVfuCmDr4wULbZgl0vwq7iS9YaSrWHcaxH2tRy1IYIvMGCaQeTSYPH6KHpLjHmlxL9YqVh4USaczyFIH8ZMetxbcLm54ey57uS+4OCstHOUWtvyTM1ZV67xr5nKzaynLe0nrB2E1o58J6/ZiGff1xA/DQ99Egx+L21aHHkurDUXlZyWa3EIuEN7lBiQprBbidunwB1Q4LbtIJxWSuwhFf7QTMnhbR0BUpUcnSk9pi47OVP2nbLs9FTZGXnZOUnZJUGZHrv8KrXMrBdv14J2rUZ6YeF+cOi9PMiTTFhICjwyCRGbgkpKx2VllkOyqhHZtegCAq6QiK1qKx2hNs4IyVuSHpCp8BHgEB8AzzbqaOvcfmQh7ZOfte3//FSfrSTw5B+BBzBP4yceUNP2tvETHyyaP3GbP3EaAQ595DZscavnBCVTouJxSaFQCuf9kLL9kyiFH3AIxRYjRtl5lP7UlrbkjibIUGv1WCuJ3zQiJNL5TTQhiTrBYijHWWr52LJCvKVSzXGkvHYqr5kq7mBKSWNSEmueOflKtrwlXZqhyQTtNFEnTdA2yGnqFbUPzwzxZ4aFgvbRscZhWS9Xi0NDI6DjiNFHYvaSRCMjE3SWbITO6e5jtLbTWwg0QimLWDjeUaAgpc6QI9Xkx2ry3Vny7VmKHwhR0G7JfmDo0DYR/SB1t89MNwChm6rum8ouL1UXqI77QWqtNbTtDnVrQWhH2zjkM02+NUW5PUm+ryA9neuOnK0J4zzzHPQ2pTuYSu1s1DaOS9Yuq7Yeq/bei443J61dRg2vD142pBtc5V+7IbO2Vd/zmU0JFqEi2vGPS0p8C0u1OAQrs0dWuxfX+FY0PiG2h5fVPoGV+OXhvSHV3nCiS3alFbTOnczOUi63i6VVYyzkjLLu/ZtRsayqujkIVuGWX2mbX2mdX2mVDwrnyqyyS8whNVZIgn1ehQW82mUAHDhHGBfjGCOZYyMZcgFaIihra09Ly78JiuUCknWDs86Fwc6EoU6CSrkAMC+o+DAwiLQlc6jDYZhj6fUX6wdNBvjmDNF1psCQydPZEYOnzdoGUEQXgtFDRm2D56EVuxOQf4jURilocSgYdTgEdewJ5LBbzFf2T3Y/jjdPynmSmROZmRGUlfYoM/VeUpJveKyDX5C+V+A596enPJ6c9gvRDXhmEZ5o6x91/daj886+Z1wfmj9Oj42vJMY0jIBiuYB67iMC+xGB+bi6/1FeWVhQAsz9ToepJVdfX3HpwsKF88sXLi5fuLx4QXf2spFU//roDdOem1f7U0yoZVa/++//9W99Dfn7+/zfgkPxNfJroeS0urVa6qdY/MSZ+137HzBPPGVdDuZdDmScejRwTpsLN3o2iKobw78cwbgWw7ZMnTSJpj+vUrSwtmrImnzCJH54K79Vju5fyWxRh+PVTqncR0gZvnONIXtPGN28Fth99RlLP46v+0x2NmnyfMLExYTJy0lTRhkqo+xZvcwZo2z1jVz19SwVkFmOyjJPZY9QuaCUnpgZP7zmYfnik+qFwIaFmOaltI61wp61yoGNdsarIeE7tuyDRP4eSDTx/fjEJ8nk98LJt7yJd2Oy78n8V62s13XUl6VD68ie5Zz2xdTm5cTG1cTGlcTGpeeNSwkNQMuxNcvRNYvALwqv0UTUzUc0LEUC+wg8U7sUXK55glcBPSpRPcGqnuKVIaXTkThhK+c1U/6ub3SlpFGVVjuV1jKH6Vlrom9VDC60s1/V9sx20tfI3PfF5OVbEMYD7MQdpNgLxn+Enb4HG/eFjjtBRVa5AptcoStE6pMvD0BOJ5VN1w+9oEu/H+K/7qYukWkLw+w1rvTty9d/5t4UtA8BFwj0/wDzB4AKsIl2qtdAOgJ4CXg4IpEIrIHtA1gIvAoah0D+AUiHAw9BpxD4B3YGSLPj+YDGIdB6BB5+7gICFXdKpRKgzs4/cCwolgN+FLCGABoBEAJ7gn1A+gL4lM8BDF8w4j/8GfiLOIQtqQZB28kZ+QnJWYPDI1+Ctv/9XED+8R//M2dMn0O/yqKY95db1EWaVIAcBefbTfahoGuozTah3TZRi0N2CTU20Xkm94J0HLwumtjpXTE3NDQ3MvhFadwOCP1iGBF4aHEFSM/qqp79T3AIFMsBIrrtdD38jhOYO5QQ8JdwyDkz0LwgUAcReBQffQQfewAdu7c0+WBN1rHa7JPVeadqEBcoNeZcskdv5dUWyLHhwhN8+CEJdI8UulsO3T0JYhVgX09CgVl0djrfcTo7Xp1dv5A7tlwwswpdXoOtrhQsLmTPadLV6nSpKpOkyMqfzrs5Db2ggO+Sw/4gQe6Tlp1XdrrMjkYs8GFrUuK6YEDdOyqp4zLLJ8mVGmLLEoGy0tCtaW5Q9ZXN8tDLqqKNlaJXK4UvV5CvVopezyFfjheuDaDW6rFrWPxGKf5le+l7YcknNe7jXPG7KeQWA7FGRr3oxrwaxL/j4b9XlL5dqlxZK5PM5hDHH8bKPe7Nu/isOnstObjN2DnJbe0EVlbMGzdoV65wjE1ApsKEha1Mi0NOItdbizEZ31e1faRQP3EZH8a7F6hZ3GprAf6sHPsZh/YosfuUuP3ABdrWIeU2C23jEKCgoz/qiLr0qLr0yGzZsdmy4+ryE6ry7xTlp6YqzsoqLoxX6girjLnV5rQK+95S5w6sO6HYqwJ5E1N4Bwa7nw15nA4NTC+MTi9OSMemZZTmAijKrUUVEbCtPfWCsa4lce9LCeWddkDq556fn7KQthfoI4hA4AG1feRvC6w/M9KOfQQecrcr4jiAebbJBxhBWhzalhaHmj5yG4G+5xA+sBtecmsWBGUKEUYmQYqkML4UBvLlfuIOgbhtFFeGAgbRmBAxTM/tIqW2NmdQWjCj7a281kFhM1PYyOI30yS9ozN87opSvKKSLErFizypYkgo7QLp2yL1kGyWKlMMCOdo8hXOzPLYzFS/mN9MFTRTecRBdn0flzg4SRlTDPABIzEJ/eJuurSfLugbYPeSmZQuJpnEJPWMdffzKSN8ygCP1MknNfA6ceIu6BQ5TUWJVfcEzfY80PTc3da9P4pyd9svuq0m+c1031J1+/xE3spuQEReO0S0g0PaHDmtL+QNpG0ZIt9UUHynKX5TlDvT5Acz3f7zHWEzZYHsaJdBDxO6/Q2RtcW0pe2cpdOitducrceso5fE0nFI/2rPRd1hgyvs6zfGHe01AXdms8O4mPBmECtX5ltY7o4oc4KW2OXj7SElrogyH1z1w4b2qCZSAoEUR+yLre0JQDfewjbdH+TCNWt9UlkTm4lXTTVvrg2PsbFl9U/g5S4FlVYFlZYFFVb55VZ5Zda5pVYFFRaIWpv8Mgt4lROJ+lymqJLJq0RcDI8J5zKRA/0FpZXhzzNdgpNNAlN0gjLPhkFPRaJOhYJiOdQRf9ShnXq5ADCGtfgIGMOK7bjcxbhGFVxnCIyZPD0mT3dbOgz+ZbrWIzLoZepUdxzLRP8hHvl1RNHuH3HoECAiEKjgEfeVzYNv3R/p3/N3fxJw/+ljP/9HHoFPnJ88tb3/5LrPk4teT055Pj7l9fis96MLtwMNH4QY336s4+V3yvnmaac7127H+4dj8DF1lLB6enDdmH8DFwQqhODJAdGQZ54BpWauVH3TiUuGC+f11s/pbJzVfQF0Tn/1guHspStCXT265QXG08viAvPf/7cvOPSrL6e/BYdqGJt3cuhpleq6kQ/5zUsXH7af9B87Hsg/GyQ4G8A7Fcg7Ecg/GSg8FSw4Gsw9H8G7FidyyJh5VLSA7t4kg7S0wfmGnvnq/sW6AU0X73Ur61V576ukOnUqUVXXtzzG3+KMf8C1zIEAhrTGJU+k+mLKuFG67Gqa/EI870rmlHHWlHH21NV85Q2Y2iJ/1qJAbQNVOyDUbuhZT9ysb+nsg/K5wOqlUIAojUuJ7cs5pPWivo3qoc1O1uvhH3FoXEtE30vln6QTH8QTbwXyt1zph2Huyx7mq3baS+LIZuXQC1zvVjHlBbJnA0FahXYu5rUsZDcuZhKWcpvWc5vXclpWs1uXM5sX05qWkhoW4qrnEqrnokoVMRXKuMoZsE0hKBDd87Uja60jSzz5O8H4m1HGMrlvrrV/hcJ8Q+e/Y4vfjQi2+pirA/QlKmOZztkkMbYwpMVU4mx0/WJYtSakfMYfPfkYPeVTNO4NkdxHSmKrwNxbTXnXSsfAGjhLoqmPLNHWCGeZKdpgiTfY45svXv7Qz/Mf/lb7yx/47/8MfHGHfvXv8t/8AG2x3Kgxo/f6QJ1ZR45ZzSOzGjdXouPDZvtwLQ5tu0OAhZps43DmQclG3g8vWrpdNLbRMTQz0Ne6Qz+P1f7rccjdysjDSmsQ3XY0Cbvt+GdxKAEUzgV5pga5ZgZa5gXoQgOPYSIPY+MOFsXuQyceKM04XpF7ugxyvgZvRG6yHxv0I9VZNCHODqJOcRCHhQV7xJDdUtjuCfiuCdg3k9D9U5CLU7ke05kps9lNS3m8VejcBvzFC8TLdejGcu6KJkMzkyZVZlCmsiGT+b6TsIuT8N3j8N8LEd8I0IfEtVdknT4K2rNlSdm6jDw1PMBoonVXiWorVWjCPLZ1qbRRU18124Nb4KDWFahXi8XvllHvl1BvF9BvVKiXwqINCuZFNe4FGrdVjntNwX+cwH1awXxaLf44U/SOgdzqRL9qxb0jl35kln2SlX+Yq1pbrhhX5zWJHsVK3G+rnDznnTzUdi5yMFzI2oZtYUm9fn3IyIhxxVh4w0xqYSW1dhBYu4jd7y3G5X0o7XjTNvyByXwv7l2kQ/m1TsKSCzLskSkQpYDdq9Cy0AGgP+IQ/rASty38UVXJsRlQI1dyDAisVcAdKj+hVcV3qorvlJWnpitPT1Sdk1dfktXoj9deFdSYsautRivthsodyaUuLTiP6mIvNMIHDr2dC32UAQtIRYSnoJ6l4TMyygvyqworWyuGR1qmeORlIWVL2P1O0PFxW9rSPmGnds3v/J7X+Z7b8Zbb9obT+obT8orb/IrT/JrT+o7b9oHX/j0fzBHq+B4suO3fs1s/jDW/H2t6B8QGanzPafzAafqe2/Se2/SO2/SWQ3wzRnjNanjNql8fq9ZwS6YFaKm4UCSB8cehPBkYOqSdwbotFE9eDHCILUEyeLD+keyOjtT25vyB9uqxTjKgF0kLR9LMFrbQZAOMeYnghVr2Ykam4fGnB9jybu7MgGydO/9auvpaurLGm5kdkSoHJMr+cVk3X9RCFzbReMQRbsMwjzA80c1SDfDFXaMsYq+gY1jcM8yj9HIpJHYvaaynh9nVN9Y5Mj7Alg3RJP2d0r7q8R7kRG+mqu+Zuj98rj9gru/RfN+DbT38LE3v/VnKPeAazZDuzJBuq7REdEvZ5aPougmk7PKe6f5RWrPIS9XtBRhJQbqpAKYQyQewkILiN02+PUW5q+wBIQ1BC21hCswTVqjDoNs1uu11kZXFlIXtjIXDrJXLjLXbtL0H19yuV/dK1wWdAQMjQOYSV0dN+AM1JGIMH0ose4CtuIWs9CyscEGUO8LKnBDlnshKP3zd015aDmcczx4vYUtxQ7y8xt7oqo7QQXbhwvrgrKZ/aqJzQdO3qOkdGMzH19xDVDhCKiwhFRaQCmtIhU1BhV1+uT3gIi0jlVkWlNrWdQbSuQgOH89h4+nUwl5ydm1dTH7hndg029DUq4HJl4PSz4UXnIlCnQEp28FFR0FGNrCGAAv5F4HxQYejMIehhNNNw0YDvOs0wTU6D4weAiVzegwemMeqS+PpDY7ptA2exRD2Jxf9Phb5bVjRnuDi/UFg9FAxMIiOBMCPeMXtMvfbZeWp4+Tp4OHp6+3hfdPD5dZNh9u3rf3uX7/1WOfm47M+T876+V+8+eii31P9+0HGvg8uu/ucdPU943jL0CPUJwCWF13TElU/EFlLi6hjxtTQYqAN0U8S8+z8Wq7a8XWuzVzUX7qgu3peB2jtvM7Ged3VC/pzlwzkly5xjc+MeZybjLX4w//3S+/Qr76K/hYcaqYvplfKsiomq/u3MmqnrgV3XAplHglknAxgng3lfxcqOBrEOxkiPh05fixcADLi9GPYjrnq2zBF1dD3bcNvuvtXO4e3Godf1pDmqsnzqEZ5Tik/vkSQ2aKo6V8aYW6Crh7e+Hu+9H2v8Pu4es3VBKobRBRcv+yKVJjmTppkT5oVTJvCFFehSmv4rF2hxqlI44ae88bP+ZbO3a2ce1q9EFG3Ek1ciW9ZSeteLeh9UTywWTvyspv9lir+wJF/D6yhcdm7cfkHmfyTTP5BMvFWKHsLPpHOf93PetVO3awf3igfXEf3vUBQ1qHkZQhpqaBzKQ9kKrSs5jRvZDUu5zQvg4cFXatAeR1rOW1r2U1ruU1LiNblEsoLTPcKokVDHFihCt8L5R/HJ76XTLzniF+Psjeo9JXeoeW+weUR6iJjbJXOewFSHLjCNxzeFpO9Ncx5W6NNsVtNaZiJr5AnVEw8q5h4XqNIbpgtaF5Dk9bwpFl820R1+3QbeZbJeSmQvKWPrQ7R50c54K3WRvlrG5tfYqz//WPC/1O+4Rcc+tW/y3/zAwAODbVdJ1deI2ZfqQ81r/FxJLj4NTk+bbEPb7GPbrEHA1ijGx0jq2yC8q75hOna+ly86nTJwEpXz8xAO3HoF4OG/hoccja/4mpp/BmH/ByuhfrZAxz6c8Vy7kkAhwJdMgItcgJ18wOOIiMOFccdKow7gHh+oDjjODrvTDHiUkWVaVOLI4Vys6nOqhGn34e/TEceHyvYw4PskgCH5wccOjRVYDCVe1uRmafJ7ljOE23AFjcLX24hX2/ANpfzAA6pVWkSRUbPVA5yAvJAijCUIA+Kinbxkd9yi/bw8GeAGSLqeqRiwzSSVh6V3NncV1HFQlZM5NSo8+vmC6s05aULHZgVWvGmqPiVAvNeg/00h/2oxr2fxL1h47e6KjYrKzfRZQCHXvXs4BD20xr6k6LoHRX5shX7pqHkQ1vFp6HqT7ya7ydr1zU10mloE/dxNMfVR+rgOmXvLLdxEFjajlnYjFpYDVy/0WNkOGJ0hXvDTGxhJbJy4Fm5iD0eLsZBXuM6NpqoWyPMN4KB1THMRNvt8UoDGfbYJGbf9I84pK2U2w5OUAJ3qOSIsuQokKr0uKrsJHCBlOWnlOWnleVnVRVn1FVnZ6vOgq26+uxM9Tll9TlF7UVF3WVlva6iXn+q3nCi3lhaZyKqNeXUWtGq7ChlDs1Y5xqUO7bQGw7zzYHeSYM9TkaEpxYnZWCziqqRLZ2V9KEmyWiLkt40TyeuMIhrDOI6oxFsV+iEpVHCIq1hfqROM1KjHq6aGapUDlWohis11JqF0bpFev3SjsCaVrs4UrMwXDU3WKEZqJgbrASaH65aotYALVCr54YrZ4fKZgZKVH14ZT9usr94fLhQzESIBAihBC6QIvhyJH8C9VlaHJIWARyisaHk3szW5vSupkJaZzMXRGa3j0lb+QCHBC00aR99hstekvMXxwWTwwxh+6i0k7c8pvmgev1p4d2nxbfvZzY1zKlxElfSwZW0ccRNLGEjnU+gcRuo7PohSTtdNciTkuksYg+vTTt0iNtNGuvq4JC6ON09Yx39fBJDOSpWjNImBhsnBzHKwdzZocS5oaiFodDFocDFoafb8l8cCtiW/+Kg/3z/k7m+x7O9j2YoD2YoIAvhjpJ0W0nyU5B8p7t9wBZUze0IoBGQott7utt7qvvmNNhhR2SAQ3emex7M9DydIwXPEYNlsDu0x1aDLlfpNiZCKwu5uc20uf20heOElfO4nevoDatOHcO2izo9BgZ0M1PJTRd13JMpRCQVH1pf/hBb5Yes8UZWuaOqXdF13jWdgURyXF17zDALPjFDUM41qxfbFPONLDGmezhzkIGYnu1cXKYuLlAX5oalksaW9me4Kr+iKmdEhTW83Bpd74Zvvl3a+gDf/ABNuFVY4w6tcISWOaJr/OraIzv6Mrt781rb0yqrI+BF91PyXKIzLEJSjAOTdANTLoTlno9CnI8sOhNWdCK4SNs1BBQA0uGKDoGZqqlVx4rbzzaO6JFZBn1s/WGuAZVjQOUaDHP0KYxLTf2ny9uP5pV/m1D0h+gikLK9L6j4QBD6EFAI+lgg7IRn1MHrHgdNbA3MbZysrXzsrH3srNyc7J08Pe397tncfWpyx1/fP+JqcIzp0/DrgTFWobF2DwJM/O7r3H5s5HbX2P6hnU9CaCASGV1KSCjvSi7vycR1pScWZng+KbvuNKJvNn3pyuIFveXzOsvnLy9d0FnZJqLVi7qLl3Q0Fy9N6p0Tm11Q3Db9w//xxR361VfR34JD/dy1pCJGXsVEdf+Lgpap+LqZ25jZ61nyy9HsMyHMEyHM4+FjZyJ5l2L4p2I430UzzkTSTNKnrNMlKfXzDUMvmwdmif0a4vA6ARhEgwta9iDN5jdOpRLlWPJs28DGEGdLJH8tm3jDmXjXLX6XVycr719tFnxIbp03z5WY5E6b5k9aFarMCmdskTMOKLUbbtarVHOrbP5O2cKD6sXAuuXohtVnjeuJ7WsZ5HVo/xZ26FU97TWJ854q+cCd+CiRf9jGoffSiY/SifeSiTdC2RuAQzTR2x6QLEfdKBtcQQ4s5VNWMjqXU9sWgVJawfyi1eTmjZTmrQTCYgJhLoGoeUZQx9arYmtn4mrUiTUzOQ0qwvDGiPj7Yd6rIe6WQPx+YvKjbOI94C7xxPcM0Rsq7+XI2IsRxgaNtUHnro4JX7D4r5hglKrgDZPzapj5spv2GtWsySfOptZNgXeDtM7DSSvQriV4xxKMoIbUSkraZY396s4h0Ky7OshaZ7I3RkDQ9uAsk/uCztkAerH1xR36fwps/Pv/O7/g0K/+Xf6bH/AP/9t/aUeZ1qVfLQu+WuFnV+fm2+j8pMkpqMkpjOgU1uAcWucWXOXuX2R/K9bQ6v4lI7dLurY6Opb6uuZABj9GKRj+MH31L+HQdvmcrqWxrt11QyfzKy6WV3ZwCMjX7mrwLbtnT0Gl3M+K5Xbah5KD3EHvUHqQeXaQTm7gEVjovqLYg/D4g5CEA7C0o/Dc72CICyV1FhVgemyTY0W1BbHGrKfKuBdxbDD3WyZkjxCxZxz+rQyEIkCPTRdcV+T5q7KLZrMpywXSF4UrL1FvXha924C/Wspfnc2cVaRKpjP6J/NKZPBwEcqWh73AwR5now9xUAc4xSeYOENWw03hYLZwrLG3j1xJ6EVUsHIrJjKrNdnVCwVlC5iSlTrci27syxHcK27JW3nZ99PlH6cqPogq34zWvGwnblUQN4trNkpLX3Th3gkxn9TYTxr0JynqXT/qNRH3rrL8+7qaT6SGT1TCez5xebJeLEM2Mp9G0t28eHaOIms7voU1w8xyxNRiwNSccs2ky1C/39CQef0G39ySb2nHtnQWej5aTIC/xHWvNTM2RtibwqFNMYCEoMmG67KSk3LM/ikMcIe0BhEITlDgDytKDilKj6jKjyvLTyjLT85UnlZXndnGnvMz1RfVNZfVNZc0dZfn6nU0dTqzdZfVQPU6swQ9NVFvttEASE3UnyHqKQn6Uw2G0vqrgrobjGrzwQorUol9I8a5CuWKKfSAwX0zoQ8y4GEZyGcQbFZFLbKzrWSou4xFLhVSSsZ7SuS9JfK+UllviaSnREjBCchYXjea243mdBezu4rGuovYJBSPghH1gqjyEnEvXgIWPXgRBSskoQVdKH5nEb8TCRYiElpMxkh6sEDiHoyAXMzpQo61w5mtUEZrAa01h9qZOTqQw+bA+JJCvhwlnEQLJzGCSTQQfwINcIgzjmQJEUP0/M7u9BZiVk8zjtXVLeymj3fy5B1CWZt2UpCYQp2gUZXs0SkG6CMa5DePTJBFr8bXP618+LT+/tPGu49r7xa5KnEXR9zKGW/hjDezxxtZokYGn0hn1w+LWmkzQ4KJPharkcJp6+F397K7usY621nt7YzWLnoThd/NmKGLVbShyYHa6aHC2eGMRWrC4kjk0kj4EjVsiRqySA1e1G5Dl7a1DNbDwQtDQfODAZqBp7N9j2d6Hs70PFBR7inJt6dJfoB2gAukJN0E2gGhHU1235zs9pns9p3sBgkKdyZJd6coD2co/gvdobO1AcJMr4E7NwacjOnWJnwLc6mZzYSZnczcXmzpyLV26L16g3hRl3jxUpeRwYjFDdFtd1VigLQosr80pKbqEab2LqruVnGdN7rOs7zlAZmRPipCdQ5mDdKhsqlKhapmYaF5Y7N/dqGLCYZPUuFcUZVKQ55bGFQoSDQaurYhDF9zG1Prial1LyF4N/aEdNGSyIzs7tHsxt4EYChhGu7CyjxBAV5xzcMyQmh5QwS+MhiGup8F8XqeYxeVYRqebhKcYhSUohuScSk8fztQofC7EOSxYNTRINQRUOoGoCgYdTCu9FB2/TFM5+na/vMt1Mskpj6FaQjUSdNt6DmDbzkCr9uXgv06tuibiKK9waj9gcUHAzCHAtHa3qGneSfcQo6YOJ80trhx3dTT7Po9ixv3LU39rC28XZw97967+TTY9UmIZUyiU3KWV1yyGwhXeJ5+KzjSITDMOiTWyS/Ayv6OmaO/572k2Mh8WCqsNA9WicwrQwQnoe1udlyx5OtcnT0PWOjy8rmLi+cvLpy/tAig6BxAI50VgEYXLmkunZs2PDdlofv7//q//80vIn93X+C34BBII0BUyRB1M/iuBUTXdGyd5DZG6oZaME+TXY4cOxfFPhPFvhTLuxzFuhDHPR07diaWc+6Z/Fq64g5cXjP4ppez1cPZaqG9JvSuVvcuEJlvQMkcgbYJ7VAWtSuaBja7GSsM8SZf+pY3/YE9+YbOXGSAxpjpNyVDCxZZPFOoxgyqskPO2hTP2RapHDEzHiVqn/LZOxWau+Xz96sXA+pXogjrz5o2Ets3MikvIIOv8CNvGuhvydwPtPHvf8Ah+Tvg2IxPfByffCeefC2Qv+ZI39OE78is1w3DL0oGVhD9y7k9a2lda89bl581L8YR56Pr5yJr5yOqFyLrFiNA11CNOrx6BmyjaufiGxaSGtTpNePt9FXh9AeRbHN8YkumfCuefiuZfi9VfgQdSmOClwzeFoP3iif5wJG+Ycu3RgWrLM4mi7clGH8vHP84yn1b270IqVOl1MwkEJczWjaeNyzGEuZiCfMZzauZhDlIs6q8Z659dL1v7AWVv84QrbG1QLU+yl4RyN6whZtU1vLGi1+OYf33f9P85Rv+Rz0DX3Do7+668J8ADlVHWZU+tcT72pS7etU5PiY4Bjc4hdS7BFe7+5d7PSq78xB7906Wm+MjYx23y2fsdM5Y6l2w0Ncx3xYYxrqTpvC5iegnvUN65kY72ukm+lMcAkRk5GsPcMg+/ilI2QY5cloE2olS+BGH3FKDnDKCLTKDLucEHs4P2o2I2Q97djj/+aG81CO5Ocdz4GdRNWaoBhtEtSWy3JTQYNNVc6M5/3Bn5tdUyB4eYq8YvksKPCLIicl8K0VuhCqrdDZ7YDFfto5Y3UK+3US+X4e/XspfU2fOTqeNT2WNyPPrRMi0MewdWqn5SJkeDXeGVXyMXXyKjjYcqvQabEshUeqq2ymwmqGcSn5ujQrWuAqvX4VXrhaWruNKX9aWvmwrf9lf9YpV81ZQ90HQ8I5JfNXXstnY+aKsa6O4eQ1fudaI2xrFvBdhP4rR348Vv+tGv67Gv8VXfShv+NjY/IHUsklrUQubuEJ0PS0wbMjVjW5ry7a0ZppZDN0w67tuSr5+o8P4SpuBHsVQn2ZiwtXikO2YpaPA48FSIuJdVd9GJ3udxt0SUd9MEFZZcVPNVuNlp6WYA5OYvcAgmsbuA3NXp0uPgDRtAEIzlacAAqmqzgAKUtdcmK29qK69pK69PFunO1unp6nXnycazhGNNATDHYH1fNOVhRZjoPlmo7lGfTVRR9FwebLu8nitnqDWgF1jTK+6MVhuQSqxbsY5VKNdiwtvIpCPoUVhiOJn+NLM2ur8ptqCzvqCHgJkqAk23AIfaoMPtsH7mqE9jflkYl53Q05nQ3ZHQ3YnIauzMae7KY/SAulvgw+0IwbAdlt9LZAe8Dwxh0zIJjVkgUVvU/5AK2SwDTrUBgXb3pb8bmJ2Z0Nme11aW21ya93zVmICiZQyzMhnChAcECInByCE3RF/AgMesseRdB68dzi3uSWtpT5voLmK29kn7mRKO/gTHaKJDsF4J1NIGpYMDkhHQIdPN6uZxCYOTpCFb+Qbn9YADr3+9OLNx433izzleDd3vI0ja+HKW3jSZo6kaUzYyOQ0jIhbaeph4VQ/m91MASNWOZ0kZkc7o711tKVluKGlv6aV0TQwMTA2PUSaGihTDkHmRtKWaPGLIxFAS9TIRVrEwrYWRyOXtrVMi1yigpfCF0fC5odD5oaCZwcCZgeeqvsfz/Q9UPbcVVAAFAEi0kLRVNfNqS7vqS6vn+PQrQnSbS0OkR/NkAPnu8KU5U9Yz5y0zfoOxqNWJmxTU7Gp1bipjcjUlmNmSzWzajUwqjx/ofrChTYjw0ErU9F9L2VakKg4glIWXFXzGFt/v7jhNqbBF0u4WdPlz5QVTS+3D7NRpP50DhcikyBmVZVvX9FevWJOKtuG6ahBWiFHWCGQ1LI4pV2kjOqGoArCw7KGO9Utj1r7Yqh8hGCqdnymVaQEMFrTN4Zq7k0tawxGVd1DlPkhSm/DS+5AMbdzkT6ZMPcUiGNCnnVUlhkgotC0KyHpuiGZ50Pyz4bATocAIio6DogIlLoFFwMoOhSO2Z9QdiCr9hCi6Siu42Ql6Uw15QJQWddZJOFwTuWe1JJvY1FfRRXtDivaH4w6EFB8ELCQdnJR0YlHGccdHx297nDRxMzhxvV7N4wDzK4GmZv4W1x/ZGd9z9fnYWDw/dBIn7Ssh7DCkDxIAAQRngcNT0x5kJB0Jz75zv1AB3tvY1vP67ceekWFhWbHJBZFpZWHJld6P240daDqX5dfMpg/f3nl/MWlcxcWz11YOH954bzO/HmdxQuXl89fXDl/YfHiOfXlMwq9M3/43//x7++q87f+xr8Fh+js5da+peqedUjbYlLLslMexziJbpEpv5osNk6T6iQLLiVyruVKb2QprmfK9ZMZOs8Zes8FholiiwwJCCEoH3pFpG5U9Cxgu2axXeq6wRUy8xWhb7m8fwnTocS1TFcOLnSz1miC16BeTiIFA4Lejglf8mRvRkSvQDNpSInoIX7Cu2jSA6W2REmdMZO3y2fvVmoe1i4/qF55WLX4tHYhsnk1oX0zqWMzk7RVMLCJG3pdS3vbzQb+z/c86feiCUAs74Wy92Ig+VvhxFvQ2zMmf98neNvGflNN28IMr0MHVrIpa5mdmzldr7PaX2S1rme3vchqfpHWsJ7aup7ZvAb4JIsIqs7VkI4FfNdybfdCU//KqPg9b+IDT/pSPPlSJn81MQlsqPdgxhFP9I7KXB8aXWJw1hi8F6A/igcah5gvBlmvWKyXDNabfuZr4vAKolWRVjuXWL0SW6WOAONWSyfu4qYf4hSBpRMJ5Spkx1xZz2INebm5T0OmzgyMzDOYLxiCF3T+Cou31sd+haGsqZZ/GbT9H/VW+8vf9e//DHzBob/1z/yv//x/+C//pdLPq8rbp9r1Tp3jE4J9aIN9aJ1LcM3NoLLbjzD3/dBBPvAQt8SH5rdsTtkZHzI3OGpucNpc/6KF/iUL/cuAi36BQ4CLfiQiAEK629LikIWRrtXP3KErHlZa+dhdC/Cxi9PikGdSoLtWAT9KC0WuKUEOwB3KDLycE3Q0L2g3LPogMuU0PO1UfsbJ7JwT6ZDTufgrudXm+dXWsHKLihqr2hLDyqx9bdm7RqD7ufC9Itiucdi3MsipqXz76exYRUblbNbwYp5sA768Wfh2A/FhFfp6PndVlalWZMomc1lSWAcXg6KWx1JqfclVNv2lxqPoS2No3VGceU/F7ea65PKmWnjjYEY9N6thsrB1pZL0tqr9Db5hE1G5AS/fKq7cqqrbaiW+7Gt6RW1+RW3Z7G3faO1eq+pdLelfx5JXsQ3L1aWr3fitQdzrEezLAfRmK+ZFWckmpvplSfPr2s6Nlk51b4d4rGWYh60YDg7sc3UcsbZkWFjQTM37AQuZ3Og0ud5yxYioe7nDQG/k+jW2uTnPwpptaS/wuLOcDPu+ceBNP3cT1B+M099Otq5zUqbaHMTl58Zxh+XAF8IfAKYQyNHWOkKgI6j6rLr2AnB+tGrQVTfozTboaQj6GoIBwB4t+TReWWgynm+8Ot94bUcLzSaLLSaLzWABHhrPEfSBa6SqvTBdfW6i+qys5pyk+oKw5jK3SodRYTBUbtJTbt1W5k4ovVNd6l+ODy8riSsveV5RklRVklxTlkqoymyqy20m5LYQ85oJOcS6zIba9Lqa1LratPq69Lq69HpCJrExp6Ulv70d2tHx/2Pvr6Mby9M0T3x3en67s7tzZnemu2d6uiArKzEY7bAdZmaICAeTg+wAMzMzyrYsWczMjBZZsiwzsy0zO+zgjKT9ys7Mgq7eM9X1662q7fB5zj1XV/deXesPXX30vO/zNknFTRIRRMSvF/BqeewqLrOSzawAe3JYlTxutYBfKxLWi4R1In6dgFvDZlcwmCU0eiGVlkelZdNY2VxpobK92tDb2DkM7x5D9k2ieydRvZNIoJ5xhHkYprU0iBTlbGaJmNnUzmMOSwyTst5pyeCMZGhGOjgh6x4BOKTTjeiUnQJBJ0vSw9KOS/pfjmx+t/X2u52X3z5/8fX63lLX1Ji0Z0zYs49D/WA5xu8Z4XcPsDtGRZ2LhhGrvr9P2NYjVHaLZWaR0Czit3M5ShJNjKJoiMIhsWamjT2nbVk0lK0ac9faAQsBa8iGQ5vmzI19re8vN81Z+wIrGUAbprR1U9pqe8pqe/KKIWFFH7ukebrQ9nhe/dAKKuhAOZw8ak5+F1TQzQFrSPGDOzQtt+HQrPLRnOrZkippRZg03vrAkBKquOahDfcyBft0+/sO+gYO+wb3+wSDMjm1px/tnCP6xEnSmTMCVxddsO9IzK2FyuQBRJqUkECgRSOZDxDsKBT7Nop1iyx+0jUFX3/T1j9NFqvyTabCybH69SXit+8tX78fWl3TmLvRUlWlSl/b1l4n11QKpLlMQRJTGM+WJMkNRQOTpIUN9eZe987rka0Xo0tbfVOLBssQW9RWh2MmwUmPoIQ7jbhbDehbdcibNa1XK2AXS5vD8+uDs2sCMiq9k8ucE8vsEqtPJ9adtBER9Oi+R3RQNfdpEvLX6ZiPc3EfFxN+VUn+uJrySS31sxrKZ9WUz4pxH+Wif56JAAkKP0uFf5zUCtqNPotDgEo5wFGHk6DHHxUdC7t31CvE1cfvlq9ngo9bpr9HToAXUEagb2LkhfgnT5MyshKqatLh8DxYS24rrBDeUtRQl1NTnV5YHPsk9tKVay6Xw+0fX/LOv3qh+eZt8vWHvItRMr+LRle/EQfXxbOOm6ftAPlsnDmzdvbshr3j5rnzW47Om06Oaw5nV+1PrtifWrI7uWB34gMO/fE3vf/pT8EhVfdrnGIPJn8Vj5q+Wj/slmdyzDWfL+h3LR11L59yLZ10Lhx1Kx7zKx6+Ax3L51jLuAsJsJEbpZY7df2Pm/qSkMOF7NUC3kYNiMAWL3KMm8bBd3oQcq3bEra/xAkWocJ5smpJbNox9b4BtsnQ+Pc9w19revY0vS96pr/rnPheO/qdaOi7JsXG9ZaJKNRCDH7zAWErhvb8GW07lrYZz95K4W2lc7eyuVslkp0G7R5G/5pueivv+co09L5v/P3QBGgWAjj0HrDQ2PR7gEP9k++7x9+1DX0l7HlHMb9CGnch+u0K5U6JdLdAtJPD38zhb+SDejnx81LR8yLpy2LBbjl3q5a/yuh4YR77qm/s7cD4VwOTX/ePfdU78tXA6LuRcdvJ+0Zfg34hbce2RLMk1a+09+y19+5ahl+DfTp63gq1O6BTiKfZZal2scKlVv4MhDVew5ht4m8glNut6s1y3lQObTiHMlHIWKxirQPaQaufI8SbSNECWjJHEC/R5auCzj1x17bItIVXbSZixkYXX/zTb8kg5G1oaAgEZIPIuIM4OJDzBrK2QWQceOov/1v1hyv8K30H/lkcAqmFIFmOwxeDtEGQVPghWe5f8An+r3QIwCH61RjW5VjexWRBeAY/NJN9IY1xPYn2KBYf+wiecgOaE1mfH1aU5fPo3qnwkE893T/2cjnk63Laz9nO30ZE9oHODmAGUZCLcyDQb2XN/chCAIdA+jaQY6CbQ6iX80U/10hb75D7Pg653gxxf3ojJOsJqJS7AYau/q4AHV2y4VBScHWya33KydrkTxtzDmFqzmMbXaF15yprjhXWHi2CORRiPcqJAVUYnxaMB6L5FKrsZ6K6j8wtnw42/wq0D01AfznVdHKuIcJamzFfiV2pUm/UDD6HLO02vtyGvNtoeLlcuzlXPT9TPTUNGRyDGbpxDB2tTsJOFDNvyykRBkKghRjWTrklpadQmJAWjqia31cunK2TbeO0X0s6vlPov+NK3iOZr+ooew2Ml2jhG7r0jUj6UiHbk8u2hfINlmqdpF3HtwMieo4WbuOom2zijggHoGhTjlrloVdI+FUsfZ0o3mQol3mKMYXE3MmT9SBbdfGPVBeDdAG+Jl8/g5ev2stX5uUj9PLkuJxnnDsrdHbUe3l0+/kNBQT2B4SMXLu7W97wnUz7jdHyssv0akTzZoK51VUwLQwfJtmN449M4z6fJ4DquEOL5GO2diCa3TLDAfDMKgfIeZXrssoFbo/bKg8IOD8eQOsCT5sAAvG9D7TG8wJQtMp1X2G7LbOcFxkOC9Sz85RTc+Tjs+SjM5RjU5TjE5TjY5STw1S7QapLL8O/kxlpYN1VMh8LafFMUgoZm4rHpOPRmXhMDgFXQCAWE0nFRHIJiVoKRKSUEKglJHoZhV1J49UwBPVsEYQrbeLJmvlyKF8G5Uqa2MI6Oq+Kyi6nsMrIrHIKu4LGrWIKatmieo6kgSOuY4vqmIIaKreCxC4hMAvxjHw8M4fAyaGK8nnqcml7jcoC0fQ26wda9P1Qw0BL+yDM0N/S1tUo1lQxeEU0crGUDjNzeKMi05S4f0o0OCUcmBL3Tci6RpXGSUP7qF4NcMjMlHTTtENcy4pxdm98aW9maWd6fnPYOqXpH+SbB1nmYZZlmNU1yuke4oBiOUsf0wgmF1m1g/OGwX6RxsKXdQrEJiHfKOCq6TQeAstoQItbqT1s/qQcM6uunNdmLemTl3QJq+1J66bUTWAE/YBDWRtmoOx1m3L2l1lAax2ZQKumjFVT+qoxFUCRzSzSJyxqny1qniy1PVlQxYAiugXV/XmQnaC6C9LkZpR3p5RRk8r7U6roWXX8kjp1SZDY33Bb8dRPGumhCfdpD/Ix+/v2gDlX3kEW7yC9V4DIzRt3xq71xAn82TMcF6e2EP/R2LsLNSm9iBQB9hma/ABOi4LTbyEYN1pp17C8+7qB2uWX8rFFhkidYzDlWueaXjxnfv9t99u3fVYw0tiMEMiKhYoiobJAoMjjyTI4kmSeLE2mLeweQa3s6F6+H3n3zexXX8+/fbfw6u3S8xdz8ys95h46Q1iIoj6Fke9BSbebCDch2Ov16Gs1yMuV8EslzRGFkNCcGv+0So+UCpekShC6bRdfezK+/mgs5Mu4FpC1/UW8jW0+TUb9Og35cQbyoyzkL7ORv8gBS8QvM5G/TEOA7IR/TIH/PBn+y2RbuPZn8UCIzxIRh5JgJ+Lrzt5JPxN4zc4zAJTKRft6ZPi7FwV4lgZ4lfh7Fvp5ZQUHpNy9k5qWllFZmQttLGiB5LdCipGNpfD6ksaaguL8xMRn1x5d83gUcjYz8FydvxvB30/iH6r3Du129h1zcFs4e3799DlgCi3bnVk4d3rJ1WHT13MnyG831H872GPZy856/vjcuWOLdieXz576h//fB3foj743/ik4hFK9SMat3a4du1Q1EgmZDqgccSvpdy4eAXItHvUqHfMo6Pcp6LvXPFHItBJ0a7K+N6KO13jJBqVtD6bYeYYcud06dQU29QQzWUSZJOs2dKPfGAbey0wvuJotsnoTJltsEU3RtGtq4JwMf9M58LWx9ytF5yuxcVtred7V96ILJBCMvuocf1cvWI+DjT1GLT0i7USTt+JJa4n09VTedgZvI52zkcvbKpXu1Gmeo7QvqO0vJV1vDANvwMTV/tE3gIhGpt+PTH81MvXVwMS7njEwj+itZuCdqOst1fQSaXjeoNsqV24Xy3dzhFvp/M00wWYyZzWVs5zGWkrmrKXR5vNIU1j1phkEM0y/GRrZsQxsd/Rut3c97+x/3Tv01cDI1z3jX1lG3+p6duXGTYF2RdK+pu190T7wumvsfffIe7VpjyhebOYtQoQrDbwluGiVbXwl7nojtbyR975TDL8V9W7BeMa0ZsLjCnI2srtesAQR20amlzDmCqhTpbylElBHR5rOoc9ViFYrhcvpVOvN1omhpde/99X59evXYKwQmP8DpgyByT8gcRtMUwWTiDo6OgQCAUi+/ml/QEogIBtEbx/8gXUQiv17Y4LAw4Ok7J92/oNzhMCz4BvvT6cChxxkbR+cH6wcvOhPJwFbDjjtYAs49uC0YPnTUz89PDgWPAVOBfYEh4Dz//bLgacODgQbwd9PFwy2HPxfP0WE/5Vixl/LZX9wh/7oz+U/+wEAh7gRycKIdFlEjiQsXxCWw72SyXqQTEl6gs6+3Vh8oaYysKLWt7jWKz7bPvL2Z54BP3Nz/5Wn6xFv11O+Lmf8Xc8EutoFugAicvwtHLLVzgH++ZGIfsQhV4cQD6cLvi6RAaB36Dc49OR6cMbjq/lx/wwOJV6syYxsyguF5ns05pxFVboICVcVrLss0kVIs3NWxeHk6mMpTedSoS5pDfYF9afLqz5vLv4HSeOvuuGfjrb8agr6iykoiNs+MQcJstY/W6hpWAa/NVXrNmuH1muWV2p2Fqs35mqXpmpnJusmJ5vGxuA9XXilhkEQ8kq4vCQBJ0bJjtZxE9TCfL6kmSBlNsvNterZWu1mq+ktp+c7y+D3g33fm43f04RvamjbdbwXcNVbgvYVQ7PLUW9yFKtsxQpLtULXrFMNOwTdLlrxHMnbJNDXGKR5HnZciOrno7uY+B4ao48p6ecpLQKpQs5ntdMx5uZSzZPrinBfjZ+X3stH4+Ej8/QRenpxPTzoLk5U+7OC8056H+/ugACAQwMBgaPXbu5V1X6nlH9tUu2YeJvd5M2epvm22HFuwCjZYZJ0GhDLIvXEMu3UCsNulem4znFZ3zd/NgQAe2zwsy/PNb4X0LoAyPtHHTz0WuN5LnPcl9iui0zneYajlWZnpdpOayUfnSMdniUdngEiH56hHJ2mHptmnJ5hn5/m+UwIIkZEN3qF90z8mDb2MzEtlkWIo2LiCehEDCoZgUyBtSa3IFJh6KxWfB6CCL7mluCYlWReHU3cyJRB2YoWm5SwAzHlzVRRHZFXiWOXAuE5ZWCdLKymiGrpknqGrIEhbQArVFEtkV+B45Zi2EUYTgGKnY/h5uP4BSRxCU1WylSWc9qq+Loavr5GaKgVGeqBuOoqMq8QS8qh4MoUNGwXWzzCNU2A5h9e3zivd0LYPS7tHFMZZ0zmKZOhg8M3UkQdBEUnQdtLNw4KjYNSY7/E0CswWBiaTorGQtJ1kwy95PZeqrGHZuymtXdRQdy2YVrVv9A+1C/SmVgiE09oEgq0HJYAi6E0wIgVLYImrIVGHpfUzypz5tUJ84BhQEyCLm7VkLRuTAXmzxqwgDoyNjqyNjoOWMimtY7stQ6AQzatmjJXbERk05oxY7U9HfhFK4bkFX3SkiZ+WWPrL1rSRC+0PbSqH8yqH0ypH0woH02onsy2Ja60ZS3xUrurbgkf+AgveKjDfQ3Bfia/AGAKdXgFGrwCFZ7+DGf31lNnWk6ewNmdYbg4qkJ8hxOjZupSzK1JHMyTVmJUM/lmM/kalHy5mXSphXqN3ZYxuEgcsOI5ylQtYLYt9Ffvhe/eGZZX5d19JJm6hivO40qzOdIMjjyNI0vmyVNk2gJzL8y6In/1fuKb7xa//Wb+/Zvpdy+n3r9d+fr91qtXqzNzZpkaRmKnoxkxCHpUK+1OC+nWARTVoa5Vwi+XQS8WQsKyawPSKjyTy10Ty51iy888LjsaU/XF08Yv42CH4pFfxqNA5dsnia0fJ8J+lQz7KKnllzbBQKA26BT6VQL8V0nwXyfBPwOdQgmtIKobFNodSYIDprJ/lH8+MtrFN9zb0+eGr2eyv1t+oEdZkEdFgEeZn3uJn2dhgFfW1UtpSXHZ5YU5dWXpjSUp0JLM1tI8eHFBc3F+VVZKcfyD/DthRWHOUD8Hlrdzm4drj6vnuJOX1cF91c556zSwhuyX7c/OepybDj6/eNNv69nlnaQbz1OurceFzd11Gws9PeZxfMbpxOK50x/coX/BPfRPwaFs6nJQ2XhQ+Vh4/Wxky9JVxEpQ7ZRn6YRnyah7Ye8lyGgcZTmbC9ppVgqZM8DiKKGNN3GWKIotoXGX3vV1FnkmBjV6vc78GNaXRZwppC9A216i255TtDvottUWzXJz22Krcoms3xR1vVR0v5KZd3madWn7rsy4x9Ess9oWBPplbfdex8A749grhnG3kLn8mLCUwt7NoW+BayvgrhVwl/M4K6WinQrZTpViE67dJbbvCTpfaXpfdwy+tgy96h570zvxrm/ibf/4u57Rt5aht6bBt8re1zzzK7JhD6HfadRuVameV0j3ykE8HX+zXLiVz14BbTwZ7I0UznKFYJltfN459r5n4itd93O5YUOsWZXoN1Vdr5RdL8XtG1LTuqH/dcfw12ALT7PJ0WyKjHsy80tZ556sa0/d/Uqk3WSq1/GKtWr+TINoGi6eVA68Ufa8kpqe841LEI4ysxmZ1VRfgoOlNsNrWEa4fKFZul3D384mz6UQ57OYL5KoOw+JCzeRs9dbZ68hpq+g5i4gFweX3/3ed2XgAmk0mr29PbAd/BCv1+sPSANQARix+ts4BJyitrY2NBpdXl6Ow+HAT/ajo6NguOpvnxCcCkwTAlwBnhIKhRQKBRxyMFnot3cDU4lQKBQWiyUSiXV1dWCuEZhcBOhLJpOBga1glisYdgQuA8wv4vF4DAYDbAc7gEsCe4KxrUwmU6lUgpOACbB4PB5YCODkYJ4smAYLdgY4t7m5CV6XRqOBibG9vb2A8cDFtLS01NbWgmMB+IF/E7wK2Aj26erqAhQE/lNwOJ1OB4csLi7+tRDFX/V1fsChf8En85/5kH//7/5GEp4hD89WRRTIwvL5ETm825nsuCRSzgNY2eWauoASiEch1LmgxSWlwv5W3Je+F3/m6vdzD+8vfHyO+/ucCvQ+E+B5NtDNPsDl3L4FtO8C2WRb2cchhwN3yB8gk6tDsLtjxG/h0JUAl+tBrjFXA9NjrvwzOHS5NOlyY+FtXP19XP1VbF0wF32tXZjQq8kyqpKwxIjMypNPS758XHXycc3ZZ1WnUiqP5JV93Fz+c1nzr3thvx6HfjTT/PNZ6C+t0KPWJq95yJ3FuryVGthqNXutSrdSNTZfuTBTNT9RMzXWMDbeOD7ZMjGOGO7BmXR0Pp/XxBQWskTZAkmBVFEnVGPoGi5aq23WD9cbFxpNmxjw0d//zfDI9wsj30/0fi+Sv2lkbDSId+G6VxhQHW7YomvWWIplrmxJIF8VKbdAYQBN/wKn3UPKttDcBRJthIU3ClFSEZIrwLJ5NA5fwBFJaCJ+q4JZayKVdtQlqh+EKkLc23w8tJ7eancfiacP39Ob5eFBcXYin7MTuDgbfH17A4OGAwMHAgNGrl19Xln2nYL3VkdfaYPPa6vnNJnjouujTO9xqtMMzVbStsywW2GeA3bQGtd1HZg/fM8NAdA+6vxG3j8S0Q84BBgJ+EUrPLdlrusi6/wC03Gebm+lnpmjnLSZQqQjgIWspENW0uE50hEr5aiVdtxKP2FlnZnnOM7zPayCoBnRhXHRtWHRnR7BfSPnkZoeIyLFsPFPiIgYZEt0c1M0pCmmARrbiEhtxuTAScVoeiWJD6FJoAw54J8WlgLGVh2wEJQmbSQKa3C8CiynFMcrw/PLicIqsqSGIq2jyRsYika6opEmg5DFdWA7eBbLLUHzipDcAiSvEM0vxgqK8YIioqiEIiunKyuZ6mpWWy2rrY6lqqVIylG0PDg6i4ypVDMo3RzFENs0yu4aZXePsC1jfMuopGNc3WE1W+Y6O7qFUgtT1k3VdJH0FqKuC6ww2sx0lZmmBizURdF1kw095HagAxzqAThEAzjUPinvsxqGBsQGE0ts4klMQpGKwWAjkITqJoBDkhZMDwM7Ka2YVaTOKR9blQ/n1Y8W254sa2OB1bNiSFoxpKwa0wDnrBmBF5S12pH9e1oxZf22Vo1ZQGtA7Zkr+tRVfRJI17DV0WmfLmgeWzWPp9sej6uAYmfb0ta0hWui/P6GaOnjUGGkrzLcTxccYPAPavcOafcKVnsFCj38iE4uTadONZ86iTlnR3N1UIT5DKc9mGxKMyGTWNiYVuLdZvKNZvLVZlJkIyGiHheB4UfLeyraBmrJklhJe8rMKmxzjz6/wugeQMnaqlnCHBovhS5MYYgSGZI4hvgZV56s66wemWJtPu95/83yt18vf/16/NVW18sNy/uXM99+tfXNu9211QltO5nGy8eynqFZ95GMqFbq3Rby7Sb8rQbMzRrE9UrYldKmS/n1oZmVfqllnsmlrnGlDo+LTsSUHXnWcCwBdjweeSQe/WUC6rMEEJ/d+utE+CdACfBP4+GfxNuWn8a2fBrX/FkC9DBAoESg1hOJsFNxkDOPCu1vxruG3vD1Drrg7R3j75EV4FYY5FYa5F4S4F60bxMVB3jkRoZkxD3KKk5Pq8h4Wp36EJL6BJqW1JKW3piWXpeYVPf0MeTOFWiIF93LWefqPODsMuPotnTOfc3ObeuM885pxw07hzVvt43bwRvJl59X3HsFj3uBTtjFJmwjopcqL88k+k7cOD/ue2bq/Mn/9qF36I+/hf4pOJRBXfS3sdBMRMPshcbZS9C58PrJkPKx0MrRi3VjN5pGEohzNeqXleLnOfSZbPpYKnYwCzNaTZ9hA4dn+HuM6VW1ZLlOMNuqWMPqXqeTFjJ5WzmcxQbpBqRtq0KxWiteaRSvtkhWcMp1kmoNDyIW2BPMttW2vjfq3hcS86bcvK007yo7nnePvzROfYdtfx2LncgXbKKMX6O1b6iWr/Cmtw3SrWrRVo10u179HKrdxbbvgemuiu7Xuv5X7f0vwcAf4/DrjpE3nSNvzEPvjANf6fvfCy3PGaZdvG4HAaIUdDsN6r1GxR5cuknVv5D2fQVuW3Dj20L5i1TaHNH42jzxfc/4e333jtK0LW/fVpv3tH3vtANfC027NPUSS7sitTyXAhYyvqBrdynaFwzTW37X10zTa4Juj6B5gZetSzrfCEw7LOMOu2PB9lsXQ8JvH6K19dbRuSnQmtSW0qSm7Li6zCc1uTFVRU9qEHXcsRruXC61N5XYl8NaTqYv3idM3UJM30AsXkbNX0LPXULODy3//hxWAEIAaaxWK4ANg8EAwAOs/EEcOvjm/fz5cy6XC5ADrIOxrc3NzQCNAGOAyjoAMAc4tLW1BXAFMMnBAFaAK783XBWcBLDHQSUe8KYOcAhcBjgEvDoAGOBWAYgCLARoDZwWAIxOpwNbFAoF2AdsAa8CIKe/vx+8OjgDOD9gGCqVCq4N+F3d3d3A4ALOD2Ak8B8dQB2AK3ASsAJ2BiwH9gEr4GzgdcGEWVAoeMBgAwMD4H34q8aMv5aL/4BDf/wH85/7CBsOhWVJw7Kl4XnCiBzWpVTm/SRa6hNU8fW62oDiZpdcmH0m/EwG3C69yT46/3jEw4/9r3wcFHk0LPJ0RKRdeIRdaMjZIL+z/p5n/dzt/NzOAf7ZJ6IDHHLwB1vcHAPcHAEOAWT6pzh0LdD10ZWAtEeRebG/VykHHoJiuSslyVdhldEsbBobEyskPjbLc4YMpdPdtXMjEKHkcW6tfXTRF/dKj9wtPRZVdPhJyReZJR/Dqz9qa/lsqOXXU82/nIX+fA76cyv0M2uT3Xxj0ALk/lJd1nJNw1I1fb5SP1U5MFw9NNgwMAQdGIWNTCEmp5BTg7hBI1Ur4hLpoiaqsoGuRdANTKpRhTd1Ik1DLR3TUPNCi3kZ17Uh6X05Pvzt+uj3C73fK+Wv4czVJslGa/tzdOcWxrRK0i2xlUsi8bJKuKYTbqlk4He+FyT9C5RuCyWbxbM7mESuEIVQoOoUuCoZqUJGL5Mx8uWUNA0+oRMVa6m4o47yVgU7a33cNB5eSjcvsacPz8ub7u5OdHIk2dsJXV1N/gF9gUEjgYGDQQHD1yK3ynK/leCfyxqn+Nmj/Gcj/FvDrMBxpscMy22e7bpsawoCAkVxbr9tBK3yvVZ+V8vABeJ5LPHcbeK6L3FcFllOC0wHK8Nujn5mjnZ6jnpilnIUaI5sY6F9HDpiJR2zkk/Y+pEYZ5eY9oscx0Xe+SWB+4LAxyoKnBWFT4sujYuuDglu9nDvmJh31NQ7fOwtKvw6uul6C+Q6pOFOXWN0AyyhGZOFACVz3DqquIkha2EqYDYcUoJlC8AhKsAhUS1OUInlV+CFFQRxJUlaQ5TVkRT1FCWErmxkKJto8kaKpJ4kqgY7YAVlaEEpkl+MEpQCofllaF4JTlBGlFRSZNU0ZS1dVU9XNdAU9QRhFZxcAEcVUPEQLYtpYSv7mYYhZscQq2OY0zEq7ByTmcfVptmOzhlzR79C2StQ97L0vbR2QD4WssZMVnWQlZ1ktYXc1k3VAf7po5sGwOGcTtA1ZBOno59tAm1F05r+Iampi6+2CJUmgURBZTDhKEJ1M6MOrsXjBnmtU7L8WUXcnOyBVX5vXvlgQRm9oH6y2Ba7qIld1MUv6ZNW2lNXTOkrHRkrHZnLHZkrHVkrHdlAy6as31L2iiln1fiTclfbARQBsyh1xZi8ZEhcNCRY9fEz2rjJtvhJTcqcLm/TVPtcC5klFpoLn6geXldevagMC2kLDNH6hmh9gqXeAUx3b5TTeciZM01nT2Mc7aiu5xQX/Yayo8dbMvToRAY+BkGKglKAO3QVSr7YSAirxQU3Ui5jRDFkZQKcE0WUPNQPFlvGa1UdpSxJGpEVi6PHpADHXgAA//RJREFUYBkxOPZjPDeawH9A5j/kKJLN/bDFde3br6zff7f77bvllxvm1WnO6hT77Xbv9+/Xv33/cmtjwdIj5kkrCZwELPsBhnkPRYtqpdxtAa1EGNBHdKsafr2s6XJhQ0ROVUhGWUBqiU9CkevTfLvHxSdja08nwE4noI4nYA4nYD5PQIFRQp+AViJQCxfful9H13ooDn74SePnj2o+j6k58rTuBCCo+KbjSU2n4qvP3Mu0vxrjHnY11C8IINFTP/d0f9ecQNf8IPeCQPf8AJuKAtzyL/ilP76Rmvs4tijmVlX05foHN5ofPmh5+KzxQSwQ7F4M5spNWmCI2s2nz8lz0tFz3tF78ZzXsr3nup3npp37lqvXu7vXvqtO+p6W/72q9PvOqm+7K7/pKf+6s+grTdZLytO1sqvjUe593sf/6wcc+uPvoX8KDuWyV0Nrp0JrJ8IbJsLrx69A565BZ+80TicQtzJ572IwCw+gY8mE+XzeZpVss0G+VMYYzyeM5uJH6gVWlNgKsrlruJOtwgmufpOt30tBjd9Ajd/FjSfiJ9PJsylEax5tvZq/A5Nsw2U7CNkmQriMFi1hJXMs/TLIV+gbfts98LKjb8/Yv2sYfKUb/Zpu+SqLbs1mzUOVWwjpiqznK9349+yur1vVL+tkz2vbXjRpn6MML+jmV5LuN+qeV229L9V9L9T9LzR9L/R9YNrPO0Pfe03vO65pi2zYxOq2UfpdmH4PqnnZqt5jGveUPc/1vVtMjRWqWMjmT+fTZ0jtb1QD3xoGvzEPfQXGp4JohJ6xr8wj7xSWPaZ6lapYoimWGdpVatsaXrUOGoFqRGtFbGsZZ76cvZhJXUwhWyvYywLLV2LLNobbm17V/Cg78X7Go7yWovSWoqjC2AdF0feK790qunuvPPph+aOoohs38+9VcRh5ZMqN8tyYluYYOPUxShhL7n2MG3uInbuNnb2Nm4nCzI6t/D4OASQAuAJ8EsAewFEBHHKALv/UHfqDOAT4BDDPAagApDnAIYBAAIcAlhywx++x0AFT/VMcAhAC2Az4SICsAK4AvAFXdcBm4PzAzJmZmRGLxa9evTo4LXgKoAvYEzwFgAdcOfB8ANuAHUClHyCogwsGsDQ8PPxPcehgB3CR4JrB4QDtwCUBrwkCgUil0r8Wovirvs4POPTHfzD/uY8AOCSNyBGH5wgvZLMvplOuxpFiYrCZd5pKQ0vqnXNgp/fHuh9LRpxIgZ5+VnXyRvqXkc8OX3t25tZTp7vPXO7EuN6Icrp87VxQ0Ckfz5Oggg4QEQAhYAcBjyjAhkbg4cEWm2sU7O4U4escGeB6dT9HAbhD1wJdHkT6pTy4+Idw6FpRwtXi5Ovw6mc8Ur6QmqXgZA2Z6ia6G+eGYKtzWJkmOQ9y/kHB51HFx+4Un4wqOf649Eh6yaeo2k/aYV+MQz+ebf7FXPM/zkF/Ngf71Rz0kLXZcaEpZKEhaqEuw1oDma5mj9Xq+yHmnpbOXoRlGDkwgZyaQs6OYie7yBYZm8sU48kaHMnIJprUeKMF3z6CbZ9GtlsRHYtIyzKha03YvTM4+H5p+PvZ7u+VsrcI9kajZAPavgXv2kB0ruD1i2zFkkK4auJudLO3TaI9mXKPpnuOaV9HqcdxPBWDjBGhS9SoJA0mtg3/uI0UrSZFteFuGDE3+1pvd5VcUN52VgQ5aLxdNO4eKndvGw55ejM8PYnnnSgO58TuHp2BwQOBwWOBgSPBoFju4npx6ntu0zq/YIzxZJh5c4gVNsr0mmS6zoHyNq7bCm+/NQjkH/CA2wPktcLz2iefn+RhoyAukPsCx3We7QxCtK0sJzBoaI52dpZ6aoZ6fJpyDNTC2SriyIeAAA5ZbTpqJR+bp5xcoJ1ZZNgtsx2WOeeXeS7LfFeAQ0tCj0WRz7zQf04QMCUIHueHjfAv9HEumRmXNMSLEuxFNuICEXoB0RjZDLnV2PywuTWhFZ+NZ5SRebU0MYQubWZImwEIAdGlTVQJhCSuxQursIIKnKiSKKsmKetIqgayGkJRN9FUTXRlE13RRJVBSJIavLgSKyoHQgvL0aIKm4QVaEE5VlhBlFZT5HU0RQNdZYMoqryBKKxtpZS0YksZZFgbh2Niy4Dh08PU9bENA7z2YbFpRGYcUesn2tvH2nWDavWAVDsgMPSzjb2MdgtVY6YoOyiKTqrKQlN3MbTdTF0v29DPNQ7xOwZ5pkGwFJoHBB1Dks4RZdeAvKNHousUqw08sYwCcAhNqm0WwJCdTNyouGlalj4nfzwnuzcnA+OD7lnlD62KR1ZVjFX12Nr2dF4btwgq39pTloypizalLxkzloyZB1o2Zi3ZlA20bMxZNuYum/KWTbkrxpyV9qyV9oxlY/qyKQ0cuGBMmTemzBmSp/VpM4bseWPZlqXlVSduS4aYxdb0FmYYn0Srr15ThV5U+ofLfII5nn4kN89WZ5d6ezuIvR3qvAPZ1VES4duf/WgElqHBJFLxj1pJd6CUG1DKlWbyhSZSaD0hqI4YBqFebmbfgtCvQVnXqepnbF0SQfAYQbsDJ11vBaLcQtBBMPctJPMGlnObLUuyDCHWn3d9/e3md9+8fLc3uzotme6Bz/YjXm0Yv/967duvXu9srw6MaMXqejwnDsO+h2FGoWh3Efs41IS93YC8VQu/UdF8pbjhUn51eHZFSGZZYEqRV1ze+aeF9nHVdklQuyTEqST00ST0l4nIz/YFCufAnFZARF8kIo8lwE/H1B67U3D4ZtaRu7knHhUfja05nN50MhNil1Tm9jg94Najixev3ggOehDg+czfPTnQLTt4n4X8wNID2ESFEd4Z0ReTsu9Gl0XdqLt7ufnWNdjNqNZbMS03n7TcfIq8HkOMuM3zvWBwCRxy9J1y9Jtx8Ju2ydd6zm/xnO+mX/i3GUnfU6u/NzZ/Pw79fr75myXIN8sN3yzUfTdb811X6UtGwlROmDHixN/9h3//576H/PW9/p+CQznstfCGufCGmYuNM5cgMxfrp65CZm7VT95vtj4lbj0mrERjZmLJ1jSGtVK02iRdr+Mt1XKXIIKlJt5cC9/aILS2SBep8iWl8aWk420BeToSNXqbMFPIW4UqXlawtmNw41m8KaTa2qxaa1CsIdRb5LZtjh7U2m0b+t/0jr7vGXrbCWreht+0D70RdOxAJcvZrJUcEEUtWWaZnitM63R2t9i0SW7bgKm2yuTPmzTbrZpton6HZ34Bqu/U3S9U3S+UPS/kll1N50ud+Y1IswkysqWmPZxuDaHbQGn3IMrtprZttOa5uO/rjvG3euNkRQUivajxUlzutcTGWlKXpPuVfvibjrGvDQOvzMOvzYOvNH17EstzgXGHq93kqtfExl2x4TlXtwsS4XJoUzWyNbTheaNoNZO89IwCaggXFD3v+R0zj3KyQx5HXEwMiYj1uZsdElf7IAWaER5/ObYm427hk0vZ167kXkhuio6peJgCy75bGXOvLuZmZUJQVkpYWXlISatHOv4WvPcReTKONlsiAMlyf3juEKAL4I0A2DgoPPsfx6GDYjmAN2DlJxwCD0EbEngI/BlQgAfABrhJADx+Kpn7gzgEbBxg0YC6NZPJBKrgDmwoYAEd+EUAloBTBCgLnBYAGMh+AE8BHAJ7gpcARW7A+QEcBYgOvBBwjQAaAWsI8BXAPHDIP8UhwFHgPOAk4JzgfwevDgAJvBaonQNVgn/VmPHXcvEfcOiv78awj0O5woh9Froch7/7CJN0t6XgUkWlZw7kVCr8UBLiiwQwdrD1SGLL8bjGUzGVJx+WnHlc6vSsxCWuxCO+yOtZtnt0ktvVW2cDAw/7eBz1c7MDNXL7OGQjosDf4JBtS5CbU7i38yV/lyuBrjYd4NAl3+T7F8Dood+LUigE0dsJ14uSrzeVP2bgcpmELB4ts1NXN2BuGuuHj43C6OInabVOD4qOPK11SmjySoV6Zze5ldWdoTUe64Yfmmn+yNr0s7nmf5iD/uMc7GfWlo/moYcXoA7zTf5WyK3p+rQxSNMAlNONVHVgNWa8vh/fO4GdnkUvT2MX+8kjKpaSI+FSdFxChxLbYSG2j9H0VqZ2ia5dJbevEs1rlK51btdWe/ergd5vuo3f8sRvYGwwrnujTrcJsWy2WFax+iWOfFnLX+9nPh+jvejnvNRK91iaLWz7Elo3gBPy6JRqKeaZAXW1Ax3egQkyYf2MWC8TxqsHHTAMD+sp8lPctFcG2et8XHSenqBY7gCH2J7eFGcXutN5uadPd3DYUFDIeEDAeHDQ2JULyznPXlFKVlgp4/SoMealMZb/JNt9hu1iBfYO1xXg0Iqt5s1jhee5wvWy6Q/gELCD3BY5LgCE5pgOs3T7GdoZEBk3TTkxRT46RT48SfpyygZCX8yQvwSaoxy2kg/PU44u0E4sMs4cDCayjSTiAhZyWwYsJHBbFrovidwXhB7zAs9Zvuck12uc6z3C9h1g+XXT/c3UAB0pUI4L5qLCKPBIHPwmGvkIg0nAEjPxtHwiq5QMUhMEgIsaqGIIRdRAFtUTRTV4QRVOWImXVBMUtWR1A7mtkdzWRGlroqmb6KrmAxwiSmtw4soDYcWVGHEVWlQJhBEBRqoiSGspinqqooGmgtBUjVRFI1HcgGJUo8mgAhul4DG1HBB+LTGx5WaO0sJT94jUPVJlD5iX2ibvUUu7lJIuEJMtbOviaSwcjZmlMjFkJobURJca6dJ2htTIlNmO5dqO7RZouoSabpGuV6Lvkeq7ZXqLTNshURtEchWbJyZT2Qg0swXWRsIOCNET8upZeZJVGW1V3LexkA2HwMr9WZCFrXg4qwSZB0+smmdWbdycLt6qT5pvT1loT1toTwdaBLTTDqDoRyJqP8AhmwAO7T8FwCkdENSCKX3epow5Q8ZMe86sqWSxs2GjB7vXx3zRydtRsZZJmInqqu6k1PaoaNWlmwL/cIqHH87TF+nt0+DsAnF0Qro4k9xdhBf8ujIfDsAyVNgEMuEhnHy7hXoDSr3STLnQSA6tJwbWEYPqABdRLzYwLtdQL9TRL0HZN1oY15pIYNBqBIwU0UK+1EK5AqVGttAuIplXWbJE8MvE1l7/t9/tfvf+xd7a4OwAcbi9bNxctbui+v798rfvX798sTM5a5FoG/dxKArDvIuk3Wml3NnHoVsNqJu1rdcrm6+UQSILay7kVYZnl4WkFfol5Lo9zXOIqziX1HguGX4mBXk8GQmC5mxjiEBwHBgrFG+ziUCz0PG4JruogtMRT4+G3D9xI8HpaeH5rAa7Sty5BpJzPTagEnqpoPJGQtqNqPu3L4XfDfJ+FOiRHOiR4+ua7+Ne6O8J+oiKL3pmPAlLzL8aU3fjLvzGbfTVu9grjzCRT9CXY3FXE0iRsazQBxKfa0aXsAGnkFGn4NHzIcMu4UMu4WPOFybOX1gOu/1tRfn3Cuz3o4RvF1pfr9btrlY+X698tVH91Vrdt3O13/SUrpEeG544/u3/9iFK4Y++7f4pOJTHtF5pmrzcNHW5afoydOZC4+RFyORVyOwVqPUqcIpgU9fhw1GooUzafCUH5AQs1nMWmkWraPkGVrbcKl1GKteYhi25blXXvqXtfA1T7jzATaRTl3DaV/xuQAhvKXIrHS/goelkgpomGGe3b5N0G0z9Kl+3pO3a6Rx4DWYomIbemke+Nvd/p7a8a+YtFXPXS4RrKN0GhGxKSa1JeZqbEF9RUkWhCocIinkY6EQy7oj73rUNfmMY/Nq4L9BHBHAIw+x7moq4+6T+4r3SRqRBPvwVs/sNWrVZL1nEm/bIxlfczvdtlt2a4sZbgX7NxdmUVnhubrX/xViqyqoe/Lpj9H0nGPgzsGcctJXhybpeCE3PRe3bEuOOundXad5RduxJO14KTLva4a9MI1+J9Htw0XIxexzftqUffMVpN15PveoT4+j71OlSmn9UYdjdwgvJ0PRYSGlketytvKSH5XEXMyLvVz5Ib017VBJ1L+9efF3KjZLHXqn3PDJSI8owUY1tsdjRROp4Gm20SrC8tPNDSsFvf2Pe3d0FDglggN9u8gGoAOrNQBXZ7323fvHiBUAOwDlgO2AJ0P8DuoBAxw5wYA5YAsAPwB4ANgAwQO8Q2ALsGrARIM1PNhE4CcCVA/sIoAuwfQCxAE8GQBTwZ4C3Aw4BJwFFd8D5AScB6ALABhwOdgNbAPwcNPwAEAIMA1gLXD+4GEA1YDu4NnBmgEmgDQkAFXB+DrqhQEEg2PhTsRzgN9AmxGazwauDHYCjxdr/AxcGLuBDmsL/C0z1h3Ho7cqYRCyV6IYs7XIUlkRVdOkN7cC5+9e4IEdHxz/6o/Hf9gEAh8QRWbwL6dTIRNyNaOTju7Dsq3XlwYV15zNbjqYiwfh20G38WQL8y3jY0YSWU4nNZxMb7ZMaHZObnJIbnVIanJOrXRKL3R/EO0RcPuLt/bmP+xlbddz/MA5d9XeOivBMvBf+ezhUGGcbzJoXd7Ug+Vp9STQZlUXCpBNxyVJxabuhvrMTojIUNRCuxFU6PKtxKMBHNHCiEIIHWO5tHD5A1GrXBz8y1/LxvK1M7r/b1PKP8y0/X2j59ULL4Tno2Rmoz0TzzUFYZhem1URia6liHVXVTe0aI0xbcRtWwsYIZUbHNvEVCrJRgbUYsR3DgIVEbWtKFagb3hFrtjnGbUbnJq1jjWdcl+h3+LJdLGAhxlolf7VKtd5gBji0jtOtcGWr7eytMdrLWdLbMcYbo+gFT71BNM7i9Ga8iMCkZCowVywojz6UYx/6bC/6VA/6ZB/q7DDy/DjUqy/PVXX9tCrIXu/rqvfyUtlwyJfn6cPx8qG5urGcXdW+/n2hF0aDQyf9A8eBQXQhdC456jkyY4WRMM24M8mKmOL4zXDcAAstcF0An+zjEBCwiQ6IyBMsV/keBwIbl211ca6LbOeFfUdolnZ2mnJqinwcgNAkCYDQIcBCk6TPJ0mfTRI/myJ9vo9DX85TDy/Qji3QTy0xQVr3+RXOwQuBV3Ff5ttwyCah66LAZYHvMsd1nmI5TTKdxhlOo3SnYfr5IYZLH8PdQvcyUPyVpDAR8QoHf4eKiybgYnGEFCwpE0fLIzBLiJwKArcKz6vG8aqx/CqcoAovqiZK68igRk4NoWqaqJpmm4BBpG6mKZsocgiooMNJqrCSSiCctAojqcRIwLIaLa4COISX1pIUdRRlPVUFoQIcUjaRZU0Ybh2WCWHw0CI+Rc5lqNgcNYurYfO0XEG7UGAU84xSrlHObZdz9FKOXiTQ8UU6nljPFWvZwjYGr43JVdI5cipbRmXJaQwFg6lisdUcnoZn29MgkrSLZUaJ3CCRa8VStUCk4PJAfyuHgGeiWoUYuImDHpHDppSloFIOdA39Bof2oWjORkQ2KJpRPJpWRU+rYqbVT6Y1sTPa+FldolWfPG9IWTCkLBlSl9rTltrTAfwst2cB/UhHYMWGQ4smGwtZjRlWwEKmzBljzrSpcLqjcqEHtj5I2xkS7Q0oX3S3vdQotlmsBWjraH5559MUyZU7tKALpJAL+IiLzT5+EFd3hJsHwcuDeyHQlPGouyVNjksgkR7amIR2A0q72ky7BKGE1RICbMIH1lPCmtmX62gR5YSgWmp4AyUCQgptJgU3E4OaiCGNpPB9hbZQL9Ikseah1tXtrq/eb3/31e7uas90b+uALnukPX9nUfTdW+u3X7168+bFzGKfSNuIYT1Fse4iGXdaqbdhpNvNIE0Bd6MedR2EbldCI8sgl4pqIwqqL+RWhKcXBSbmeT7LPR9f6phc75DaYp8KP5lsS0f4MhH+RSIcfMQBFvp1IuKzJPixp9X215Lt/K6fDrjq+iDpUkHd1UZiMEHky1T6sGQhNEEkjnatGXGjuPzm45irEUHXAj0fB3hk+7oX+biX+HqAPqLCqx7piSEpFZFx8KtP8JejyZee0C7GUSISKRfT6JczWBdThKHP5L5RetcrFpdLva6Xej0ud3td7/K62ed5p9/jzlhY9E5h6TsR+uth/JsF2O567dZG+eZG+fZG+e565Zvlmm+tdc+1maYSn7/9jx9w6I++hf8pONQgXbvbPHazafxmy8yVlulI2PQl6MQdxPRt7NQVxMBt1ND9lqFnjaOZWGsFa7VRsNYoWGkSrCAkyxjZIlq5ypQtdLbNT+tm5YQ2CkbJ1K5VsBZrOGu09pdCywtd53Mjr9dcUqjJS62KjqvIhPDFo/r+t0oLGN21rDCuaTq32iw7is5dnmGboX9F1u42CFer5DtVohWMcj67EFqQmNonl/fqLDgEi0LXKi0bvM5tUddzRe9LTf/b9sH3HYPvzcPf6Afeqrs2Ll19lvAsPSMh+1l06q3rmWzVrKz7NXCiqO3rksE3fMsrnumN2vTCyzHwrp+7gdJqZtLZNFp8fmMxsZPZ+VrW8aK980UHKMDr3gOXJAPuU9drdc/rNqCuDW3nRpt+uayKlpQBEagGuodeGTpe8XSbrfI5TvsLbfcOhEGKyrnrDVJJnnoGPvEPj/GKfOp3O+3OzYy4q2mxF+OjbqTeuJAQcqf4ZkpDQvgtd3fPs86ezi4XvUNTH14qKk8iGoo51lzKYrlwrYxvhco2Vv4QDv1rfM/8Y88JOOegWO6PPfBfsP9B79BP1XT/gjN8OOT/L+/AH8ShbQNJIOweMvDJDWSl3qJszEcQ1boPOPRHf4T/6xwAcIgTmc64lky8HYt8eA+afLWuKKy8xrug2S4XeTgb/Ukm8lfp8F+ltHyc2PJpIuzLpJajybCTSfAzQInwU6DPOBV6NqMBEJHL7ZjT/iFfeHmc8HMDNXIHg1l/Kpn7AZB+dIeANeR+JQAUy7kCHLoT5pkQBUYPXbXZQb+rgtgrRYnX64qisbAMFDylqfkJmpjMFOSyxFmt1AdptR4J1efLyZF4TbLAUqgbKO/qL9YpHuhxrgPwo7OwX8+3/BJQ0DxgIdg/LsB+tgD7xTzsV7Owz6dhZ8YRvn2Y+2ZqmY6FVbJZSrakg9UxQpu0UjYWKNvj1HkDr1ugNlDM7djuXqJpkt+2rJVtW8R73aJXRvlLhfYF1/ScZFzFqGax4hkMa7qZMlVDnqpkTlVL5xrbV+Cd63j9Gke2buDsjFBfWYnvJ2jvzII9oWqZZBjGauQEQSOHHK3BePWhjo6gPhtFfTyC+ngY9cko6vA0ym4W6jaYe74N4FDwOT24FXn7tHn4Sjx8eO7eXC8fhps729Vd4x80EH5pNDh8OiB4zNd/IDRwOvbmVkvSKi1ujnFnln1hluM3x3Wzcn/AoeXfENGPHhGAov2MhP2YBJdFNohJcJoHpXF0u1na6RnKyWnS8WnSsSni4SnSoX19OUn8HAisgEq5WcrheerRRfrxJcbJJabd/swiENjtusa35XTbEAuAEN9lie+8xD+/yHNc4DpYOWBgq90U/cwE9fQE9eQE7dQk48w4y36U7TTIdu9hB3awLmoYNyXUeyziQwr+CQEfh8UnYUjpKBC4SslF0gqQDJAUV4rlgcahKpK0Fhg7DE0zHagNCEpTAzVTVU1kBYQgr8NJa7DS6gMBFgIP97fYlnjZPg6BriF1I/CUqKpmirKFKGkiClroQhRXiOfzCCIOScwhSzhkKZeiEFJVIqpKTFFLgcAKTSmiKwQMhYCp4DNlXLqYRRYxiXwmkU0DoItjUbFsGoZDx3IZOD6LKATn4VNlQoZcxJaJuFIRR8hlcJgUJhlHxbYyME1KWkuPuHVCBZltK5hTx1tVj8CkIKAfDCIbEd2fsxlEAIceTCkfTCofgkS4SVXMpOrxlPrJTFvsnCbOqo1f0CUsGWyldMvGNFtd3G/X0Zkyl0wZix0ZCx0ZAIfmjBmzxsxpY960uXTGUr/Qh14b5m6OKLaH9a+Gzd/093xrMr+Xq3cpbGt9a2d6vuTBM3bUI+rd+62AiPyCUP5B5MAg/o3IjoI4S2uGjJBEIj9CUO/C6Deh9KvN9MhGangdKagG4BAxqJEaghRdaeKEV5B8qsgB9ZQQCCmomRzYTApoIgU2koLBwwZCQDM5lCSM1vU2Ti9pd18ufPPV9t56z9wAcrg9d7yzcHtB+M3r2W/evXjz5uX0Qp9A3YCgP4ZRb8KpN1pAfgPhOgR/vQF3vQ4kbiOuVEAvlUEuFNcBHArPrQxPLwlKyveJz3WLL3ROrjyfCnFIg55NAx9f8GOp8KMp8MPJ8EPJrV8mtx6Og5y8k3M2OMrBO8LjWtSt4socAiOPp4xWmCM13YGazkC1KUyhuyxV36Cx75aWRt66HhLkfTPAM8XPo9jHo9TXrSTYNf+uV1ZOaHbTpTTCpRTmhUTuxVT+xQxOeBYnIpd3IU8QniUJSVYGPG3zuqf3uNPudcfod6894FF74JOOgGcd/s+MYXE9sVljreXzbfUbU43b6w1rmxVrm+Xrm6Vbm2XP18tfr9U8Hy2x4CL/7v/8X/917gz/Xz7rn4JDROPLFOLCM7T1IWLuFmzyBmLydutINrwPRu3PriXF5LU8yqM+rDHEIidzqYvVgrVq0VoVfxkiXELIlwiaNYVkepBubI2Kzw6/En8lqrKKCH4gI4OwAeNzoXnH1LPXyTKbilK7GlJV2AZsU0tKWrW6Z0s7CDBjV9K+KtKvio1bwG8hazYrpWvF/Nki4XypfLNZucnSLENqkXRI1axWttI/atH0YjGS9r49be+uumtH1bWt7d0zDrw29b3S974GyW8my3JmbIqOiR+Sc7rF/Iz40ma0StGx19b1Uta/qxx8JQdUM/wtSFnAtIqIDQgeDMqHNUPLKrMrCKWMyVbNC7JmR9r1Ttb5WmTYVJhfavve6/qB7/RG1b2n7VxXtS9CGlmPHyRUllRF3U8kUPVdve9A1hy3+7nM8loL2G98qYnKdL8RERh99UZ8lHegndO5j8/ZHbn8KOxSXGRgTGBg1Pl7WeE3csIuPD5/3vHnTXlPsp/d/Oz4P7rd9A9KSkjCqKs5C/Xc5zDl60bpVh13dXHD1orzF/gHbChgRv2/M+YI4BAwkUBl3V/g+/Bv6pL+IA7t6BiSjrmtVeugvmduZX6MUN+Mlmo/4NBfyN3GNob11jNCVAzm8X148rWm/LD6Wt8amEsl+mw58Ug58bMy3K+L0L/Kaf1FOuwXqSCRFv55Ehwkzx6Nbz0WZ8ufBb+tHk5vOZMBcXmc5RBx7ShInPMDQXO/g0O2xqEDv2gfh1wu+bvt4xAQwCGX26Ge8XdsOATsoJ9k46LYq4U2HLpWk/sAXpcAqXucX3y5oAL86Hu1rPlSVo1vTMHZHFgAy5Rjmm3VDkL6x1oW5uBj5rROkvcg4tgM4lNr66+srR9ZW38xj/j5gayIX8wifj2NPDSGOddHvtjBSdcIm2QikkwoMPANfZzRKdbyLHNtmDWnFffxdRZKdw++e4xqmFMq1nsFexPs1xPMdwO8t0bZa7F2j6RbbRYPNzE74SRDK8EAJeghFH0j3wLXjqPM8zjDMl2xphQ872K+HqG+72e9M4h2BKoZiqadICdS2NkCwkU96vQA8hdjyP82ifq7CdTfj6N+Non8zIo6swB1H851abtupwpx1Pl7GLx92zz8JB6+fA9fnrcfy8OL6+6pCwwZvHB5NOTCVGDoqF9AX2jgVOyNLWj8GjXWyrg9x7ow98/ikG2ykE2goYjjusxxXmI7LTIdbHlxth4hAEKnpskn9lnoKNAU8cgU8RDQJOFLAELTJFAsd9iWo0A5Bmrklhinlpl2KxxHkNMAhhet8UFOgzuYVrQqcF8RuO6DkMMi79w8x87KOjvHPDPDODVNPzlJPT5FOzZNPzbDPD7DOjHNOT3BcRjjew0LQnr5kR2c62r6bTElikO8T8E9xGEetaIet6CeNWMSmvGpMHI2gl6A5pQSxNUAh5gaKEML3Seilh9xqJGsaMDL6wD5/C4OVeOkP0pWQ/wtHNqHqBayvIUsg9GlCKYYxRAgOHwUh4fkCdBAAhFWJMGKJRiJFCeR4iVSgkRKFEtsEokJfCGOzUWxuCgGF0VhI0hMOJHeQqRDiYwWIBILRmW3MvgotgjLFRO4YhJHRKZxcCQ6EkdswWEaGPhaHb95SNE0pam26vLntUnz6scLv0NENhb6CYemlb8hon0oip5SxcyoH8+2PbFqny3o4xYN8UvtiUvtgIuSF21dRmmgRm7ZlL4EZM6c79hnIWANmbKnjPlT5vKZrqaFAeLyiGBlWLU23L470vN+bOT74dHv+4a+M3W/k2oWcbTuqgZ5dj4zPglz9z7m+m367XuCe/fbkp711Od04fKkxGQyJWYfh25B6dcADkGo4bWkoFpSIBCEHoyVX4ULwypI7pUkzzpqYAM5qIkc2PQDDgVBwD5E/yZyMIZzl68t6BgkL6x1vXu7/HZvZHNeuDyOXJnE7K1pvnm78PW7Fy9f7QxPmeji8iZCFIRwuZl4pYlwFYK7Uoe5XIu5XIOKrGy9WAaNKGkMK6wLK6gOy60MSy8JTi7wT8jzjMtziS86n1zpmFJvn9p0Ng16Kg16OhV6Oqn5VGLTyfiG0w+Lz4bH2HlecAm6FJ6ckUGhtqh1VXrLk47+i52Dvp393uZ+P3N/SGd/pK7jFoF8JSUp+GLoRX/Pp34eBb6eNhwK9yh67FdYFl6EupjLuJDJD8sQR+SKw/MFoQXC8CJReJE4LF8WkqUISlMGxKv8nqkDnqmD4tQhCerQ5LaQVE1omjIsRXwzQZyeaEBkTpuqtxehG+t1gIhWN0vXN4s3Nou3Nyu2Fyp7RFF/95//w1/IreSv6DL+FBzCtW1VCnbzGdvx2IUY9Owj3HQceqQkg5UZ8Tg+zB1a8DjncdyN2IpHsO5E4mwWcz6Xs5THXSoXrDRKV5CyZSatC5FeoYfUd6CaC2/fvBZ6VaOfV3S/U3a+URiBu7InF/bX3olUVsXx6rNastOykwrFHfOi7h1pz0tl7yuRcZuuXiEqlmGi+QL+YgHAIdF8sWQNnBzLHSbjBNyWlg4SYVCiGVL1jXbM91q2zQCx+l6YB16294NBqM9NvXum/tedfe9M6lklganBtZiYBBGB1NpIYYrHFJ3vJMYXLNM6o32b0b7H6QQTI1ZVaqteYNbRmGoClEdgIJlddeJ1iGwbJVoiyze5hldy80tV11tV1xswH0lufi4zb6m7dxTGxbKyFlJz84BcRKxDlWTDegZea7tfq4d29X27lp63lrGvalqUN2NzH6anx6fF5ibeZNWlN6TdC718MuCBk3+sa8DDs6ExDg5XDtmH/ffH99zLHoXlPAg6fuqX9hd8bpbkZhDFLVIrVvm6WbxdyVmsYCwv/KXi0L8pDPjwzx68A38Qh77ZA4WWe6AA8i3oHltZnNbrLW0Gwwcc+gu5efzNv/t36Ce3EXHXW9Mj4UWh8Ho/ONKjleyCYJ1r5Z6Ec47CmIebqJ9X4T4qQPwss/UXaYhfJyFA/tKheMSRuNYvbZPaWz9PgR1Na7KPK3a4/vB0YNAJP/ez+8EJP7lD/w845LaPQx6xt0Kyn4LRQ79RQZyNhWyKv1qefqum6F5RwdXENO9nac5x2efj8h2e5p+Jzj9Zhr2kn2ie3uUNTBFmZ0jbi/iZzsweivcQ6ugk8tMZ5MdzyF/NIX85h/7IivkVWM6hwfKTGcwXo4RT/bSADv7TNkmlTIaSydhakbpL0DfEmxzmTnfxh+VyCxtkhnUNESzTLM2CXrQ5xn61SHk3T/p6kv6+h/9Godijadag4r5muhxDYJBxRBIWiyEQ0CwOVqXDm4ax7VZS2wpftqMSvDRw3ugFrxTydZ5qiCbjUwVVHNpDBc67E3VoBPEPE8j/Mo34v6YQ/3kS8Q/TyE/mUacXWzxHCjw1t5zkIc5t/p56H3+Vh5/Yw5/v5c/zDWB5eXM9vbXBYYOXro6GRY4HhQ74B1hCAsaeXt9sjl+nPJun357dxyEr193KcVsAvUMcZ+D/2AwiMG4VZCrYYhVcwPRVUN4GGn4WGPbz9LNz1NOzlJOz5BMzpONTRGAKHYCQTdMkoMM22RqHAAsdAWna8/RToF9omWW/wnHYD+92Wee7bQg9NoSeQKuga4jvvG8K2c9zzlrZZ+ZYp/dZ6MQ03cZCU7Sj0/Sjs6xjc+zjs5yT09yzU3znKaHPuDBkmH+hm3vZyLqqol4XEK5RUdfQ8OuwltsQaFR9S3QDIrYJlwKj5mJ4ZSR5HR0UyLU1gTI5ahuUqgZqJisbiYp6vLx2n4WqfhIomcPLqn8SUV5DUdUfuEP7glKVLVQljCoHRNRCE7cwRD+IKYKxxHCOpJUnRfBlKL4cCM1T2MSVozgyJFuKYIjhNBGcIoSRBC14bhOODcECcRox3EYseMhrJgpbKBI4VYqgSlFUMQrPgaNpTQjwTQFXySRXtosbRtrqZ3Tl8/rcBX3KvCYWEBHwiIDmlA9B19CM/D7Q9L6mFEAPJhUPJxQPwfJAU0pbBR0gojntUwBF87pYm2xolHAARbb4BFOazRoyZcyYMqc7sqc6cic6Csc7Kqe7WuaHaEujkqVhzfKwaWts4M3kxDfjU9+PT38/MvVd79CuSjdKpLZV1zMycrBP4sjPEiRpmYb8/P768hF8TSelSEhKIlJikPR7MMZtKON6M+MyhGbDoWpSYDU5sIEZTFBfR8rCKynOFSSXOqpvAzmg0YZDNjUCFiIFNJD8GklBrYzrFHGitL12aFq492rq3evJl9vm56uKvTXFm53e775a/eb9i5291a5BGZ6dXYu6XouOqMdeqMVcrEFfqEJeqEREVLSGl7WEFjeGFDUE59cE5VUF51SEAHcopTAwId8nLtc9Nt85rsgxvsI+seZsch2QXWLNubjqc0/K7e/n2V1NcPC95uIW5B1580ZVbbFSDevsKbD03+oaCuwacu8edO8e8uwe9ukZCewcuCRVXq6pDrt7MyzA556fZ7avZ4m/R+lFr5K4gNLqiDL8xUJORI4oJEsSViAJLRKGABAqFYeVSMIKZaH5suBceXCGPDhNHpyqCE2Th6bJQtNloRnysExJWBobdGhExQhynvazirfH4HsrLZvrNeub5YCI1nZK1rfLt9eq+tWP/v6//O9/IbeSv6LL+FNwCCYDvTqbOaz1BMrqU+LKE/JiEnm6rFp+8ZwPJD7YQEhtg1dERT19UCt8TJ+Loy2k0ZYyGUvFnMUy4XazfDUjF1GdmkvMS2QVZZVGR9mfOEll6PWdL9t6dqSduxLDO5FomNRYoyXVKpEV5OoKKAQnt6yyTZt8y7asa1vc8ZzTvsfrfEU1bDQpt2pE61XSlSrFWhOo1pau8QRDSiZHQ4FNKQzjquEBw5ylY8fc/bJr4E1f37uBgRe9wy/Mg5vGvnedfW8HOhd7pW19Io6RwzLwhCKxWdu1oQSzUDtfAJ8KzCBitL9idGxzOxb1bVY920yFtnCay5CN9XSBGSldIKm2Bdp1lXZVb9pUd23KO7ZAsZy0EyTXvVF37hg73imM89V10PKkR3JILb0Ggmmm9Q1tG/pATd26umOtvWOrw/K2vfO9Qm/FMOjp6fer4i40RnnXRfvdumV3JcXj3N2jv/T7b0evfHno4mf/eO5/T0u6AE2NKXp872Kkj9+9CNcHt++A9G3JWLNis5y3mE+fLmTNz238frLch6/mH96BP9c78CFK4a/ojvDDpf7N3/y7huyw+vzAhgpvaKMbluBO53myFZ7cNleezomvdeS1ObAUdgT+0Xrix0XIX2TBP0puBUX2IJHpaAICQBEY3PFJMvyLDJBBV3s+OsUhNOKkr8fp/SlD/yM45H7V3/VWiMfTG8HZT67lx/2WYoE7ZMOhgvgr+QmR2SkRyYne0bFn7scdfpD0ZXTm4ZicQ08LT9QTLlnGG1d3+EvzrK15+tYkfKLt2QDZcwR1ZAr16Sz643nMr+cxnyzgP50nfGYlfGolfLZA/HKOeHiCcnqA6WXm39ZJs5WKRrmSrJKKDWJ9h8hkELbLRW08lYrWbiKaB4mmaa5ioYO7OU19tYZ/t477xkr6aoj1uk3ynNW2gpJZ0Cwqi1Ahw6Up0HFCXBqXXs6VExkGLdE4itXPk9pWGYoNlnSLq9jgt1m5ynYGH86hP5HgAwyYs32oT8YR/20K+XcziL+dRvzdFOK/TyM/nUfbraIDZ6rDdQ+8xGHukgBvuY+/yMOP6xXA9Q8WR1wSXrzECw5VhV/qvnR98MK1gdBLXSFhHRfDhuJvr0ET16lx87ZiuYtzHH8rx2Oe477IcV3axyHAQiscZ1DSBgRq22wgRLeBkJV22ko9NUs+PkM6NkM6CvQTCP2IQyBN7gigIJspRD0GWGiBAZqFQHaC/QrbcZXjBFhojWfzhdYEnvvyWAGxctzzCxzgC52dZZ+ZASzEOjXNPDlFPz5JOzZJPzrFODbNPD7LOmHlnJzjnpzjnZnj2c3xz88KPacFfuP84CFuaDcrrJ0WJiWEslBhRHhEa9OlRsjV2sZbtS0PIJg4OC0LKygBGXFEUPkmB11ANqShqJpISsgfxCHARbjfwyHlb+NQ8765BKUpm6nyRhDGQJE2UKQQiqSBAlIcDjLu5FAWiPxWwplAKjhLDZYwhhJKV0KpCijoPsJLIFhRA0ZYB4QS1CL4NUBIQS1SWIsW12Ek9VhpA17WhJU0Ijh1LbSqZmJZK7GYxSo1KmqGtVVTupJZXc6cLn1OmzSnSZhti50BhXCgRwgUxSkeTcofTvygB+Pyh+PyRzbJHo1LH45JH47IHo7KH40poieU0Ta/SB0DZgrNaJ/O6mKt+kSrIWmuPXXOlD5rypg2Zk4as8fas0aNuaPtxcPt1eOW1vkh9vKIcn5QtzjcuT4+9Hxq6uXk9PvJ2e+m59+PTKxoDT1UhqShiZRbhEnLpOfmt9XWjuBQVh5xhAfXMIvZlGQC/QmK9RDOugNl3WhmXoHQImrJwTXk4CpyUAM7lGy4hVFFVFGdKkhONRTveopfIyAiQEFEf2ANNZADIeQAsNJIvtDKjKJJ0yyjuJ1X/a/fTn71dvzrd6PfvBt993Ly3Zul12/W5hb7xWoEjPCkGnGxChlciQyuaA0uhweXtgSVQAOLmwOLIAEFdf75tf45Vf5Z5f4gWS61ODCxwD8+zzc21/NpjuvjXMfo3LOP8k5H55yJzrZ7lOl4L93pZoLDhYfnAq97eIWFeAVGxjx9SiBXmSwVXQMx3YOh3TYWOt81AOTUNeTUNeJkGfZot4QQKWHJicFhwTd8vdJ9PEsCPMsjvcuSAssaL1RQLhQJwvOkwTnS0CJJaKkopEQElqHFYttDoEJJaJ4kNFcalguW4tAcIFFoFpAgJIMdlky59Iz2IMZQl71hRL6Zx+6uNm5uVK5tlKxsFa9ul21uVAwYHv/9337AoT/6tvun4FCLaDadMJFCmkmiLCVR1xKoi0+IU6mEyfx8RGPaXWr5PUZZctyjuIx6WSJ5Np5mTWMuJdJm02iTeVwwCGjtWnRNWkqxGlEvhJRhKoqOfXkajlKqQIla/wslGCtk2hK3TbLRdHRuCiI5ujollUKTKc2bMss7EOYGArJV3S8l5teSztfAKZKaX7LbX2D0Ow3al+WSVxDlJl23SMRQ6BVZ3UyuWWLWaiYlhl0QbCC3vFB3v9T3bOk6t019L40DIJtud2Zks1vRjiirpDQjKE04pWa9zQjq8Xb45l1Wxx7H9FZo2BHyjdCiktq4eAOBzMGhqgvy4VXVBbHx5Hpkj3FaKh0gwcgCKqfdNNEOSvL6vlJ1v9X1vtL3vNB3vNH3bFKoIkx5trqpWkelKERdestzheU5v2OBpZlha5cZ+iWqfAbMJshvqUlJucMsTCTH3ax4FHLlhrP7bftPAn/9kc+nn4ed9HwU4HHN9cH9wKyH4VEXvHxCfD529f4s5M6damaNZL5GtFojXKriT0Nk80s7vz+G9c/1VfjD6354Bz7g0B/9ufxnP+Bv/uZ/Lqn0LqvzqIY5QwnnKUJ3kd5X0emr6vLS9Hhquz10XR6aTjeR9hyac6gG/3F+60dpcDC18PMk0IWMOAxy5xJbP01BfJGJOJ3d5BKb5Rx+8aSv+0l/l3P/FIcCXByD3BzDvJwv+oGuIc8rAR6gXu6qv9uNILfH1wIzY66ANAWg/Njr+7oGGoeA8uIis+MiUuL8Y5+dfxx7PDrh8yepnyXkfZlSdCSj7AQUG2LqKli04lYncZujrYudRWCszTDZbQJ3fA735SL+82X8FyuEQ8ukw0vkI8vUIyvUI8uUo4uU47P0syNM927+lXZxQpu8TK5slctoKglPJRJIhVyOkE5XMMl6Bd5kIRpG+XKrmb0+Rd5bw71dx75fIL4dZb00SLYFmkWiQk/lwCTEOCP2qhkVqsdeVVGeykXlgjYa3aAj6HrwmhFy2ySlzcrQznK1A3yFgM0sFBEvaTAOPehDI8iPppH/OIf4hznUP8yi/nEa/ctp9JcL+PPblMh15D1LaqT0ejAvxJ8XECgIDBVduKy4ccf0NLY9NlYRdU9/50FvVMzQ7Ucjtx4M3I7qeXB3PPfZOiprlZ4wx7g7w7o4yw6wsj0XOAcBCbbWoCUgGwU5AhACidjz9DNWKgAhME31xP5A1aMzxCMzxEO/px+r447MUW0jVufpJw5YyOYLsR1sNXIAsTjAcbIV4O03I9n6kZa4zgtsRyvLfo4FWOjUFOPkFOPEJGAh+g8stI9DJ2ZYJ+c4p6zc01be6Xm+3TzfwSpwtgo9ZgXe03yfca7vIMung+KtwvsKUAG01hBcywVoU2RD07UGeBQUF9tKT0dzCrD8UtBKRJY1UBSNQKBSDowhwstApdxvrKGf1n9yhwjyGrKyjqaG/KgfbSIVOEkDCGkggXFGQNJaoqQGiCSto8hBEl0jHaQ1ALUdCPQdNVLUjWRVI0EOUKceI6kFQolrkOKaVmEl/Ee1iqoQokqkuBotqUWKamDsiiZaSSOpsJVcwOKW6JVVfZqKkbai8bbcibbMiba0CXXyuCphVBk7qnw2ongyLH88LI8ZkkUPSh8NSB4OSB71i/cletQnfAjUK3rQJ37YLwZPPRyQPhyUPRxWRI8on4ypY8fUCWNtSeO61DF9+pg+c1iXOajL6tdl9+vz+nWlg/q68U70wpBwcVhjHWhfGOpaHR/ZmpramQBENPNuyro7MDIuV2lwRE5DE76oDJ1TQCst0yJaJ4WseS2vT4aSc0qZrFQS6xmGG43gRMFYt6DMa420i3WU0BpKSBUlCMIJp5vuEjQXqumO5SSHKpJnPcUfuEMHOFQPlsBBAkRkewj6iCLRnIeartrpJcnSmnH7ef+b12NffTX1fHtkbXVwaXWga1BMYObXo25XIcMrEQEViIByeEA5LKAU6l/S5FcE8cuv98ut8c2p9s2q8Ekv9Ukr8Uku8rWxUI73kyzPmEzXhxlO99LsbiWcvv70zI3HjtejXa88dIu47eJ/ydUbtAL5Xw8OuZ+ekcYVVnb0pHUOXLYMelkAAg05dA052pbDDpaRc5YRp84BXwFgnaLAyxev+nileHsU+7mXR3qWpgaVt1ysoEcUicJyZSG5khCAQCVCoLBiYViRMKxQFFokCgXLfFFYnigs37YSki8KzhODnUNzRaG5wvAc9oUM+vV4dU72mgzz9Rz1xXLz1lrl6kbJ4mbRynbZ+npFnzb67/72f/uz30T+6i7gT8EhtGopgzieSppKJs8nk5dSqPNxxIk08lRZDZlem6VoSFY3V9aUNBYjunKZK5nc1Rz+ahp/OZ2zkM/eqGIt1ZIGilop4ppCSkFy5tOHgZEPmtjdWP0KqxOkYD9v67MqzNNkOI2Qm8EpyGjOKxDLLTrT8zbzV2LzK2n3C7HZxjayjj1ZB5hzusMxb6G063XSvXrhbqtgCjjjSEgLuSzLwGYI8WwOXq5r35B3fMXUvaGZ9limNalmU9m2o9KudVvW54fXp7oH6Hg8CUtpk1iM5i2tdlFpWGG2bzEsb7imFxrtgrAAMp6R3ZcaP0eEDsnIChbOQkYz7t2gRYRqIY0DBjOqvKIuI1Mn6TT178h7dtWWnbbO58qut2DYq6F3u005SKouBv+pEI0wtE9KLLt03XOcyoqSzTeJpm5WNpy8Eu7z+JLnPQ/vwCMVjy9X3guPv+XrGXb2E6/Pf+Hy69NBZy4nXIez0UgKElKd9+DS+YjAU1cf3j/kfzuDoGlQrjQrnjcKt2CyNZxmlWHe3HzxB5LlPnwv//AO/FnegQ849Fd3X/ifAA7lQJ2KkE51lPMYoavA4K3p9W/v9zX2e3b0e3T0uXX2e5j7PXVdbhzlWQTrcAXu06zWT5JssQqHkloPJyPA8vMUxJcZiJOZzedjc85fvHzK1/2En/NPOGSbx3rQO/QbHPI9wCEbEQEcuh7oHn3FPz06Mu/ZVaCfcCj/2RVQPpcbF5kZG54W65scez41+XRm1rH8/KNlZcdqa082Qk4Tsd5a2f0xU6bVVDCvzZgQ3R9iBE+Qna3k00uk46vkY6ukY2uU46uU4ys2HVsmH10iHV0ggRGiJyaojn2MQBP7loafIBMVSSQQkQgmEMC4/CYqt4YshJBURJJORtaaefLRdt7iEHV7jvRqnvhmkvJigLetk60KNVM0hZjDKdURr/di3QeR9j1o5w58iI4VrRCW8ORouoJOUQqpajUNRDFrTXy1TCKBS2lPtHjPbszRUfTHU6hfzKF+bgVL9EczmI+nsJ9OY08skDx3OVEvWWnW5tSO9BjZ/TuiW7dlUQ/bE1IGi0qmGyBjdXU9RUUjxWVzJZXz+WWL+aVz+YWzpQXLLaUb1NJFZvIM4+70Pg7NsT3mWa7zTGdbRgLwgpjnFpk2O8gGQrRTc5QTVvLx/alBB9NUD83aWOjL3xfpy1nKoTkqKJA7BlhoETQLsc7+UCPHddpnIeA7uS7/KJBit+8LOdhY6KBZiHFykgZMoaMHAmVyU/QfWYh9yso5Pc89Pc87vcA/u8CzX+Q7Lgpd5gWu83zXWa7zJOv8KMO5l+pqInu2Ef2F2CBKazCqJRQGv9SCvN2CjWkhJLRS0pGMfCy3nCCsIYprCZJakMENSuOw0sofVYGVAtke4mSgZM4mgryaqKgFaQrU39IBGoHEObKiFlTTEYCbBA6RVODEFQRZFREcoqwlqepAujelDWLL+FY3kNQNBJVNOEUdVlGHkdeipTUoSRVCXAkXVcCE5S2CMpjQJrgYqLxVXAk2NrGKG2gFEHIejJJL5RbJpWUGeYlZXtAly+2SZXfJMrpkqV2yZIs00SKN7xTHmcXPgIyCxwZ+tI770CbOQy37kXZ/qWE90HKA7gNpOPe03PtAOt4DPT/awH/cLnxmFMebpIkmebJRntIuT9PL0/WKTIMiz6gs62xrGOogLAyrFoaMM72m+aHe1fGxTYBD0zO7U3O7EzNLXX1dfLEEjWNCmvEVNZiSClptnYZIGFOJJozCDgVKxC9j8jJJ3Hgs/zGSex/OuQNj32iiX6qnhtVSAREFN/MiWJ33iLqLAIfKiOeqyV51AIcowAv6DQ5BADXZSuYC64mhUEokiJhTGqtMPbihceHMgnZ5rWNyVt07yO/sY4lUjS3EJ7XIy1XIkEokwCG/crhvOcy3FOpT3ORd0OCVV+eVU+OVXeWZUe6RWuKeUuyRUODxLMf9cabbozSXBylO91Mc7iTYX7p/NvS6Y3CkR2ikf8gF/8DQAN/AEF+/G36+jy6EPSkuylaoSzsHHnUO+VuGnC1D5yxD9vvLc13D9l0jdl0j9pZBV4XWH9IUdOt6pK9nord7kb97+WXPkvSgMviFCqYNh3JkNtsHIFAxP6yIG57PDc/hRWTxQU/RhQx+RBoQLzxDEJYtDM0TBeeLg/KlIflioNBCYXgB+2KG5EmWlYb4dpLxagm2tVq1ulG6tAUMovLVpTKT+Pbf/ZcPvUN/9G33T8EhVtfLMt5SPmshm7GUzVjN46zksecL6XM1GAm2Oo+c+YRTXtmC4OXRprJ4yzm81SLOegFvPY+3XsNeInMWpYIpKktEz31SfCOwLi6BiZaweQMY/hhLuak2rnQNjrXpezgkIqE4peHpXUhRMZkqFnH7tW1L8o4NQfce17LLM4KSuV2x5RXDuMO07GK12xjFNpbWjYdT2VDYmJi9ZJBs9nTSkvJKPC/W342VNHHl0lmafoGkt3LaN1hty/1D2+sTq3OdHdX56R7eXndjku0cQ/o7e4ct0zrdqsDwFU3/NVfznI7v4KdUDN+9MuBzcu6q32Zp5hYWr7p9ud/7fG+Eb6Gbm5ImNWv763LKuWR+R/9aW89LTceOrmOjc+y1df39wOimXtGPrSzFFWfKmTRj1zzduI5Rb6FUy2j5GkG9yugbuV+T4XPV7e7jwBZkLhFdFeh+NiTU1ePK+ePhdr43vfzDzwZdtK9vymNSkQoWtbE4vTD7CZXHKUKRE1tITbKZVuV6q2SdqtvlmfZE5pfbe3947tCf5dvwhxf9N/4O/LM4BLLSMXiqQq0FY7BAmDrIAfzQO/RHf4T/6xzw7/7mf05tPlGMPYsSeQgMfpouP2Ovt7nPo7PP1fKjOvvdABopTS5U2RkI7VAu6tfJMIBDXySBOCYEEIhj+gIENKU3OjzNdrx45Qxwh37EIVAvd94GQj/iUKCrQ6jn+Yu+bpf9gTVkI6Kr/u7XAtweRPqmPbr0eziUG2trJcqNvZgdG5oTH5CX5F6a6VRbeA5aYY+pt6fCHNhoJyHeRc8M7hNcGeFfH2FdHqUFT9C85qjnFylnlymnVikngVbIJ1ZIJ5aJx5aIxxYJRxaIR62Ew3OgN4Zweojo2kkO1tFuKFhPhNwMDjePxc1nsTMZzGQaJ50mqaGryVSNjK3sVomnzVwwQWh3gLHbzd4yilflqjmeto8po4pYmSZ82CDafgx5ZAh5rAfj2EEO1TGiZdxsPr+UJaxnS5FsOY2voEukSAU3V0e+asE6DGO/mMIABPrFHPZXVtxnc/gvZgmHQK3aNMlugeb/XBTzXlX+QgCZQVR2l+Yb8/I6CoqH6hutOPwmm73IoE3jcetU2i6NuUug7OJJWzjcJgmzzUGt8epmmcmTjLsTrIvTLP8Zltsc03mO7mil24Kz52iAgk7PUU8CGpwl2+riZomHZ23Vg0BfAM3ua2Zfs4CCDgQCtamHrbSj83RQIwdC5E6vsO1WuQ6rXMcV7vmDlqSfBEBokecEQuTm2XZzzNOzjBMz9OMgMsGGQPsC66B3aIZxfJZ5cg6wEPv0AvcM0CLv7CLPDoQuLPEdlwTOi0JnK99phmM/yTw7xbIfYzqASO5epqeJ5i0jeLMwPiR0EBYT2Yq504J6BMXEtuBT4OQckDuHYpWAlAU0vwwtKkNLyjCyMoy0FC0uwUhKMZKyfSiqwEkr8LLKfSICgQr7eKOqJ6tBZjcImgO52w0Ah0j7LISTgnjucoy4zCZJue1weSVOUYVXVhNUdTYpa/HKWpyyDqusxSiA6tDyWpSsBimtQkgrYeIyqKi0WVgCBRKVtPyg0mZ+cQOjoJaSW0/JbabmEdgFXGGRWFQgE+YphTkKQZZSkKkUpCsFKQpBskKQJOcnyHnxMl68mP1MwHjMoz3i0h5yKEAPOJT7Py7Byj0ONYr9k2j32bQHbNojDj2Gx3wqYMcKufECXoJQkMwXpAqEGWJRrlRU2iaD9HZQrSN666B5rt+yODK4Oj6xPjG1NTmzMzmzOToxZezUMbk8BJrRDCfVNuKr6plQmJZBHdJIh01CvRLFF5Yz+FkkQSJe+BQjeITi30PwbkOZlxtAuBw5pI4WChdGcrseEHUXqmgOZUSHWqp3Ay3Qxj/AFLK5Q37AIAIPQUMRhBLYQApqJIfAKJdxrBi2JF+ubzR0YbuGqPpOhEhVw5GWEjlpjbjbNeiIanRQFcq/EulbgfApb/UugXkWNXvmQ9xz692za90zq93Tyl1TSl2Sil3j8l2fZrtEpzsDFrqXZB+VaHfzydmwG3Z+Ye4+AUF+AZf8/C/6+Fz08b7m6/3A3/fJ5YvPqqvyNPoiy8Aty7Bn17AzMIUsP8jeMnzGMnwaqGv4vNbk34oMvncnMsAr3tejMNCj7KpXSWZwBeJCFSscmEK5AIdEoQWC8CJOeD4jIp15MYlzNUlwM1FwK55/4wn3SgznwlNOWJIgDJTJ5UtCCiQ2HALLIklYCS88V3g3awoD+26M+XYRsb1au7pRtrxdtrZdtTxbpCSH/5f/83/517kz/H/5rH8KDgl6diHipTrRYg1/qZKzVMqYquRM1nMXUTRdTerTumd34EXFOJquXmCtFEwX8qwl3OVS3nIpZ4HKGR+QzC0IJ8Y4+lEspgfaPNCCGoLyepEqPW3U2Lar0c/ptBYZV6LgMIw8so5Nl3GlSplaQGGxMIy2tkG+aR10DbG122zNJl27TZJvkJTrdB0Y57qjlmr72Cxi9ANVepIsLx3/IKrkhH3jScey48fr3ALxtRy2coGsXMe0bYp6Xswt7k70tE0YWAxkI4lCwhHYGSkxgwZWt17X0bUiaN+ha7Y46iW2oFuJxpEvuOmO/mLD8cyLm5emblxTO9gbj39GdDrGLKnRt823GZZpVDkZTTYa+nt61rs6Ns3G2f7+sblJ6/jgZKe6U4jDMFua+VSauXMO5HHzOvYYpg22cV3a+RzN60ooKheBUvPWSja+htRa6+/t7uR53u926KfuZz8/+ckXv/6Pt646luU+fHQ7QCNitgmEDCKWwiTGFxV5R8UVYBXAaAKpEjzjDt+wLTDsbD7/4A79G2eQv6B//5/FITD0an5haWFx6QMO/aXdZAAOJTV9UUm2Y2h8NT3Bpl6fzl63rj6Xrr7z+3K29Ll09rt29Lvr+zxFJhek4EQ+5uOkll+BYR1JrcAa+hI0DqXAv0iFHUuH2Mek24VfOunzm2K538ehABeHEA+nCB/X38Uh1weXfFIfXsx9egXoAIqAAA7lxl7Ojb2UHxdekBBclurfmO+LLvek1XsIWtwVaDc90c1IcO4iuw3QvEZovqMU73GK5yTNdZbmYKWenaeeXqSeWiSfXCAeXyQcn8cdteKOzGEPz2AOgSiFacwXk+jDI6jTvViXdkKAinJZRL/HZcWw2DFc5l0e7TqHcYvNS2RJq+kqAkutFqqG5dIFtWhNI1xTiKxi+ThX1c1UKZhiqJQR24nzG8GcmkR9NoH6dARzrA933kwI1pGvK6j3JIynQnYaj1Ms4pUp2dl66v0ugv8Q7uwk/tAM7pNZ3CdW/BdWwpFZ4vFp8slpMOqH7jLHDN2Uxn3T0fxtJ+NVG3uZQ50iEiaJpDkGa00i3gY/FSokS3LZ247Ob8xd7/XGt2rtnkL2XCXa0bCWpNAJduoI4+4o88IEy2+K5TrDcJyh2c1QT4NRqtOU4zNAZBCTAAISDk8TD00TvpwmfLGvz2cIn/8uCx2aIx+ykg/ZZq3aWGi/Ro51ZvkHFnJa5Z5f4f6Q0HCAQ/umkOM8+9w8297KOjPLOLkPP7bIhB9xaJ+FDmrkQLgC+4yVc3aeawdMoR/lsMh3Aiy0IHSxCgAOnZ0E7UbMU1OsMxMsu1HWuX6Go5nhrGV4yukBPMoFCuEGCh0FQz5qRj6BIOMaMclNuLQmUgaUmg1j5yMEhUhxEVpchBIVosXFaHEpVrqPNAdQJKv8CYcAEdmgSFm37xTZrKEDHMJIKtDicpSoDCUsQ4EVcTlaUoEBLpO8CquoxipqcDYWqgUshFXWARb6LRyqbpVUwiUV+zhUvK+iZmEhUBO/EMLJr2Pk1lJz6mm5zfQ8BDOPwMkjc3NpnBwGO5vOymKwspjsTCY7nclOY7BTGaxUOiuFykwi0xOI1Fgc+QmWGIPGR6Pxj1C4h/t6gMLdR2LvI7BRrdh7rbh9YR8gcA8RuGgELgaJf4wmPcGQn2LA4fQEPCOJyEwlM7PpzCKRqNHSwZ4eMc4MWGb7exaHh1fGxtfGJtfHpzbGp5YHRwbUWhmJyoQhGS0IWiOcCmnho7F6HntQL+818pUyOEdQShdkEfkJOMFTrCgaLXyA5N+Fsa820iLqqaEQZgRGfp3fG03WX6qmOVaQHOpoPhBaEIQSDAFtRQCH9uvlfsIhCBnUy4VCiBFNhCso+iMCJ4ksSGdIsqjCFCzzGZIaAyPeq0NH1qDDqtCBlWi/CpRPOdK7bB+HCqEeBU0euRD37Dr3zBr39Eq3lHKXpFLXuAKXJznnH2U43k89dy/JLirB/nqMXXCko29AkI/XDR/PB75e93087/t4Rft6xQf4xNtwqDpLY8gz91/vHPS0DLrsG0TnLUOOliG7fRY6ZRk60zUEcMgP1up//06kv1esn0d+sEfJda/CrMBy5IUqdniJONTWOyQMyeeE5bMu5rKvp/Ki4sSP4+Xx8cqkOFn8Y1HMA97tB6zLT1ihibzQHEFIviA4D+xvq6kLL+GG5fFvZE60wL4f5X+1iN5ZrVvbACxUsblWMdeXyYd4/uf/9GHu0B99U/1TcEjVt01QLWLkCwjpIkaxzDSsaQZ2lMoBFYksLUuApd1trioikRRsySxXMw9VLlZKl+sUKzCJVckwT2OVq7SOXd7Ia7r5NVa+iqNb4awJOK+XOaySLtIE3VyOulfT3qttHzAZ+zr6OvQDRo2aR2zC1xTS0RSNZVtkfCMxvhHpX7J0exTNNl61TtfsqduXZBgE/uH91F98UvLZ4apjJ2qOH6s/erTq089qPvus0sObzeig69ZYqm2GbqFnwjo5o1Prcvt0tRMWw/L06my/dUxPMrCxYq5M17MmMG8wtes8/Z7UuK3lqJm3Qjm//j/6Tv/9SPiXI5fOWJyOEX71j6gLl0R8lapzC0wlEmkXsHCWiErt17cNGXssCqOcQjdLpOOWjum+gbFO86ipd7Crv79raqBnHeRrC02vxZZdhWWDJRuTiPQKCk7YUiCB5SpRlTxc86PH98qgsICb987anc14fK02PyYn7mZR9gOFhC4RiFk0RlJ6rCuYfiYaZOrmOGA6rXGLY1jhGVa5utWN57bxqR/+PrwDfwnvwIdiuT/6c/nPfgDAoWToZ/UsB74x0NAfZO717Op17u5z6u5zBOrqc7L0nTf3n+/odzEOeCi73YmKs0X4Xye2fGRrH4J/CQRwKA1xOKP1ZEqN3d2444Ehh33cTvq7HhTL/QEcCnJ3DPdxjfzRHbqy7w7dv+CTcv9CzpMrOU8uH0BRztMr2c8AC0UCdyg/NqIgPqw0JRSSdwFTfoHZECGGh7dhQsykwB6yzyDVY5TmPkZzHaOeH6M5jVEdxqhnx6mnxymnJsknJgnHJjFHpzBHJ1GHJ1CHgMZRX46jPh8Do36Qnw8jj/aiz5pxrjpigIwcLqBG8mmRImq4mBQoIgUL6De53GSWpAZM02RpOtjqMa5ymi+f4kr7WRIdXcynitAMTo6MestCcB/BHp9EfTKB/mQMc2gQe7ob42zCeesJgWpShJxyXUx9JKU9VlGj2snhPQS3YcLZceKJKdKRKZBkDSiIfHaKcm6K6jhOOz/G8AbGzqI04W0X/PsxxdcDuj2TdkOtWpbJl1Sq9XbDhtk4p1MvmYzvJqa+n5n/ZnTyhcWy0a7d7FCvm4QzCvgAO72HfqePETHE9BlhOI/S7MFbMU4+Pk4+BjRBOjYORDg6RjgyRjg8YRNI0LaFaE8SQY62bb7QNPnIDBnUEx4DmqMdn6OdsDJOzzPPLrLOLbEdlzlOyzYKOgAhUCMHZhbZtMB1nuect7Id52z9QvYzzDNT9BO20jjAQnRQIwcMouNT9JPTzFMztm6iszNsu1nOuTkwjIjnZOWf/0kgTQG0D83ynWd4DlMcuwnmqUnmKbAcZ54aY54eZtr1sRy7OO4mbqCWc0lIv0EnReGwD1pRDxrhD+th0bWwmKrWp9Xo+DpSaiM9E8rOhvPyEPwClNCGQ/sGESCiAygChXPVgIh+gCJlHUlpIyKwBJbRvjUExrZW/MBCwjKksAwhsgkJuAgMdZVXYxQ1v6tatLwGLa+2WUOSygMcagE4JChu4hcBCmriFzQJbEsIO6+OkVNHz6ln5DYy81rY+UhuAYqTj+HkY9n5uANx8vGcPDwnF88+UA6OnYVlZaAZqUhaMpwc30KMhRKfNeOfNAHhHkOwMft61ICNPlA9xqYGTEw99jFQA/5JPf5pA/5pIzGumZwIo6YhqNk4ejFb0GQycSeGTZP9lpn+3sXhsdWxydXRyXWwHBmf6eo1iiRcDI4GQ9BbEIwWJBeBlZOpJpFgsF3RZeRKJM0MbhGFn4nnJ2AFT7DCRwCHUMIoGOdaE+NiIyMCxouk6O5Jh59RDZF1jPOVlPMNdP8fcSi4gQiq4wLrQbgcJRikbwNAgpBDGshhEFIEhHihiXQFSrkJo91GMO8imXfh1FtgxFAj4Uod9kINJrQaE1SFDqhE+1egfMuQPiVwr6IWj4JmdxsO1btn1XqkVbmnVrgll7nFFzk/zXOMzjz3IO3cvWQ7YBBdj7EPuujq73/ZzwtkZKf7eaT4eCT5eKb4eqb7eyddinhaUpKq0OSa+293Dvp0DriBurh9KHLar5c7azOIhs4CHFLrfesh3nduXArwjAt0z7vgXnTHIy/fvwQTUcmx4VCBODiXF5zLDMti38yUxCVr8hKMFYmWhuSuxoSOuifakgfSlHvs+/dol6KZ4cncsGxeSO6+8rkhheyQXMH1rGko4vsR8dcLpBcrzTvr1a+3IbuzVcPCx7S0s//5//j3f/abyF/dBfwpOKQb3mO0bTHbdqmaHZZxxTy62t87ppdLFKxGE7FBi2wS4hEKPt9o7DN3ztMMi3WqxWbNc6xymUNQtjdAhxDMRaJumdi+jNcuYDTTjYqeGiILQlIoV8XKealYKxXx1AqZtk2pb9PLBVqNWCfnsViERkRTg1w5Km/fEuhW+W1LYs06Tb1G6tok6TZlkiFOVU766S+aHM7WHfuk5ejhhs+/aDl9Bu7qWn3+HDW3jKOZadavMeTvNB0vB6an+sdg5n7fkb67Zl2DdVg7ZaFOGBESYmmbgt7Wq+CZDTz9vNywq9dtakl8WVKo4OLfWYL+r+5bP58rdRq7cxr+q79viLhOpMnkHS/VxtdK855EMYFqwCgpDItEISVSWVA4E403a+Rj/eZhS89o19gIcIo6B9u0E3z1Ase4xzU/F5qWGKI+HlfNQNQIGtOlDVkyeKmGhi5NTblz/aannz+0oTzj8c3kJ/dboDWtiDo2h0Zn0nF43IOHz6gco7rrpdT4VmR6Keh4zjassfVrbO3aBxz6S8CAD9fw/xC0bXvqm2+++SFo+0Ox3F/YrcOGQ7BP6tn2AnOgvt/f3O8OWKinz6G77xxQV79Dp02O5n6njiE3bZ8nQ+NQTvo8ueWjJPjnibaB7odsjUOo4ynNJ2Lyj0VGfeHt94W326kAN5Astz+J1cU5wFYvt98+5HLO39n+AIcuBXhcDrQVy132d7/i73onzCvhbkTW46s5T4FsLASU+/RyXizQJZviIwtTr1fl32upeEhseMiGP5Th7hvINyyUC31UvyGq+wjdaYhuN8g4O0A/00s9YRPlRC/hSC/my/7WLwdaD4NlP+LQvsDK533Iz4B6kIcsyBMmlJ0W46zAeIpwPiK8jxTnJcd5yLCeEkKIgHKHw0lnSGGgBYik0hOVZorMSBNKqFwwOKiJxixk0R7ISCEdWId+NJim+vkw6rNB9Jd96ONdqDNmjIMJ62LAe2oIgUrCRQXxkpoUpid6W0jOg2SHYcq5Eao90CjNcZTqDHBulO4+zPAaYAQOsK5MiBKfdyG/txq/m+1/Pzb4qq9vw2haMbavdpqXuzqn2nXzXZY31oVvltffzc5vDw4ud5mWu3WLXdJRNbKTm9XOuG+iXbTQ/Xpo53spZ/tJJwaIx4AGbTo+SDg5SDg1iD8xiD8+hD82TAA6OkI4Oko8OgZIiXJ83NZYdXqSdmYKiH52im43wzw3y3K0sgHwuM6D5G6ux4HmOZ4/aZbtPsNynWKcn6A7TNDtx2lnRimnRignRiknxqgnx6inxqinx+h24wz7CabDJMtxkn1+ku08xXWd4rlN89wPBNYnuS5A45zzoyyHYYbdMP3MMMOmIcbpIebZYfa5AbZTL8e9ix/QIbyk5t4QMG4zyHcJ+KhWVBQEdre6Kaqs8X4pNLocGVuFS6oFUETNaGHmILgFSD6wiUDVHCh7O9ABEYG4uSq8vPpAAISICjCk1dZ3ZLOGROVIQSlQK78YCC4oaRWWAtmISFqJklUB+PmnQkorEZKKVkk5EExYCuUXN/GKmniFPwm4Qw3svHpmbgMrD6w384pg4OT8YoSgBPmT+CXggg+E+kGFKH4Bkpvbys5uYWZA6elNtJRGSlIDOQGonhR/sNJAjq8n/o7qSPG1pPgaUnw1KaGanFBHTm6gpjUBVqTlIxlldFGLoVMwNmoe77PMDPQvjoytjk+vT8wAd2hpaHTYaFKy2LRWJKkZRmluZcLRYjxZx+V2KSWDJoVZzxSKGqmcQiIvHcuLx/AfYwTRGOFDtPBeK/dmMyMSxonESG9wzDGq8US68QqE7VZHd2tiBTUxQptoYY3UsAZSyI8KbiAdCGwJ/VHhDaRwCDmikXKxmRLZRImEEC/W4SNqcaE12OBqbHAVICJM0D4R+ZUhfIrhXoVQz/wmz1yIZ3a9V2aNV1qlR0q5e0Kx87N8h+hs+wcZ5+6l2kUl2197fC4w0t3WKeSZ6u9W4udW6Oue7+Oe5+OeC7aEBkanp8UKxNmWgUeWoQDLoPuPBhHAIWAQ2fqIuobPdQ+7ihXeJaUelyMuBHsmRXgUXAdDhzzyywOKCRHlvIgScVihMCiHG5zNuZIhjc80VaUP4pJHGQmTgvhxYewIL6aX/MDQeFeae4fz5D4l8hE9PIkdmmmziUKBR1TID82T3c5bQmC/H5Z9a2W8XYS/nK99MV6x0pbZ2XCFfvPof/4Pf/MXdkv5K7icPwWHtIN7PN0OS73D1DznGlY1HRMamcog5XTqhF0KeYe0zaBXG/QyiZStV3YwZX1w+RhUuY3RbFKpQm5+hr4aOo2XTKElM2jFNFLZVUnjphWSa+Fa04ZYt8jiyOgUgoDHlkpEYpGMx5bxQKOcVCzmY1qgeTBEHZXFyi2tTCssRNFIFIWWYOiga4bUCnNT3sOb9v+YF3KqMPhYbYRdtvPn6U6H7h76Vegv/oHbjOHpF/Cdu2zVhto43DkgN3Xld3R7jHb7mrS3e8xxw723zG33GcTL5p5o3XiUZAglsQzpzF0mtYxWHj2EvaTM+fvRkiNDxaeHG4/N5pxv/uV/gnnZwerrZeYZRQeo39tQmXZZ7B4sUsznWFTy0Z6OBb3SQicS5SKGpV1nae/qNPVJZRoWz8BTWnn6V7S2dVbbNFPaw2EKWsuTVKhcE6GCXpsmxEFKMxPys5LrK8sx9WVBLifjnj3cByEqncWksxgUCuH6tZvNrVx99yuJ8ZXAuMczPWfp11m6dZZmfX3ngzv0AUb+Ut6BD+7QX8Gd4PcucR+HPm3gnPsJh4Aj1NV3ztJvb+kHSyCHfTl2D7sZBzx5eqdaypdpLfvzWEHcdusXychDqYjjT6oPX43/xO/CR+4en3u7nQ5wdQh0ASy0j0Mu50HuNsia+6c4BIjocoD7ZX/Xm6Gez26FZzy+CqYPZT8DvtABDoHCucs5zyKBTZQZfzMz5UF+XkJFeXpjfRYKlk1FZwjxsUriHS0x1ER266LbdzNPdrFOmFnH25nH9PRjOupRHf4LXesn+ubP2qFf6KFfGFq+NMAOtcMPGWBfGuBfAOlaDmlajqpgJxTwMxKYnRB+TtB6TtR6TgIEdxQj3AToQDbxFpWVieM3IQSEVj4NySXiWM0ESgGJmEAj3GPjw8RYNw3qtBFxxAz/wtz6eUfrlybEUSPihBF5uh1t14510uPd2/A+aoKvluTTTvLoJLt2U1x7qe69VI8eim3ZR/HopXj2ULy6qT6d1OAO+pUeQfyCGf7e2vH1/Mjr6fEXIyPr3d2LZvOC2WztNE8a2629PS/nF75aWX85t7g+NLTY02ntMUx1ySwqpJKRKSU/kJMuqUh+WqKzgWBvxJ024U6ZcSc7bTrViTvTiT1j+UGnuvGnunGnenCn+gin+4lnBkhnB8n2QxSHYarjMNVphHZ+lOY8RncdZ7hNMD0mWB6TbK8pts8Ux2eK7TvJsmmC6QNMrVGG1wjdY5DqMkBx6iM79JDsu4lne0g29ZLtesn2fRSHAdr5AbrLAN1tkOk+xPIcYnkNs32G2b7DbL99gRXvQZZHP9Otl+HSTXeyUM91Uu0sVHsLDcjOQrfvYjhYGOctTI9OboCJF6HlXpGxr/MZN5nUW0TCnVbknTro3dKG24UNUUXN0cWwJ2XI2GpsAoSU1kzPgnHykQKbR3RgE4ElCiwl5WhpOUZmawqy9QXZeopsS+AggX1Q4lKEsBioVVAE/y0hRCUIcRlSWoGU/QaKUPJqAEjIAwEikgJ3qPzAHWrkFUC4+T+pgZO3L7AFbC8AsAQVlMAEJXBRWSswoMQ2gZVWUUmrqPgnIUS2KwGC8wthvIJmTm4jKwfCzGpgZDbQ04Dqaal11JQaSvJPqgUPgWg2VdNTq2ipldTkSmpKFS2tlp4FYRTC2ZU0GcLQLRkeMY/2d9lwaHh0dXxyfXJmbWJycWSku62NRySSoDA8BEpqhAEckpHpJrG4VyMfNMmNWiqXX0tm5RG4aQCH0NzHaH4MRvAQJbjfyr3dwrqG4F8nq+5J+xPbJlNo7VcbuV4Qli+MG9HCughjXoQyLjRSwxupgHbAMhRCCbF5RDaFNFBCgSBAwCnaVwMlvIEcUUcMrcYHV+GCgMBKNS6kCmODokp0YBnSvwTuW9TiU9DsnQvxzqn3zqzxTqv0TCn3SChxfVbgFJ3reD/L8W7auTvJ564+PRd4xd3H/6avZ4afW4WfWxmYoOrjXgSgyNc9NdA7+vHDh3hCsrnnqWUwBOBQ1w/FciBfDnwYOnTbWMjR2O1KorokJZwPD7gU7pF+w6ckxrc8w6+sIaiUFFrMDy8UhxWIQnJEkTmqp7mWmrwRevqU6tmM4f606daU+fqE+fqo4Xa/5K4Rf1dV84B4/yb+0gPGhRReWKYoJFcaAg7PVUXlL7Wiv+vivR8mvByCbHTkzrKfDDdc00W7Cv2++Nv/9QMO/dG33T8Fh3R9ezzttkC3y9W/5OvWVeoBOgolY9MMep1BY9aozW1tWgmbwUA2sGCNdLqMqtlCar4mtq+xGWxaXlx7I3QUQx9HsSaRspFWaWc9iZmRSalvEqgmafJRAoVdnJuJgkNxOAybw5cptCQys6a2oRFekZJ7Jb/8UlH5nXuPLtRCK9F0VCufUc0gYThihViZnXorIcbPx/7vr3h/FOX/Weplp4J74Y6//FledAwiv1iq1rN7TMJuumKoQj+VIm4L0UlDhtQ3xrrvW4xRQz1X5fxQFu+Rqe9R28B9cR9Fah40d6jUnIqWnHPL7NDBxp9P1vx6ouqLFbyD7Ml/NT/6THXvqAT2TCEWtemmmKZ5seG52PRC3vlWbn6jML9SmPZksj4ilkhAN1GIKBqVgWolFWaVVJZAhOpZug4Eee/ydZNiqQkHbalOuWnAF2lQpdiSZEJTeU7ys+KCrJLMvPibN7OS4igsNk8kJ9PZFDqHRKUz6OQ7N28lJZeb+18Ljbu89ufc9h2GboOhWWe0rX3Aob8UFPhwHb83hnXIuju/8fZAs6uvJhefD02vdg3N6sxDXEkbjy/813jHHB0d/+iPxn/bB/yEQ6LOIMO+O2QBBXL95zoH7Gzqt+8aONc1YCOirkHnjkEPocG5nvplOsAh2GeJsM/BDNYkMH2o+cjdgs9C7//KPeAjd7cvfVzP+rs4Bjif35cTkJ+zAwhX+AGH3JzCvV0v+XtGBgDZAhUi/dyuB3s8uR6aHm3Doaynl7OfXgY4lPdj1Vxm7PX0hAfJKfEpublZZeVF9TXVLfVQZDUOk0fDPOFgIxVkbz3Tvp193MA5ouMcUXOPKtnHlIwjcsJnEthHovqPxPW/FjV8AiRu/FTc+Nm+Phc3fimCHBJCjvAhx3iQExzISTbkFAtygm1bOclpPM1psme1uFCRQTj8vRZyej2lpIZSCSGXwgkZWGw0AXmNgghhID24yHMi+EkJ9Iis+bCk+UsZ9LDchlgn1a1n1Eh7NdpJhXVVErwUBG8V0UdD8taDqyV6G4g+eiACKKjzbret+wHpSH5t5GAV9bKeEztmaHkx1/F6YWRvZmxnbHSlt3feYlno7lro6ZmxdC4NDrxaXHq7svZidn51ZGShr8vabxyxSDSSFhY5nYa7x8BeYuP8RThXKdZJjj6nRNur0OBi7H5SG8pOA4QGzpidFm2nR9sZMPbt2HNGvKOJ4GQmOneSXC1kN6Auikc31bOb6tVD89mXby/dv5fm32NTAFA31d9C8euk+JnJPiaih5Ho1k5w1uPP63BOBryTgeDUTnRuJ7oYSa5miqeZ6t1B9THT/ToZAZ2MQAszeF8h+wIrgeApI81bT/XQUVw1JOc20nktxQWsa6kuYEVLcdNSPLVUXx09UMMIVTAjJMxIPuMqm36dRrmNxUc1I+5VNt0tgkQVNj0qgsaUwp9UoGJr8UkQSjqUldPKK0QKi4GATYQEEgOfxyYbF0ltXIQFXCQD3UHlNlgCLCQqsVEQwI/fFdgIExTDRaXA/7FBkbTygH+AWn9LAIdAgkKToKiRB8gn73f1AwsBHGq0eUeAiIpbhCUwUel+AF0ZiGHYVylMXHIg+I9qEYI9i6GCwmZefiMnD8LOrWdl1TEzahnpNfQ0gD3V1BSbaKnV9LSqAzHSKhlpFYzUMjpQShkttYKaUUvPb+FU0pUYQ498aNjyAw6NjKyMj29MzayOj0/39urFIgYaDXCI1AQDOERvQSoozE6ZrF+n7O+Q6drILE4VkZmL46SiufEo3lMkLwbFf4TkP2jlgPahm2jhHZo2RjWSqR5PI+uvN/MCmrkhcP5lOPdqK+cqjH0FyrgM1EyPbKJfgFABAgEQ+g0O7UMRAKGwekp4PfVCPRXMMgqrIoZWEcKq8EChYFmJC63AhJSjg0uRgcWt/oUw/3yob06jb1aDb0atb2q1d3Kld3ypx9Mil5j88w9znO9lON5Jdbzy7FzgNXevgGveXik+bqU+bmU+7iUgC8HPI8/fIz3A89nt6zGNkFRNe1Jn/+XOAR/wexAIVOgcBFnbAISAHCyD51UGF0iz/f27TqG+N6/45D0OqswKqasMqUWElFNCi/ihICCuQBwOkCavq7hwjJw7qXw6Zbk22Rs23u832u811O8z1B08aL7Ur75lpNxlZVzD3bhGu/iUF54qDsmRhhSIQrPlN7KmaxpeSbA7asiKPH+S+thSGqaLdmsLOWlwO/r3/8uH3qE/+hb+p+BQ+8ArTtuG0LDHATik2VTJeyoz09DNzWq1QaXUSsVSiUDGQJCI1TXUqhwunc3SvcBo31O0k1wsTlKbN0ykj2FpI62UCaRsEC7qbQXdgpm0+ga+bIilHi+tqPV2sKsuKUS1IiQSpbGzWyxvQ2DIBAYHSWnNK3uWnptYUYvmK8bFunmhZY5tHpLrLVI6uyIzPvZ+5LH//h89PvmvAYd+Fn78s4AvPz/yn/4WmlNOqm8WCDjyoS55v9Q0xDV1YNslGf3ivF56xWAbfKCd9H+z9xbgcdxZvvZmYiexY4oTJw45iRkls5iZmZlZ6larSd1iZoZWMzOImcFiMkPixE7i8PDM7uzufb5T3bIsO7CTZObOvd9V9t16Sq2qVqukUdfr3znnPz9Q0cHFC/iVw0PS0cmpgemPeoZudEs6hLAIbII3y+AD5rEdfRf3dJ7dKdLexzm5eyrkdFvgCU6WE5va3D9wrfvKh52Tn6umfied+KNq4vc9U79tG/68rX1ayOEphQyZmCOVKyRCVVVuWVlmcXvfdenUd6KJz1oHVtplvQ15Wez8uFF6VmtlBiUXX1uUkxQbT6XypeL+goxiNoPX1jchkHdL5G1iSRuXJxFyeZUlZRHhaRNz37ROfKcY+1Y+/lvR8Neioa9EA19+sZkO/TPuqjef8xddgafSoYV7v2+dhaWUERRXvpCOfyoY+pDVda1ZPlPB7BLLW3/Rl/gfTtrUoZ/7zrBWLKe43IoUy9mpdcgA5Gd65RIARjS3AjHR5emly1AvN7FsqhzVqxAcwzU80aGUpqORRR+4JL5h4v6Gnino0BkrIx0bQ31bAwNbA9jq2RroqkEq5ZBiOWTpIWMPG3NPWwswIk29nJ+DWayfIy4GRMiXGOelMaIMpI8IBMkPnxCAQUUnYlLjSTkJBVWoyhZ8AyeHxi1j1NXQ0qGTXi507FMa9Ldp97ef7Os42dN5pqv9TFfrmXbRMRnlPUHl27yyd9hlBzjlCOyy91glB1jFH7CKjzBLTjBLT9PLtBjlZxnl59TADrLPqjzPrLpAr9ah1JlU1TsWNAVlNMeSKUm50JfSHFbX6NlcZ0OrM2Y16HIbL/PqL/Bqz/NqL3BrL/BrL4rrdWSNBqoWEyXNTEG3UDKsFCxrJcdOxXZoZTu0sRzbWM5tLJdWtmsr07kNwamN5dTKclaxnZRsdyU3oEuCmhtueHRv/HcPr3/38a2v79z8bHXlwdLCw+Ul4P783KPr1/748CEY0bf3Pvz06rX7SwsfrVxZnu5oU1YzWWkUangL1ZtBc+LRrYRUc3GLibTFWIZgot4aySlGCoqREl5hi4mKatpKNW2jmrbTzDro5p1Miy6WZQ/bupdj28e1B/p5Dv08R2CA76Shn+/Sz3MG+rguQC/XGejmOHWxHTtZdh1Mmw6mVTvDoo1u3s6whP1Oli0sO9vNse/lOvYJXPoErn1C9wGR54DIa1Ds0/+YPpF3n8ijR+jaLXDu4Nm3cWxaWZYqpmUb27od9jm2rVy7No59B9epmw/HuHUKoN3LTSn0kIu8pSJ/oTCEzY9sZkVXUmIKGmPym+ILKAlQMldCT17TISm5GUrm2vIAWns+kvA8Zt2LNu7AZynteSBCja3ZDcqsBtUT6iGcUWU3ghRBetNV0NJdBFC6i5q71jQGdjT7DR150C+0MR2CXKhKDaRD6wGRWoqgrQjGLWjmLuTXd+Q3dBY0dMJ2Ax159Qi59R05QF1bdm1rVrUKno1cISdWyIjlMgKYz0bAgkqkIEK4QimuQILNF6flAcK0AiG+RJhRLy+RDLDG5/uuXp29ubxwb3n5wbVrn928CdMUIBpanZjologFFIqESpfRWRIKQ0FlDcqU8wMDK5NDi1d6Bvo4AmkRU0Kmy7EtihSKMqFZGdusjAaaFJFN8jBae4RoOLH/Krl7BcsaCKpXuTa0ejS1+je3BlFag5pVwY3KoCZlUKMioF7uXyv1rhJ5VIncK4VuCAK3CoHrY9wqhJ5AGd+9hOsGFHPdijiuhSw3IJ/pmsdwzqE6ZlHsyU126fV2hFpbfLUttsImtdQSVWyRWGAWn2sck2UYSTYMIyI65Jus7xxiYe3sZWmVZG2WZW0GLpRvo9YhG9N0GxO0h1McEZcsV+AnZ+LnV/3mr9otXDOfgWVYrxqqvchwYt5EKL9MIJz1djNzt4qJsivMcKmsdKulQojlWiZzzoeWoXbHjG6vzFls8V168f0+3O2ZwOvLVqsr+stXLy5ePTt/9Rz8dV1cNl1ddFka8u+u9eFEu3I8A+VuKBhJ1wU25UTs8UDPJaXdzEu9XhKzVOA7gbUeCtQZsTs7b3Lhpv6lN17YnCz3c9/0/u3X6ND41b90TP1eNf6tYvxPHeO/6+m8koeOrynKV0k7elWdfV0dUmVncwtPxVO2NlaqeM1tgzdEo9+K+5dVzY3zHPpdyICowltU/h1q37WWjhssZW9BHi+/SNm2pBi4mZ2Zxywtvrk4d3v1+tWVGzPzi+PTs4Nji+K2KZ7ySu/4p91jv2sb/Wvb9H9IJ79VDf+ncvRBX9dAZ0NVbVyU/9mzpq/uN3/1Had3T7ge1LZ45/jhF3c3ZRa0NzBauayeiWsdk3fGxz8bUy73NJVfldTdaW27OTG7PL660Dmy2tXbJ+uR8QYnxr8c7f+mU9jbSEorjPSnRDoJT73TumfL2Fuvj+59c/GUdv/BQ/V7Xqx7b0drQjitgUFhqnq6p/rG70lHH0Hs0zn+zdDow7HxB91dYxIGs41Hl0v4QplCJm3lNLfUFZV3dc11jT5QDd1WdU2B5FWRYlvrE1sr4ljZiZXEpHwyPjkewxEOd808aBtcUKj6+bJuhkjBFwolYqVU1N4q65Dy5f7+8QOTn6jGv5KPfi0d+044+I1w4GtB/5dffLtZLPfPuK3efM5fcgU2dehn/13+l5+ATJZr+qBCdlE5ZTu6bHdl2Vw9Sk7vysrl6ZXLmnRIrUM6V5YNhxeMRQOXS7lH0xo+QDcdQTUj6VBy45Hg7LcsQ3bq2L6iZ3zQ3Pi8taGeDeJCBjYG+jYGsP9EhyAgAh1yNjd0tzYDI4JhTD52FjBlzs/BPNrXARvlCSJEjEe2SEAUD/Vyah1KAh2KTMQkxZJIMfnlcRWMxHoplq7KYnML6MU1zHiRxLOr3bSz83xn16mO7pMdPafau7Q6urRb5adEzIPs+gOs2vfptQdbaj5ornq/sfz9utL3aosP1hYdry7Wqi69UFl2qaJcp7JCt1pDuU5NpW5tlV5NlV5VtUFZtWlejV16nTe2IRTbGElqDMtr9C9rcKuqtamtNW2sN2puMKI0Gjc3AKaURktqkxWz2ZbT4siju/CYblyWG4/tzucCngKut5DjK+T4wzw0PieIzw0WcAKFbD8h20fA8uazvXhsbz4nQMiLVEjSxgbr798e+frB6jef3Pry7s1Pr648XF2BUOjTleWPF+a/unXzL59+Bkb09b17n6xe+3Bp8d7K9MKVTrmiuoWJa6DH1dGCGmheFLorjebEoNqzWuyZLXZsqj2H5sClrsGjOSLQnfh0JyHDRcR0FbPcxGw3CcddyvWU8bwVfJ/H+CoET5DzfeU8HznPV8b1lXJ8NEjY3mK2l4jlIWS6CZmuAoYzn+4sYLgKme5ilqeE7SXleMu4PgqBv0oYpBIGK4XBraLQVlGYSo1yjWCFMEAu8JPyvSVcL+SVsN1lHA8p7HO9pTwfKc9XzvdTP4m/UuinFPnLRQFScZBYHMIXRbCFcS28xFpWcjk9pZSBLmWmlrFTKziYaj6uXkJqlGc0KbMgIAJaWp8Uv4HzrLMuSJpHIAVqBPNRZtYrMjXbOkUGbGsVGXXwIQgSpEYdec2dEOlAjFMAo7TBf4DGx5HOmg61ghHlaErjQIEqYZQC9A49jUaNQJxq4eDW7FoYutCe+0Pk1IIFtWWpyaxpzahWkSuVJKBCkV4uJ5ZJ8YgCaeIgMbYISYTSCsRpiAiJMLkIqblCTL4AVywkNyjK5EPcycWBa1dnbi7N3V1a+nh19dPr1z+9cQN0aHFsVMXj8pqa5Ex2O0/YxhV28sRjbZ0LQ8MrV4bnr/R097A44kKamESVpTXJkhvlCY3yuEZ5LNAgj25QRFNaozj9Ca2zePkVFL0nuF7pVa/0bQALag1ragtfozWsURXaoAqplQfWSP2rJb5VYh+gQuRZLvQoE7iXwRbZ8Srje5dwPYu5HkUcj0KOewHbPZ/lkct0z6a7ZtFcMlqcyBQHYqM9vt4OV2uPrbZPLbdJKbFMKrKILzCLzTOOyjaMyNAPJeoG4/T8UIZuEZa27m4WNpGWFjgr80wr81xrWEfVLMfWLMPGBOdgGRceFA0BUVtH6sh42OSs29yKw+wKrENgPjFvOjBhqOwyqKw5GxVxzs3a3t8ahXEqLXOvobjWcpyrxM4lSue8NqfMdsfMgYC8m4W1D+UlH40l3Vx0X1k1WVy9PL96dm5Va+YqANO6dRdXLZZn3Ic4njy0HcvXU+qe2O5C6nLJ6HbE9zjEj3qGTPq7XQmyuhJkMO55Ycru3Ir5pXsGug919Pdv6tDPfxP9NTo0tvintvE/qMb/qBj7c/fYdwpBT3Z8NKumEmaP9rf3dajkIoWCypX39SzDdGxhU1l7q7x3/C6H3SUrzl0RSe/wu682Ce4y5bfovastrasM1VBppbioSCQd7xi8WV9QMSiWLU6MLc7MzswsTM3MjU5M9w5Pitt76dLOtpF7HeO/bx37a8f0XxWT33SM/nvr4J0OibQhNizk4IGIo0fc97/ruf9w0IEzge9pW+x6y2DHa2hzu4mqlt7G5v7e+aH5767MPGqXdLa1lHc3FV0fHL69vDw72j/SKuwT0pTMutH21vmhFQWzX0RhpQU6VMc6NQTqcy6/1f/BC4Mn9s5pHVq4dKL11JuCg7skZ14pPPFBn6BD1LbAobXKFGOqwYdtk39sH/10cuaT1YVPlqcXJ/u6hjskfZ0quVwll7bSGlvKcnLb20cHJ7+UiUZFvFaRdIBehB1oIcjLk2h5qKpMdEJMRFJqdh2jT9i7IuubkqvaJXIpTyyEdZiEXLFMoGqXd7LpvPDIlPJGaER6JB/7Vjz8Ha/vS17fI2H/l19++7dfct+6ec7mFfgnXIFNHfr5f5j/1WeADqW1HCkWnxWNmg8s2E4uWswumc4sGV1Z0Zte0ZlZVlfKLenMLOpNLhr2XDFgdp7LZRxKa3gfdCil+WgK5Siq+VhozrvmgTt1LPcamBw1N7pkbQgiZLimQ6BGhk/pkL0xokNuVqaPAyILZMqcg3mUj31alDvSJrSmQ8iUOWTWHORFSQFYVAgKE4UipSXmFCSUtMTXylD0bgJXnsWureSncRT+ik4zedd5RfcpRfcJVc+p1p4zbT3aqrYzIuFRDvsol32azT3L5J5tpJ+qajpa1nCsuPZ0Yc2lvGrDnBpTpPG6zjKz3iqrHroOrHLU5DbY5Dba5jRC4Y09qdEV1+iT2hyAbg5OawokN/nlNXsXUTxKmt3KWlwqqC5VNLdqhmcNw7ue6dvA8mtiBVI4oS28cCo/ksaPoAsi6YIIhjCKIYxhCGLoCHE0NXRBLJ0fTedH0vnhNDV0fhSTl8gXE7t7627eGHz0YPWrB7e/uAf/Wn/9wdXVh1evPlhZebCy/N2Hd//62ed/evDpN3c/hFFgHy4v31mZnZnqlChqm9jptSx0FSuukhVewQquYgbWsvzrWQH1zIBGdmATO6iJHUyBNhuE0BYuEEblhtOQFwmvMJopjGaLYtjiGI4kjiOJ18DdAA/2xXEARxTLFsaw+NFM5DUDkQCDF87ghtM5QBiNE8bgRgAsfhQcCcdzxfF8SYJAmqQmWShLEcpQAmnKBpL5kiSeJJEnSeAiwJeO40njedIEgC9LVJMECOVJYjUShESRDD6bxJSkUMWYRiG+TkCsFaYDdeJ06BpqkJCaZBmgQ42KTDAiDY2wVZfAgfNQ2oEnUvTEhVrXXKhOnvEMtfCIMrOhVZ0RQYgEFtSeq3GhZ4AR2+p6uVyNDoEFgQtVyDIeQ66QASSgUk6uVmQAUFYHmU9Na9YPgSiQhlo1oENAlQJOT0cCIilebURYoBipi0stEKXmC9F5IoRchNQcQWoeH1siyqC0VrWPiWdWhkGHbizN3llc+Gh5BdqH1I1DN5bGxkCH2A0NEhqjWywbUraPtHZe6elbHBlenR6dnexq7Wihi3IpYmKzLK1enlInT6qTJ9TK4uoU8XXy+HpFfKMqhtoZxx9GcYYSKB2h9TBfQRnUoAxvUEY1qqKaWqObWmMaW6OBelVkvSqiVhlWIw8FqmUhVdKgSklAhdi/XORXKvQtFfgV8/0KuT4FXJ98jjeQy/bOYXlnMr3IDE8S3Z1IdcVTXLBNTph6R0ydI7raIbnCJqnUKqHEMq7QIjrPJDLbKDzTIJSkF4jX90s1do+xtPdzsnLyt7CJt7DEWVpkWZrlWiG9Q5k2JmRbE4yHQ1JibFJRQTSV7i9vdesbcuofseoaNJN3GDN4OmXVl1Co8z6uxq5mfqFW+EyX8kb3ao5LpdipTO5cpILeIbUOjUUUftrU/GVv/r3poKtLVouregurOlBxByAzu69enrkKBXhGK8v2EypnIcmcEegg8ohqdSF0OBN7HDF91pFDFh7j5ubTFjoLZmevGmvdNrzwsb7u5zoGX1wy2v/Ci//q95D/+77+r9GhidU/KEa/Vl75vWLyD0Oz3zGbRaSYCBWHOdjR26nsalPKFUoVk9feOXijt2eBV1bWx2gc6R2l1rOU5YWrfPltTsdqg+AeQ3mX3Xe1WXG1RT5d2dBRXiaVjfSN3ZPROWNdPXPjY1euTEHd2tSV+dHx6d6hUegPYss62Yrxzokv2yd+3z7xbfvUFxCPdA0sCmqq3N55K/7dN4nHjxCPn0x59zDD2iPr2MXUd49naelkaF0kX9aXkcn9rSMD0193995iNnNJGNS5M2cOHz33wcFj/m52fULKAK+5m10z3S5dGJzlUbt7Omdig93pCR506zOi06+NHdxxx+TIA9uL1/TPjJ39YPTk273n9xcf3F0eFjc+/21r/736lra8ylZp3/2O0Y/Gp29eGZ+bGxtdnBoeG2yfGBns70VolUpr87IVciWb15UWlVJfWF5TTs1HxXCKUmvT49DhPkbax/w8PSNiccRcSkWjuKyOVllTVVlZWlFZVlpWWVJcWVFWX1vdTCLnO7gE2HtEFTd1NgrnmO0fgxHBQkmQDj3aTIf+Cbf1m0/5y67Apg793/fGgOgQ7Ug29xSlU7d9ynJs0WZ6yWp62Qwma88sQxMRzNrWm100mF40Gp0zlg/p1MtPk1qgUu4gqulIcvPR5JajqdQTkYUHbUL26lvvMzY5Zm54ycpA31rfwEZfz1pfz8pA18pAx0YfuGxjcAmK5WAlViczAxcLI01A5GEDW1Mve7NwLxt0hEt6gte6DqXHe5MQfNIT/YioAEJaSHp6PC6bjC6uS6oVJdM7U7kyEr++TEKgtwWIuk1FPRckXaekXSflXSdVXafbus+2dZ6Vqc6I5WfFqsvidkN+uzFNrlcvvlDOOV9Au5xDMc1otk1vdsJTnHEUF1yLK67FjaAGT3EjtngSaN4EujeB6oOn+qZRAzC0IAwtBEsNTqcFZzKCc1gh+ezQIm54MTe8lB9ZLoiuFMZWCeNqhAl14qR6SUqDBNUoRTfCVpLSBIgB1GPQjWJ0EwIKPtUoSW4UJzaKEJpEyRRhGkuSqequW7nW9+nDq188uPPFh7c/v3UDqpg+uXr1PujQtdXffvzRXz///E+ffPbt3U8+v/nhR1ev3VyemRhv58uqGzhZVWx8OTe1jJ9Uyo8v48cC5fzYCn5cpSC+CiGhWphUI0yuFaXUiVLqxfAKUxulmCZZWrMcS5FhW6DwSY6lKnBUBV4D7WmochwVDpOmAc3i1CYRukmEahKlNIqSgSYhkKKhWYQCWiQYmgzLkOOYCjxLSWApiSxlOktFYreS2CoSsr8BpjKdqSSuoSIyVQRWK4yyQGC3pWvgtJO47SR+G4nfmi5oTRe2EgUqAldJYMoJdBmRIiE3STKbZFlNMthmICKkpgHRoSc0QM4DPqPKbFRlAc1t2WrAjgDNfnZja1a9MqNOQa6VkWpl6evUyNJr5KRqOQliIsiIoHAOYiLwogYApAhZYggBGasNlXIQ9cBaQ4gLQXUchEIZlfKMcimpTJpeJiGVSWBLhF/jMimhXAoFb6A06ZUKUpWSXKXM0ICo0RPINao1NDq09iEcrwCnUpfMSfGloEPStGIJpgh0SIhGdEiIQgAdEqKy+ehcXlqJMJPeXttzRbF4bfzGtTmo0rk1P3dvcQnyxs9v3v7k2rWl8bE2oYBVX8+ntPRI5FPd/XMDwxANLY2NrEyPXBlvk6kaaeK8Jkl6gwxbK0fVKJKrFUlViiTY1iiSahWJtYr4elVsU0dcU0d0fStiO7WK8DpFdL0yFmhQxa1Tp4wFahXRQLUiqkoRVaGILJOHl8nCSiWhJeKQIlFwgTAojx+QxwvI4fpnc/2zOP4ZLD8Swwf+d4qneWFbPDAUd3STK6rBBV3vklLrnFjlEF9uG1dmG1NsHZFvEZZjEpJlFEQ2DEg39MOaeCRaOYY62Hh5WTqFW9gmm1vhLCzSLc1IoEO2Zjl2phn2Zqlu9tERof5EgmtltQONYc3kmFIYBhW1l8nZ2gmJ2n7el11tHDzNYmJtsopcKxnu5SKX0jUXcs5udc7odMmcjiv5hk39diT7zqzHyrLR/NVLsKLr3CosYQQLGSFz6mZgVN013eWr5rN9DpJ8I1qwpcAjvNUF1+VEGLBPHTYPHzN0m9I1m9fTuaZ//o7e+U90dT6/bPDlJaMvLxrt37pZLPez33Z/jQ5N3vyDYuoL2fTX8ulv++a+4XLbavNzZgZ6els72hUQBSlUqg65ahCKwQaGVzvo3M7asgGFsKGyoqOq6rqw7RpVsVLLvcdQfcjpW22SX20WL9RRlQX5rfLBnuEbfCprrKf7ysTY+OTE4OjoxMT02MhUb99wa+cgX9rVwu1V9N7rnvptxyR0znzWNvlxp7ib5OXpsf8V7OH3Ul/dm3PwcOaho5hX36o4drbpnH712UvYt97BH/ygytu1R6jsHfu4o/tGXBTmxRe27Xjlje2vfrB19xvvHTgQ6u3WUJzXXFAsoQmg8o3CGR2auRcaYdkcaazQPdp9ZO/UBzs+MTz2qcOl28ba0xcOT5060n50P/PkvizdixNDdztn/iju/YhcLqaLJgZGb09MrUyMD0+N9Q72tnZ3tvb19Hd29nb3dKvkkuK8gqRU3Nnzl08eP3FW+8IH7x9+a//+U8eOnDh66MA7b7/x2quHDh48dvSklvZF7bOXzmid09LS0tYG1P+vfVZL66y29rlTp7VPnNQ6cvzM2YsGF/Ut/aPI3P7Puf2fCgYebfYO/bIb982z/hlXYFOHfvbf5X/5CUixHO1oOvN4mUiL22vYP2M7uWQ3uWw9tWw+vWw8DYVzS0bTiyaTC2ado/rM9vMl3GP45vdTmw9Bpdy6DsWVHXOJedvY/k0T42MWBpes1CJkra9rra8DLgTAjrX+ZWt9RIdgJVYHE/11HQIpcrc28bQ1DXW3Tgl1JsR5EuPUxXKJPsR4L7UOwXA5Hxi0nYv1KSSHZmel4AsLk6tpSVQpisslCiuL5Jjmdh9OtzGv+5yw46S086Si42Rrx+mOzrOdXedb288q2i/IOvWkfaaiAQtOvxmtx7heZVQiNMliWBGpzrgWzzSaD5rmg6EDfhi6P5BKD0hlhKSywjDscCw7PI0ZlsYKxbLDcJzwdE4kmRuVwYvJEsRlC+LzREkFkuQiGbpEhi6Tp5bLMZUybJUcX41AqEHAA7WA7EeQ42rk2GpZWg0gTauT4hokRJosR9pdP7/a88mD1UcPbn/50Z1Ht28+vHHjk+vX7q+ufHx15XcPPv7r54/+/ODR7+5/9uj2xx9eu35teWZ4tJUtqa7n5VZySaU8fKkwrUSUWixCF6kphK0EUywG0qC3BO6YK2VEoFqeXgu3+wpynRLu7J/Q0ArRB0Jja2ZTKwQpCLAP/tAAhyE1Y+Q6OeIJMNysRkoAqiX4aglunRopHh6slakX/1FmtKgyaa1ZVBgVDbTl0NpynwYeyYHHW1qB7JbWrA1k0tozaW1w755N71iD0Z7NbM9mtWez27M5bUAWqzWTrsygKjIoiAWBC2U1yjI1IqRxoQY5GV7JOvVyUp2cVK8kA/AdAU3Id/oU8P3CZ+sUay6EWJAGeTpcN6AGPqXMqFVm1qmy6lQwIy67HtYXUlvQY5D2HgAJfBQZVQpwISQLKpchOlQiAYglEoIapMitFEwG4h2oeYNeIEX6OlALV/UU6ZpQaANwAHgU6BCYFb5MBi1DT+uQAJWnJkeYksVPyeFiSoWZ7J6mofmO1ZvTt68v3lqcR3RoYemjpVUIiKBqDorl2kQCZn0dr7m5T6ZYGhm/Njm9PDa+ODa0ND04OqIQymspotwGCYhiWpU8pUqRXKlMrlSkaAAvqlImVCnjq5RxVcrYKmVMDaCIrVHE1Sjia5UJdarEutY1alsT4REN1aqESmV8hTK+TBVfqowrUcSWyKKLpFGFksh8YXgOPzSbF5LJDSZzgknsICIjAE/3xzH802i+qRRvVJNncoN7cr17Up1bfLVLdLl9VKldZLFtWIF1SJ5FYLZpQIaxP8nYj2jmmWrlHOtgF+xu5RVg4RxpZhtnZplkYY6xNE23NsmxNcm1Nkq3MU1wsQ/w97GPjTFPwxhhcZfRmIvxCRdDQs97eug421m5Wgb6W6SlOhTWuFcJPMpkroUK51yVczasHdTqRIbRcLMJJd8JWr4ZJd+edV5egcF0sFoRjGEwVE/uNgAXml7Vmbl6aWnVcH7IWlasSws1FXiGgg51OxGG7DFjFlFTht6zunZLemZX9Q1u6enc19H/TMfoy0vGmzr0y95Af40OXbn11/a536vmftu++Jf+xT8IREOjXQOr05MTw0NdHV29HT393YO9/eOtUCnWM3Wld1JZXSWsKWwsyFCWlK/wlXP1ouU63m2W8jYXxmPzr9KlV+oZ4tzcdnFPM62dVUcfb++YGh8bGR/tGRwYHR0fHZ7s7hpo7RgQKfpa2B082WzvxFc9U990Tz3qH70hKm70P3rced9uzxe2JL7ySuaRYzGv7A154YXiI8frTmpXn9ZG7Xu94PAp4nltZV3T1JV7bE6Xl7vfju079u17e+/bh3e++cHLr73z0q59e19759QJ7bau8c6p69Kxr7pnv80qSqjyOzNkcHTg/Z3TJ1792PDYh9ba96zOLeodbz92gLN3u+jt7SWHXhPkN4/O/rVt5i+qkfvdA1evTN2enpwbH+8ZHFL1w+C59i65rFUskXX1dAhEXGw62dzWReuC3sXLBpd0jE+e1D5x4tSZ06ePHD3y2r59e3bvfu/dd08cP3Xhgo65hY29g5M9/Gdna2RkpH1W29jYxM7O3sHB0czc8oz2hXMX9M9eNDx70eiCrjlv8HPB0CPBwBebvUP/jNv6zef8ZVfgKR1a/PD3o9d/q2Fo9Zv+xUed0x8rR24KuuabhT1SxeYohV/2l/wffBaiQy0nsNTj2ayTtdLzwj6jrimrwTnr0UXL8UXTiQXjiXnj0Rnj7lF9btvZSt7xDOqhtKYP0M2HoFIuCWg5im45kVx9xjv5oKnD28YbdMhKH8mFflCHHE0NXC1NNOkQVM25WZl42JgEuVomBsE0BQ8YpQAipG4i0uiQV0aCRx7KpRTnVJPhUZoVml2Iw1aWp7bQ0jj1JEFWMTQqdLiwuvW5XWcF7Sdl7SdVbafaVWe62rR72s91tmor287KOi6Jew0EA8bcYRPWoElLj1ml3CKLZY2jOGEo3miqH4qGgGYEoOmBaHoQmhmKZkWgOVGp3GgMJzqNE4XjROB5kQR+FFkQlyWMzxYlADnipDwJqkCeWijHFCnSShTYUgWuTEEoVxAr5U9RpUj/cYiVSkKFAl8hx1fI8FUy8Ir0BmkOp716fKHj/icrXzy88+j+7c/v3np488aD69fuLS/dWZj79v6H//7oi798+sXvP/nis9sf3V5dWVmc6h9SMMRVdbzcCh65hE8oEmKLRJhCCWatb0SSli/FFUrwRVJCsYxYKk8vV5CASsgfVEhpVvXTpVnqBpV1cmuh3KsttwYGRquyqyHlUGbBMIAKKPqSZwBwc4+Ue0nTESTENaTplXISdPnXQKcNtNlAcZoquxmadhCQZXYQ2mCGNQLsN8HyO2uoRxcgZEKG06BEREW9mmpWS1tWS3u2BmobAq09B4Ad+GyzMhPyH5gg1wD+I8tEtogFPXEhUKB1wIXWUCBSpDEi8B+1/q2h1qEMcEXEf2TpVVIiUAnIiFWITKqTHDm5Sl3kph4c92ReHBIHqQfKVa8DLqSAy0WGywWUIjqEuFCxBF8sxhWJobYNCzMPgA1eRCiTI8AvlYYKNZXKNapU6evAgxUK+F0ilMvxpWodQoxIjFkrloNoSIDKFaRk85MzuUlZHHSpMIvfRxtb7Ll6c/bOjaW7K4sfLoELLX+4uAwudHdxYWZ4UCXiMRvrBTTqcFv7jSszt2fnYb4C6ND8VF93r4ApqWgQ59ZK4GpgKuQp5YqkckVyuRJ2ktXAh4kaKpQIlcrEKgWAJEhVyqTq1uTq1hQNVarkyg1UqJLLWxHKVEmlgDKxRJFQJIsvkMTliWNzRDHZwugMfiSJE0FgheKYIVhGMIYWiG7xT2nyTWrwTqz3iq/ziK1xi6pwiix3DC91CC22C8q3Csgx98sy9cs08SGZeeGsXFJsHaKdrIM9LLz9TF2DTOzDzKziLc1wVibZNiYF1sZ5Nibp9pbxznZ+Hi4uPh423p7Gnu6Gbi4mzg6WTnauTlZBrhaJARbpBMfCRo9SiWeR0hVxIZgpB0sGQTrU5ky+El/wHb/52zHS7TnnRVi0YPXCDPjPij5MZZhZ1YNRdTOrl2evXli6qrcwbCkpvtgSZijwCm51wXY7EofscePWiRMmQVP6rjP6tvOGZksGRrf1jD6+bPToktEXm+nQL3o//DU6NH3jb92zf+ma/2PXwp8H5n/f23/9yuD05ODgxOjw9NT0+OD4cP9I/8AgTBhgcqUTfbODPBW/sIidly2vqZyniedqhEvVnNt02W1W92gpfblJOFjSLM7MEzbyM7KpjCb+oKptcmx8aARsqntweGRkeKKjo1/e1idu7eOIupm8oa7+j0dn/jA8881wz0RTQprrG6/b7njB5/ktaW+/hXnrrfBt2yO3vdR0Wqv58PHC198i7n+DsP/9qP37eOSMhZFVGEZkZmz+8ss7X3lt//bX97/06lu7Xzu455VDL25758jBc22dk92Tt3sX/9I3/+eKFkKG0yujJof6DmwbOPTyTZ2DSxcPTJ99e+zUfuk7u9nbtor2vsA5/UbCed2xkU86Z//SPfXV5PQno4MzA53tk8MdMKd7cmK8p3tApWrr6u7o7umqrq5Mio2xtXU6f9nwwiVDH/8wBosvFMthSgJPILSytdvzyitvv/nW4YNHrKxsVar2mzdvd3R0qJTKVDTa0dGhs7Njfm5uenpmbn4hLCLm7Hn9cxeMzl40BoSDXwoHvhD2ff3ld//5y+5cN8/avAL/8CvwlA7d+uS7P//7f2n4w5//49vf/enzL7/58OOHK9duDQ6Ptbd3/MO/PDzh5mS5n/vuADqUQjmRSjlGoB7LY56ol54T9Burxsw7p836Zo0HZo36rxh2jOoJO89V84/mUA/imz5IbfwA1XwY0SHKsaSW46iWE6n1ZwPQR80d3jE2PGKhf9FKT9dKT8cS0L+MoHfZ6jEQE9kawjQFfU3vEBgReBHM3Xa3glnb5nH+0D7kSYj1IsZ6psN8OTXkeK+sJLdClGMN3oaaYdeQ7VlaEJtVQSZRSjM4eblCdIU8qLndntWpx+84J2k9pWo93aU606vUGlBqD6q0+5RnOlRaitZz4q5Lwl4dwaC+YMiI22/RqLTKpVsSmh1xLT4Yqj+ahiRCGHpgKj1oLRfiRKZyo9L4MXheDIEfS+RHk4QxZGFc1poIJeZJknIlyXlSNLhQsSJNDVZjRKVy+Nf9nwEcXyrHlsiwcAtbJsFVSAg1Ekg5SvumZPfuL3712d0v7995dOfW57duQr3crdmZ1cnxr+7dQdKhz7787pNHD2/eu7W8tDg72t0nognKq9kZpRxCER9XANPDREgPPTJPTIItABeS4Yvk4EKEEjnoEEIZYkTQiJ+hkaIfIatKla2hUplVqcgqB/+RZ5TJMkqlZDVwZ68u/XoaxJGQiWdk8AGYNF0H89mQKW05DVBapvwB6mFBUkVWnRzIhEYdTWZVC/GLglQHuqIkfz+9QTQJLAiSK6h5g5wHqteelLTB/jpP6tyeLnhDch7Nl1B/FWgHWpuRoC6BQ4AGIQh/quQkkB/Ef6CeTQ0UtpVL09fRdP6oQWrh1Gg+RICLsAZcEAW5DKIhOalERiyWEook+AIRFvlJbQCGH8AIBKAYhsKpKZEhhvPM7xVoj8Z/1oFHHh+DK5Wp6+XEGKR9SIzOF0GxXHIOPymLl5jBScxkplSIckSDzMmlvmvXZ+7dXP74+lWkIHP16v2lpfvLSzfnpif6umVcJrOxTspmTfT0ggvdmVu4OjW5NDkyM96taqVTeEW1wqxKmO4tRZfJkkvliaXyhFJ5UpkiGSj9HmBKFRuoVKHWqVChyltRZY8pbUWVAG1PKFahilUpRYrkAnlSniwxR5qQIY4jCWII3Ej414o0dhj8LxdFC0yi+Cc0+cY3+sQ2eMXUeURUuoRXOIeVOYeUOgYW2vrnWflmW/hkmXlnmnmkm7tiLB2SrG2i7C2DXcx93E3cfEztw8wt0VZmmdYmher1iHJtTQm2ZokOFpGgTQ5W3vaWsEyAt615oJ15lJN5ipspLsicTHbKoXrkyT1y2lyz2p1Ah3JUgFOWypE0Fp33Jav+6xHi7XmnRVjDYPUc+M/Mih5iRKtgR5fnVi/NXz2/DD1Fg5aigouUUCM+okOQDpEGHYljdqmj5pHDht7Dho7DxhbjxobLhoZ3dQ0+vWzw6KLhZrHcz33Lg+N/jQ7N3fjP3pk/Qbla+9Q3PZNfwAI7k/2TIz39g319oEOjfaODPQPDIEQDfXJxa1vneGfnOCO/Qpqd111dO1vDXSjhXitnf0JXXWtUjOQ1rlZyh3Ma6YnYVpq0rWeVwVb29/RMjowODg22drUPDA0ND4+3tvdK23sl7T18aTeHP9jWfmty9o9jV76pLy7FWtva7nrJ/oXnU3buKDj0Puat10O3v5D02g7W5XOCs1r1hz9A7X05df/+gF1by3y925rEGck5TjauO7e/tmfn/l2v7X957/49e9/bs/f9LdteczGxYTfRRaK+3qlv+ub+WNSEwzm+PGR8YODgy93vvTh19JW5E/sWz7+7qnNoUfugas9O5ivPS868gT97mkVXDSz9pf/Kb6fnPhsZGB/ubh3vbe3qlMskEqUcdjqHIC3r7aM00gmodFtrx7OXDc9fNsbgsmSKTicnD3Nza1hbKDEF/d5772cQiSFBwS7OroODwyqlyt7OztbGWk9PNzEpERqp0tPTY2LjpqZn6xqpp89ePn/J+OwFtQ71fS7u/0Lc//XmKIV/xk315nP+sivwo8uw/u1vf+sfGptfWP7888/v3LkzMQH/4LGpQ7/gz/g//hTQocTmYynNxzHNR/CNB3Ppx2ok51taLzK7LvB6zwt6z/E6tejKU7WCo9kt7xEa30tt+ADVePBpHTqJqT8XknrcxvGApdExW71Ldnp6dnq6Nnq61ogXAc/oEBTLraVDIEVQNQc65GZp7GNvGu1ti4l0x8d6EWKhZA7ZqnXIE3SoGGXbgDNjZ5gws63rC3xKq2AxGXwJH1UhgT4EN2qbObv9kqhVW6U83as4PaKABYi0JxXaU0rYOTOgON2hPCNvOyvuPCfqvSAe0BP1m1GVlgU0M0KDHYHihaX6p9KgRi4AywhKg39jZoQiNXKcSBwvmiiIhTgoUxifKYjNEsVli+JzxIm5SCiUvIYUVSBLhYK9p0krkmGLfxZybJEsrQipbsKWiHHlQmK9JKdjlHv73vTXn939+v6dr+7e+eL2rc+uX7s6Pr4wNAgf/vsXX/zpsy++/fizj6/fvrG8ODs91NbJofAKy9nEEi6ukI8pgOlhQrgPRnSoEEB0CFckxxfL8BodelyOhQRE61SpwIuefLj2OAxDU2QC6iyIXPas/GhciFj6NGVypAemWonEJrUqKCdDqAc0g9rWQOruoOhunXWHURekQS0fsUYBxpJepyTVq8hAQ2vGD6ACjSHVwvEyQjWU7X2PGojdZFC5tw4cuVbwpql5ewySZanr3zRA4AOzDcggQmr/eQLS7YOA1+yUw7I/6r4dTfPPWgsQXAE1FUgW9xh5OlwZuFbgpUVSfKEEVyDSBDhPKBDDDw6AcC9NQzH8bkjTwHCAMjl4kQZ8OZJGbmBNh5DPbtAhtFqHUvKESTn8xExuPIkVl8FIrBLnyEe4U8sDq1evfHhj+VOYr33r9mfXr4MO3V2YW5mEXmgln9bMaqpvFwnnh0duzy3cnJm5OjW+cmVkfLiVL6qpYWZW8IhlQqjATCmWJpXIEkrUOgSUqCl+TIkiGdAIkkaWvu9LJaoUDaA9iPmoKWxNKWpDFbWhi1ToYhW6SIkqUKTkK1Jy5clZssQMaUK6KJYgiMZxIzDsMBQjOJkakNjiH9/sF9fkG1PvFVnlFlHpGl7hGlruHFTsEFBg65tn7ZNj4ZVp5k4ydcGbOaaawSQFq0gryxAbcz9HC3dfM5tYSwuitSlEQ8W2JoW2prl2ZpkO5ukO5jg7M7SdKcreHG1vnmZnincyI7iaEoMtiZlOZLpHpsIjs90lE3RI5ZQLKB0ylfakobCc+42Vj/pId2c9l5eNZ1cvQTo0fRUK5HRhjgJMU5hbvbhw7eLKqvFEuwUn43JTkDnfM6zVBd/lRB5wJI3Y4wasEjpNAlSmznILC4WlwYCZ3oyR7jV9vZt6epuDtn/Bm+Kv0aGxG/dlszcVc7dV46sUlrSjvXuwr2eos6O/vX2kr6+3va2rvbW3p72nWylXKdlKqVjJouelKTIzOvPrx7IYI5jqpWzKrWr+bBGjF12xUs7rI1amG5s2ZWXIukYYPElfX/vo8Hh//4BSqRwaGenuH5Ap21VtndCXxJFImfx2Sets1+TNJoWyIS/Bbv8+g60vpB55v/7UwcL39qW/81rcti0l773KOfse/cArPcb6eQfei93xbuabF6pPmyad1CvMxsURI7bvevnVbe/s3PnGC6/v3rf3gz173n5+6y57CwNyZipTLpbOr7TPTJIy/fHmb3ReOtB1ZHfvBy/NnXhtRffgTYPj1wwOXTt/cOz4ftq+5wVv7a05fjwnPKpjZL53fnVwcqq3XdbTJujqlUrFbJVc2KqU9XR19fX0drW1syj0JBThorHJyfNnz+icO3P5/JvvHXj1tVfRKIxcpnR0dD546HBxcVFkZISPt09fb686C5q+Mn0lISH+/PkLp8+cvnz5Um5e7vziEgqDOXTi2OlzWifPnTp1/kxDK6NWyahupT/4+rNfdue6edbmFfiHX4Gf0qGJqZkVaM/d1KFf8Mf7n3kK6FAC5Vgy5RhMiktrPERsPpRNP5bPOVbMP1ouPFwpPFzFP1TGPZRH+yC96X1kvnbjIVTjYWgcSmlGzkqCNVhbTmHqzoelnnR1PuxsouVhaOBuaOJmYOKib+ygZ2ivpw9eBBmRhRqkj8hA194YRimYuFmZQZkc4kLqrbetcYSnFTrcFRfjCSVz+BgPXLQ7IcYjPc49M9GlBGXdjDMSkHX52UbUAvvamsA6TlytJKxB7k1R2jJUhlzVOaniTJf89JjszIxMa0GutSjXXpJrzctOT8hO9slPtapOyzrOSHrOSvsvSfqNaSqzQrpJeoMNvtkzjeKbSkOiISi5wUHhDSscx4nCgwvxY8kgQuo4KFcYnysGEiAUAhHKl6aodSilQIYulKX+EJhCWVqhHPt3UiBLK5BhNd5SJMKW8LFVgnTFIPXG3YmvH9397sG9r+/d+frunc+vX7s2NrYwMPDN3Tv/8eiLP4MO3X/40bUb15cXrkz1S5UtdYysMha+iI0p4KILBOhCIXQNqXMGKW4NCIggZ0BcCG7fCWtFfepavmolqAupGgRmA+AzUPCmaXfRAHmIpvW/VIxQBiAfEkvhEQnS97Le/QICAO0uNUpyLbTfbEDTjbNOLeQz0I0jJT4DiE0VUj2IdGEhjVgKolqKEC/6QaBTCw6ulOJ+kCro6ZKlVcuw1VJctRQPvoRUvqlr3tbRtAPBgIQnwEgD8BlEckB48OoRBesgUV6pGKtZ5xT2NQeAF30fGJNQCi09agUFYL8UfhBI7SIWKWWEmW+aOQdPA48/BpkOByEP0volwWiq4NQgieIPgViTpneoWIIuFKMKxKh1HcrgxKUzY8n0hBppXtu4YGpxYHlp8u7VJdChz27cgnTo9uzs1SsTcyMD3XIxp7kB6FPIVyYm78zNX5+6sjo5tjQ1NNgnoXFLS6iEQhamkA+jGhLzJfFF0nioZyuWJSJscKFn9jWmhMiS4glFiqQiuRrYUSQVAspkDWovQqlBFypRAOhQniIlR5GcJU8iS+LXjQgyIjQjJIUWlNQSmEAJiGv0ja7xjKp2j6h0C6twCSl1Ciqy9y+w9cm18soydyObuRBNHLEmdikmNvEm1lFmNmE2Vr5upg6wIBHGyjzLxrTAzrTQ3jTf3jTX3jTH3jTb3jTL3jQT7MgWgexghnc2Twu0xpCd8VRPsswjA2rk2hyzVY65KscclUOmyoHU409aLS74uDX97lTQ6pL1HBTIXdW5cv3SlesXpq9dmLl6Ye7qpYWreovz5v0CM0aaXnOAvcAzRuVC7AYdciIPO+B7bZIVFsE8K+cWe/NGBz2una7SWqfX/PKA6eXXXtwcpfCz3yB/jQ5l8/GeRTa+xbaBmbbo3CCpkgZLDXUqRG0yUbtc0q6SdrbL21rFCiWPr+AU0AqSMn1Lid7M5MiujApVWmV7UtEMuW6loGUhu2kwqfB2Ib8HVdAYHJWdFkOowtWza1VKRV9vX3t7u0Qi6e3v6+obgEUalcpukVTJFAmpAnEZg4JrIkXWBIaEXdLfucVw61bSxUuFp06Q33s75Z390a/sIr2zr+TYGzVH31LaWhZfvGy55eXgbe8Tj5+KNDqAr3Jwxei+cuDl7S++umvnvhde3bl31xu7d7y2ffeut99+JSLHHk33jKX7JDW7xaScIZruU5x5U/HOtoEjexa03p7Ufmf+4uGJs+8OHd4rfWtb9a7nGrdvazxxJM7yMo3T0j051D7Y0d7K7W5j9fUL21r5ShlfJhF0tbcN9vb1d/XKBCIsEXNW/+x7J998//S+907uf/WtvT6+vu3tXShU6tvvHNi5a/ehwwfffuctLW0tDw93NzfXsPDQK9NTAiHP2MTw7DnttLTU6ZnpJkrT+Uvn3zn41rtHX3/32OvvHHvNLfeEU/YJC+KBxXsT//Cb2s0n3LwCv+wK/KgO/dd//ddf//rX3/72t5s69LP/cv+TT9DoEJS9QfEbuvEIpulwWtNBLOUDHOU9XPO7hOZ3iS3vEVsO4imH0poPpTYfQTUdRTXCcO3jKc0nkikn1Dp0OrXqfDRKK9jjbLi1cZS5XbSpU4SJY7CRvY++pYuOoZ0uMlNBo0OWyEwFHdAhJzNjVwtTTaUcZESw9bIxCnUzTw52wka7Y6PdsNGuaVEuuChXQrRLRpxjSbIVBWsoJF8SZl9mFho119tTeF5UhQtVaU1XGrIUl4RyrVbpmWHx6QXxmRviM7cByZlb4tM3xKeWxCfHxSe65SeUbcelPSdl/WclA/r0VqNCpgGxyQrb5I6h+GJoEA2F4lkRBHYkkROdzotJ58eSBHEZwniojoNEKF+SWKDe5iM6lJIvReVLAPQaUnT+00BkBORvoECO+THyZRgEaVo+tPeIMHn81HwOqoSVJuyou3pj5NvP7/zh809+/8n9r+/c+Wz16s2JyRvjY7+7d++/vvjy3z/74rf3P/34xs0bKwtjY91sUV0ZJb2QhslnovO56HwBCkaKQfvQRh1CoiGk7ApmMeMqZAC+Ug5StEaVgqjucYKGH7UGrAGRiOYWH5IQXBnc/Yuw68CHyIPqpT81a908pUNqs9qQvcA+RDFEUBeN5MDMiSoZrlKDZANgNTLcMzqEGBGiQ0+ADxHgCRXEauiokYGNYH+QCmlapRRTiWyx6i+E/0GqEE0iVIIoImjSHujpAtUBsGUSAAZRICA7iAthS5CRFci+5jpsRCNIyGCDdUtERIiguUTrOqSZcABdPTl8KGZbAz7cSJ4gpUCIgpEYxeLUEjAiSdoaj9VIExxpUJsSWFMquFCRCLVRh7J5CWR2HJERm0FPbFAUdYyJJmd752dGbyzMfbi0fG9+8drk5OzAwJX+3rHujlYBl9VYJ6S1jLZ3XJ+cvjUzd3UCmaMwNdKhVDFq6bm5zalZtOQsdkI2Py5HHJsnic2XxhVIEwpkiUDRBjRGtP5IofqAjeRLE9aQJRTIE/PliQWKJA3rXlSoTIFoSJ0OJUM6lC1PAh3KhIxIEk8SxxGFMY9jonA0MwxFDwEpimvwjan1iqqGqjm3sHKX4BLHgEI7nzwrr2yLxzpkZJ9qaJtkYBNnYhtpZR3kbOLsa2ITa2GBtTYD8wELAhcC8uxNC+wROyq0My2whRWKzMkOVlhn6yR/+wScS0qDJ17kSVK4kFsdM1sdc1ods1sdMlodySo33DAKf42OvTMUeW3BaR5mJ1y7NHX93JUbZ6dvwKJDF2H09sqS+dywbWuNOS3Ogu7jLfZIaYNFh5wy+52yBpxInXapPJvQWkfXbHdznI8O0fNintuFCucLNU4Xdr+09Z/8FvH/w6f/NToU2eR9DvvOefSb+nFvJxY6cuWlQlGDXExTSJliAU0mZsklTImYLuPxeGx2KT0/EGOehbUT4RN7MKWt0P4WmTdNaFrNpE1havpiC65m0Lvic5SplbUZmcnZ3uUUUgu9RS6XSqQigYAPY+qU7Z18kUwmaxdLlSyxqJLemEXL9St3sKs6HZJ10V7rtTNbtlza88rZ7S9d2P6SwWt7Lr+wxWL7S5Y7t1rvetHxjdeM9791fPsLhhcPuMceCa075U07qp/wyhtnXtr5ypt7dr+1/ZXdO3fsenXHvt2v7trz+i7vEl1f2qFAzgcRje+ERuwh6e5lvLuLt+/F4VNvzp09OK13vOf4m12H9w+feZd9aDfhtefRL2+NOf5KmM85DquorU8o7eD19ov7u3kjA5KuLlgzVSAVcsRcrlQgVEkV3dD+JFXautq8f/L1A6deOXX5YBImvq29Iy0Nf/zYyXfeOfDa6/vMbcwMTQwDAv27OjtysrOCggMnpyZAhyytzNPTCfPzcwwG3dHZ4fwl7bfff+Otw6+9dWTvm0f3WGbvNc98RQe/be7uyC+7c908a/MK/MOvwKYO/d/3zoEUy7WcSKQcT24+DisIoUGKKEfQ1KMptCNJLQdTKAcxLYex1GNp1KOpFPjUMRAhVNNxNOUkinIqRU0qRSut4mJyyqUkH2OskwvRzo9oE4izCkg284o0dPLVNXPWMbDV04OSubWASF/Hzkjf0dTIxRxcCDByszKGrYeVQbCLaUKgPSYSEaG0SOe0CKe0CGdcpCMpxr4o0aopzYiXfomXeZ6Rf7ml3pTGt2XIzelKA6biIlumLZSc6hCdmhKeuSHUui84/Yng1MfCUx+LTn8kOn1LdHpOeHJAeqK19RjokLRfW9ynQ1Xq59N08Y0WuGaPtBY/LC0IzwgjsqPSOTHp3Nh0fly6II4kis8QJ2ZLknKk0CYEzUIIuZqWIUlKrmgD4pTcjUhQMGIByN0AdBn9BDkSdI4YnSNKhQnIWZyUbEZSPhXFb629dm3ku8/u/P7T+7+9/+E3d+5+fu363emZu1eu/PH+/f96hOjQtx89AB26vjw/NNxO51cWUwh5VHQuA5XLQeXyU2C8MlJzBdVWEESogVvwEimiLjCIGW7o1eaguddHUN/6rxd9PbEgzX0/KBDc98Pdf7EAs45GBoBiiKFgq54HgEgRxCnIPIl00CqIXJ6EMHJiFcQ4IGDqJAd5AWq1WAc+XKcC1OV7XgTa8wS1UyGhkJrH0vLUE649szi1XIwuR7aYclFauQi7ToUY9xTQvgWXAnltmrQHDAe5VhpKxZgNaL535GrAdUAUUXOhnmGDK66vjgpXSZ0LYfKEqfCTAgvK5iX9BDm8pDx+Ur4guVCYohkViCBGF0vAeZ5CI0JAkRj0CaFAlALREJArhMahBBIrlkCPIdMSm5WlnWOiscmu2cnhq9NXwHauT0zNDwyOtXcMt7X2yCUiBpVRXyNm0Ca7e0CHrk1cWRoZnhnqGeyW8kR15RRyVmMKqSWBzIzL4EZnCqOyRVE54pg8mHYgjc+TxIMXFT4NYkrwuCQeoiQ44AcBKcqTIYAR5ckTc0GNHnsRqFG+HCEXeodkiVAsBy6kQVM1BxAF0O8XBcWuqazwFFpwQrN/XINP9GMjCi1DSub8CmwgIHLPMHdNN3XCGdunGtgm61vHG1pHm1uF2Jt6eBjZhZhaJVmaE23URmS35kJFahcqhNTI2izb0hxna5PkaB/l6xyBco2q8Exhe+EkbulKmCnnmNXumNWGkKlwxrWGJk8UpazIoq5OeS2tWMzDlO1rl2evX5q7prO4qr+0YLw4bjkhtxNnWtBDHNkeYTI3bJtLdo9TTh8Cud0+lWEflu/qluhrERisGxB8PsxfO8FHO9n77I5tmzr0s992f40ORdA8j6TuOxTz6vnI99EVgRR+PpVRzOfVioRNQn6zWEgVCVpkErpQyOCLWWWs4qA0h1y8bzc5fxzV1BpbKA7JvEKkrWRxR1Pr2uKLZmBF6JQCaXJNIyEfRwgurSJQmU0iEYfHZ8N/IrFEqmxj8YQCsYzF41E5zEpqQzYtz6XAxrDgiEfUe3aHtuu8vP3Q1hff3vLcm1ufe/v5505vecngxT3nt750+jdbTv7mxQPPbT/6+m5voqkn9bQr9T270jfPh7305oWXtu19Y/uO119985UTF4/s3Pbq7lf3ghHZZ152azziQz0QVfFWiO8e4sV9LW/u4O17aeDU29PnD08Zne48/a7kzVdUB16lvLmNtG8r/tUdocdeKckL5XNKlCqaREHv7Ob3dYt7WsUqJa9dJexuVQx0tPe1d7TKZe0qeWdvp5u353tH3nr72F6vUOeewa7BoREajUGl0lMx2Mv6l8VKQUllsa29NZNBm5+DdSPGxsZG4+KiAwJ8V68u3717e2h4qKOro6q24q333njr4OtgRG8eflUH/fqlpNcuoV6fuzv+D7+p3XzCzSvwy67Apg797L/L//IT1Dp0KolyMrn5BNS/IbQcS6Iej6cei6McTWg6im46jqEcT2uBLegQIkLo5pMYSIRazqBatFDNWrjGc+mFuoQE4yw/lzLPiGrXhEqnxDLHhDzbSJy5X6yhg6+uuaOuAfQRWUBGpKdj9ViHnM3BgtZ1yNDdSj/QyTjOzzY13AUDLhTpjI1wUuOYHm1fkGhdgzGm4XVopIuUvMvNdUZUrjlVok+TX2DItFiSkwL+sS7eiTn+mQ95Wp9zTn3BO/W54DTwmUD7Y6H2suDUqPhEu+qErOeMpA8aoi7VCS9lUy7j6hEdwrb44+jBeGYEuBCJG0fixxNBh0RwdxVPliRmSZOzpEnZkgToHcoSIWFRtigJkZ8NOpQjTgGyREkbyRanfB/Nkd9/PEuUkgXjjwXJZHYCiRFHbonLbkziyKtWV4a+fXhbrUMffXMX0aGP5uYeLC3+9cGD//7yK9Chbz78BHTo6tJcT6+igVlS0IzLoaGzmagcLqQNyLKb+eJUCJ0KpOreIY0OrcU4IC1rQYcm7kASD8SONA6gjjU0sQ/ozWMLKhJggEJ+6jqaRwCNDmmMSJMRlYERrQUsGrNCnlOtW8gMPU2G8z3BeCIbJWIMoHlhmoM1cdZGNgZB8OJLgcexCbKzQV3KxOjHYMpEaWUi7EbKoV9LgwTRM9Cw9Wd+xoJgdvn3KRKkAsVghhrUYdE6JY8V8fGVx8Elgjly0DKkKZPTJEJqF0qE9OaH4cZnc+NzeQl5/MR8QVKBEMKi7yFKgSAIKIJQSF0jh+RC6sPWdSiDG5/OisHToslURIc6RgQjY+2zk0M35+buzS/dnp5bHZuY6esf7YCCFy69rrq5qkyjQ1fHJ1dGx+cG+sZ7WtsUTAq9qKgBl9GQlE6JTadHp7MjSfwIEj+cLIjMFEVnw/A3JCyK+2lyxbHPoDk+VxqXoyYbIT5XbUfrrH8qU5qwpkPSBE3J3JoRCcGIYCBkJGREydRgddWcX2y9NxTOQUYUUuYUWGTvm2/tlW2JBEQEEweMoS1K3zpB3zrW2CrC2tTXycjJ19gm2swCZiqQ1GsQrUdDUD6XZ2OWbW2ebmGZbGkTZucc4O3pG+8VmO8T1eSTzPXEyVxJMGUbdEhtRJlKJ4LUK6kTHTfZELnQ6bc45bA0Z720aLa0ZAKh0Oq89dyQ1ajYoqPKkh1vw/L1FbonKVzT21xyepzy+p3z+l0ga8I0O4YRPdyCgiwcI3RtI845hZ/xDD3tHXJm2/ZNHfrZ76K/Roc8q2zeS95zOHHf+diDmNqwamZOA7WAwSyjMyo47DoBr5nPbQIp4vEbeIKWcnppaIZvGtGDk5PaRiqgx6fVh6M7SHXjmbSulPLW1NKRwiZmSi6HXFCehUfj4irKcqhNNUIhk8OlM5h0vkAskMjpbB6bL6KymI20xsqmqtzmvJAqf5Pcs25Obzns337p+Rcu7tx9+sUXjm974eDW589vedF+15umO/ae2/ri6edeOPrc9ndf2WYVfdqfetK9/j0dzM5zYbveN9oNBvTSrh3vnNxn4K29Y+err7z22rZXXjSK07ItP2xXuS8i+x1fl1dwl99gv/8q/41tvafe6jv6hvTYa+wDu6h7XpC98Spz746CXc8X7HmxzFxHQMnj8Kt6e3idHUyBsLatjduulLS1SlplwlaRoFUklPO5LAaFx6W2d7e6eXq+e3D/O8de+eDUmwePvP/+B4ff/wBWGzr4NhTJHXhD+/Lx41qHj5z44Oy50/r6lw2N9HX1dLS0TsOHOroXjYwNDA0NdPV1tc5r7T/wxv4P9r15eN9+0CHMuxeT3jkT+8bMrU0d+mW37ptn/eOvwKYO/ey/y//yE5BiuZYziS2nkyknYaACinICJsUlt5xMAhpPoOqOY2tPEOtPkBpPEJuO4ZCJC8dTm0+kUU6nUbRSm7VSG7TSqy9mZxrmRFqXefu3eKHZXkSWG4Huim9wRpfYRqeb+Ubp27lfNrHVNTDX17OAyQr6upp0yMnc2EWtQ2oM3C31/B2MYnxg9SFHTIRjWqSjRodwah3KibcuRZnXpRnVEg2qc43rai2b2TYUoVGz+FKLRJsuPMXnHOvinlzga93nnf2CfeZrjtZXPG015x7yz17lnRkTnWpTnJJ0aQu6ztIU58tZF7Ka9ImNdvhmLxw1AM8MxbOjiHCnyEsk8hMI/HiCMB4vjCOK4sjiBHVMBIVzsRlCpHwuU5iQLUhSk5gFCBMzhYkgQrDVkIFsk7KEyVnIdu1BzaeQ4x+fgjwiWCODn0TmJYKMEZnReGokoTGSXBfLEJUuLvZ9/fDWHz+9/92H96BY7tH1Gx8vLHy6svzXBw//15df//tnX3774ScfXbu2ODel7BBWtuTlNqRlUVEZzJQsLioH6q9gmJgEXSCDRiYszFFYT4eg50TNegvK4x0J6MTj4jewGo0IgeFAr7w6EXpGh9ZdCNkRYgqFsOjnUxkRGJF6ddE1s0L8Cqkcg+1a1ZnGeYqR9ZGeBdYP1QANM+teVArjBJ5mbZy0ekklOFjdLvX4xKfUBVUi0gA+g9F8XxtYt5dn8h84coP/CFNLBOhiQLhGEXy5dcCINLkZBGhqKQJFLIbsCOoVH7uiZqcQBqCDC8HshB/RoSxu/A8CppTDS8jlJ+YKgCSYFKdBYzs/QR4SDSXnCBIzkN+xGDw1Kp0S3yAtUg1wB0da5yaHYYD7w6vXH65e/3h5FeYlTPZ0iegtVQXZVYU5AiplrLNreWRsZWR0rr93uEMqETRWN5Bza1Dk+gRCM/zGRhCY4QROKIEbSuSFkwSRiBQJo2EcNvCM8Gge/D7Z6iNBooBsyf9MliQWauTWeUaHCEhGtGZEKTSkai6xyT+uHlqJvCIq3SEjQowoz8Yzy9It3VwdEBnaJBvYJBpZx5iZB9mZuLubOEJAFG8FEZB5hp1Zth0MVDDNQ3bMMmxh0IIVxso2xszW18LR2cnTMdTPFR/gVxEQRfVF8T0JUucMFeJCIEWw+hBJ6pYqC43uyQgbbvGdUrnN9znPD9rNDVrPD9rOdTsM8a1VZWa8VFNGoAvHI0zimqZ0zWh3ye52yutzzu91zZI5p9Y4h2C8XP2CzW2jLltEadlEnnQMP+EccfKll7f8y99E/q97Ab9Gh9zLnQ+h959IfdMUe5rcEltNz26iF1OppS2UUiajFlyIzaxjM2tY7EYeg9ZCq0eVRPumG8VmGKAwRqgY27RoV0o2WZhXBqlqQxqRV1CQg0pISvWIwDvFk0PLyjOba0p4PDqbTWcwaALImDgcGptB5TIamU2V9RXZZRnx+VGBJZ62WfqmF14x3rX93PPbLm7fofP889pbtx7dsuXcCy+YbNtltG2P4ct7zm/Zdur5l97Z9aKO9wdeNadsKt96P+J5I9Q7x23e3PHayy/s2Hre8aAd4dyeN3Zvf2XHy69ts0ZfsK88Ypq/0zf9TW+XPal6+ygf7OK/8VLvyf2jZw6otN7kHdrN3b+zbf9rvP17Kve9mLN9iyo+XMGrZrDKBPyani6mXN7U2cnvapfJJTzQoU65RMHncmmUxroqvoAllqnc3L0OHHrjzcO73z786quv79m1e++uPbv3wJJDO3ft2w+O9Nb+9/e+c2jfW++/+sHhtw4dfe/4ySMnTx07dfrYocPvnTp1/NTJ40eOHX7v8IHXD+zbfwhc6LW3Tr2mRzikm3ZIO+Gd2duT//i72s1n3LwCv+gK/KAO/ddf/vD7L7748uGHN3s725QjS9Mzi8Pjm5Pl/k95B1H3DoEOnUlqOYWCoQhqUimnUM2nUmtPYsuOkkuP5lQcz685kddwMrPpOL75WFrz8bTmk7gWLSxFC1N3Or3kXB7WqCTUscEznOeBl3pkydyzpO4ZAjciwwVTaRuVZuwVcNnKUdfYQg90CFme1d4Q0SFHc2NnSxMXxIUM3SwN3S30fe2MIr0sk0McMOFQJucEW006RIh2IMfb56bYlaTZFaXbF+Y7VdR71rE86/n2dQLjBuGlZr42m3Wig3Nqhqd1h3f2U865Lzjnv+Re+JJ9/ivOhYfcc9c4WmOC022yk8K2MyyVVi1fu5B6MbvRLLPJnUQJSKeFEZmRBKggYicQOYkEbgJiRMIE0CGCCGKi+HQBiBCMmItRE5shiM/gJzxBkLAuQqA3GYIEEKFsATqHj86Ff/IXJIH/ZAgTNMC+RqIy1c9A5sUDJF48kRtH4MALiMLTI3CUCGx9GLEmspmfPzPf+dXDm3/47KPf3r8H4xMgHbq/sAg69JcHD/7ri6/++imkQx/fu7p6ZXJYIGMWN2RlIzqEzmQmZ3NTsqH5BO62kXQIowGpmlPzeD1WzaqsG1mrdtPUvK3du6s9p0CQ+n3g8Y08c9OviYk2lodpnhbWgV3/ohp1AYf5PuuaoTGljWHRepwFO5qn+sHn2eBF6OI1FwIdQq8Z0XqY8yTVeVp+1CIE5rPRecCFiviowh+iAJq1BDDBAr4dzWWBnTUxW38l6pnXT1BPSlibfw3RUBY34cdEaOPjG+MjmBQHwMi475MvWtMkqJEDcoSIwJPhN40ZjW2JBB2qEeXJeph9g4rZiUFYceiz6zc/v3Hz4dWrt+dmh9oUDWWFGdiUoiwSr6V5uLVtYXBodWxsaWRgoE3EopcXVWIyqhLT6+MIzVEEWiToEJ4VTOCEEDjIlsgNI/HCM3mR2YJoWCAI+DEL0qwglAXHwI4oJuvvJhN0CP6RQg1ZDbQPIcVy6g4iPD8Kx10rmUMzwsCIUlqCEhAj8ouu8QYjgrEKYEQ+uTYeGZYuBFPHNCM7tIFNkoF1PAREVmZ+jiau3qa2YRaWSdbmaTZmeBtTWJKVZGOKtzZPtbZKtraLs3IKMXVyMXKysPAwcfO3jApyIgX7VwTEUHzQHFei2JmkcCJB7xDokMKVIPNOUkRFqPC+HSUu3XX2fc3WfRSL3maL7lorRb4VD2VBD7bheAcIXOMlzngVokNZXc653S557a6ZPBdUiVtwso+LV4iZRfRloxgtk5hTllEnraNPvfjyZjr0s99Mf40OBTb6HkS/foH8nlOuLrkpobI5s6mlsLGpqLGpmEar5nKb6IwaGr2Sxm7k0Kn0plpsZYxJ+nG74vddc990wL1tE/OeruPb7qE6XpEmjkF6rtF6LtjLlllnTNK1fHJsMmqT6ptLuBxKU1N1c3Mdl8+kcygUZj2F0ZhXkItKTSbkYtzjbR2TzOxjDbX3bdHbsePCCzsvvPSSwZbnL7647cTzW7Wf36q/bafRS7tMtu25uGX7qee2HnjphdN277iVnj1H3H0gaIsj7uhp23df3rtt6/YXzrsd9qm5eOzsO1t3bt+xd6cjXt+t7oxJxh4nzD4Px91xOnvL3t8ufGdXx/H9Q6cPyE7vZx14mf7mHtmB/cz33yh4dUfz6dMKYopS0igS1bFYxVJpfauK3tUu7O1StCnFEgFLwmNxYBQ/i6ZQSGA2HpsjzMzINbG68N7pPR9ovbr/vb07d+3ZsXvHzl3wfzvfOfjGkYtvvXV618ELrx48u/fQmb0fnNz7wfF97x954/3Dbx/44M33D74D27c/eP2do2+8dfx1EKG3tF897PDauaQ3zifuPx//5tztzVEKv+jOffOkf8IV+EEd+uPNLl5Camk9jZ6bV0gqbiqtEMhHxzYHbf/sP+H/nBOQdYdaziRTzqAop/EtZ9KbTpOazqQ3nCHWnM4oPZmdfbiIdLAi60hN4YmqqtPFDaezm08Rmo9DTESma2UyzpKatDILz+anGNSEuLK9YxUepA637E7XnA7XrFb3DLknieWMLrYKizdw9tA1t9E1hEUEQIdsDfTsTQwdzOBGwtjZwhB0yNXcAHTIx8Yw3N0iKQjRITXOmAjn1HCHtCh7fLwzGeOVSwrMyQvLLY8qbo4tZ0VX8APKBS5VQss6vgGNeV7BOjfGubDCuXSHrfcRy/BjttEDluFDlv5HbJ0VzsUR7jkF/zRHfIYqOFdDv1hYq59bbVvQHJjfEpVNjSW1xOKbY3FNcQRKPIGWQGQmEHmJeH4cQQB3V0gfkdqCYhD4sRn8uAz+00YEbiNAIPMTMvlJufzUXDYWyGOn5vEgpUkBX4KB3WQBJEuIC2lECLKgdDVETgyBHY1nR+NYkVhaeFpTKKYmGF8Z0cDNuTLX8fVnt//w2f0/ffrJ7+5/+OnV1bszMw+Wl//y6ad/e/TlXz79HNGh1dXR4V46r6mwLiO7Li2bis5iIDqUw0d0CIrlCsCFQIrUrN2Lq8eUrd+jP72zVvOGKNBj8gWpQB4f/X00nwI0DrDRiB7Lj0aB1oHnf+pL/6ALISHPBjQRDTTtbOwygn0kWdrgQjA6AoAZEho2PDOqCFpu1kAVgdIg5W1rYdeGHXgQPvXDFPJTnqGAl6whn5ecB/CBFGD9BWimWayDuNCP6hBSJrfuPJmcuL8TzSkaQdKoEaRGz6ARIcTD4RcPdIgRndYSiW+KLWGRBW3UvgHFzNjArbm5T1auPly9+vHK8tXJ8VYes4CExSREFWYRhQzqWEfn4tDw9YnxlbGBHiWnsSEnuzgpvTyW0BBLaIkmgg4hk0iCCexgPCsIILJDiOxQEieczI3I5Edm8qOyBBqgxegxgqgMQVTmOuuP/+TOui9limMyxE8Z0XqlHKJDvDUdwrBhAHcEYkTU4GRKUGJToMaIIqs8QkqdAwodfHJsPUgWznhTBzAimKmQYmQLc7fDbCx8XcxdfC3tI6ys460tk60sUFZQO2eZZGEVY24bYeEYaO7qYexmreeqp+d+wcz7kleQeVyIS3pgQLF3ZKNbMtMZI3DGyp0IKqf0Vhey0h0r942XhoaI492FKXaiNEsR1lyYZi5EWXNj7TnBrlwff7FnnMQVI3chtbnBwG4kIGp3zZa6kiiuCdke/jG+Dm6hJmbRl/Riz+rFnjGKPW0Se3pTh37BG+Ov0SHfSq9DKW+ex3/gnmea1YwuqyPV1GfX1OfX1BU0USoYzMbmlsomSnlTSwWjubGlqQFXh76MP2VZc8Km7F170pu+mbqeSdZeiZeDUq38Upx9Mo0cCg+YlezXJRywTj2ZnOdSUk5spJbVU0qqG4qaGFUVjQU5pcTMAmIcOsor2jko3cMoUls/6JRVwHn9vVv19u48v+1lra1btF58Tmvr1lPP/ebs81sMXtpp9OJOo227zz//0sl/23J0y1Ytkzc9Cs9dxOx52/M3Nqg3z9i++dKrO1/e9/rr2ttdSk4cPLfv+R17t+/ZYZ6obV/0vilxu0X0S/5eb8TpvFr81jbJW690fbC/9Y09wv27Ze/sbXv/9fbDbwkOvlG6b1uZ9sGKGFdmS2ZPD729vVkkqpGIm5RyDhTLqdT0dLV2d7V2dqqkMqFCKROL5XQWvZKdbpfyrgN6/1mrt7e+tG3Lnhd2vLJ765aXjNzOueRoGWD3WGXts8G9Zp/2mlX8LsPAfedt3tl7eNt5i6MnDd85qLPnqNWrJzxf1Qp/92TsgUMR+w+Gv/5u8N5D4W8ci3pn+tZmOvRPuK/ffMpfdAV+pFjur7+9sTDCaVYKOlRtMx9urjv0C/58//NOeX7Lc0SGNrb5FB7Cn4YzebVahdXahRXahUWnS7OOV6Udakw+SEMfYRBPUgq0amvOlbWcy6WdyaKfzOdplwgvlHEullZdKsMYNoQ6c7wiW92IPa5Zvc7ZPc6ZXS7kDrcMqRu+yTGBYO4boGfjoGtso6tno69nY6hvt6ZDJs4WRi5gRKBD5gbe1oZhbhaJgY7QPpQKLhQOLuScEu6UEuWcluxLIsfkleDzajJzm3PymTkFPJK6KSKiWOBTznVoYJgKmMY9HNMpjvkCy3aF6bDKcLzGsL/OsF5lml5h6vcyL0uZF1i0C9RmvcZak4pSq+ISt7LaqNKGxPz6xIyqOHxpFL4kmlgWS6qOJzfGkxmJRE4CjhuH58USYNAcwI1SE03ixpJ5cZpgR5PtAOl8BNjJ5CZnM9F5DGI+LT2fhsujY3LZqZm8lHRePIEXm86LgyAonRNLRLIgxIIQEWJFYZmRWNgyojDUMHR9UHKFP6Y0hMIvmFvs/fbR3T998fAvjz6F9qGPlxavT0zA9s+fPvwPWIb14WffffTxnZXlwf5OCqu2oIaUU5eW04LOpifnsJNz4AZdPbIMGd+s2dnAxlv2p/dBJ35YfnJ5qGcA2VsXJM1ZYFDredEzYdHjrOmpLAhRBSRU+QEKBWpvUUvRug49PckAqbLThEuaZ1B/I4iQPKMlBYKUQhhCIEhCtojVQLyD3tgB9XgfHvzh5AceX5efJxbETcrnJuVxk3IB3kaSc3kI64K09pLgtX3vB6EeKAddQ4jPgNhoLCiDHfuDkFgxz0Bmx5DhYPVZG9XoqQYkfgKIEJABv6isGBwtEtMcjqmLzG3BcRWNff3y6dH+a9NXPlxYghWH7i3Mzw8P8Cl16ai45OgQ0CEZlzXV27s6Pn57eura1FCXjFlZQSTlx+CKI7G1UdimCHxLGJ4WgmcGEVgIRIRgIisknR0KkDhh4EVqNQon8yJIjyHzIzRkCCJ/ErU1qR1pfQfZF0WTRTHrkNS5kIaNOgQdRIgOwaA5JCBaM6L4Bv+YWp/wCvfgEueAfEfvLGs3MCLIiHDQR2TskGJqG2thE+pg7eth7RZg6RhmaR9paRdjaRcLImRqF2zs4GPs7GbiYW/oZabrcfmSm5aO22l7f/2AILuEQHeir1+xZ1idWyzdNUnoglE4E2AxojYXotIdLfGM5vn4cwLcOCGO3DBHLmyDXHkBPgKfULFHnNwdXIigcMlocyO3uaarXMkyNzLbLa3CPQrr7RkSYO0QZmgcc0k/7pxenLZ+3BmDuNMvbKZDP//d8dfokHe+p1bS4cupR/3y7HMbcaXV6VU1GRXVOeVVubUNZVAdV9dYDjv1zRXNTQ3NzQ25VKJt5kWjnDetCvYZEl5zzTWKq4j1JRt74c1Cc0LcMiz1CPsv5+6/mH7kYsIHFrFnwggBhQ1Z6aWYpIzoULSvX4JHMMo3mhBqG2yq7Xn4ZMg7x8PeuBR5SN/ziMmr287s2HLmpRfObXvx6Latx7ZuOfWb589ueQHSIf0Xd+hu231qy4uH/u03B1/coqWz34d4Tid4m07U7pCKs2dd3nrxtd0vvfr668d2+lRcPHzxted3vPHCni0n3F6xIO51zXnNIvKFwKD9sYav5r+/nfvO7rbDb/Bee4m9b7vkPdChffKD+0Tv76t5bRvhnR1Zrjp5GO+mZlJbW5NKRe1o43Z3ygZ7u/r7OgcGuhUKsVjCl8pFSpVM1dbK4PKrqDX4KpQjSssV+8EZywMv7dy2551XDxw59PyWFz64+KZXjo5l+puWpH16sdtsMK9YJO+wTXjfJvjim6f3OoZZ6HqcPu309vmAA1ohb16IP3gm4fB7gW8cDn37YNCbR0PfvZB0cuHu7C+6cd08afMK/OOvwE/0Dv3nlw/mRZz2iasfb+rQz//r/U88A3SoSnSpsOVUbvWxwtLjZQWnanK167K0G/Gn6CnH+TFHZWFHleEnFHFnhHgtYaUOl2VIF+s3SC82tV2kd+lyOgzZfBNmsRUj0YXrG6JwS+10JXXDiFgEMuyr3NI5bml51mFh+g4Ol02sdfXN9XXNDXRsjA3sTQ2hXs7JzMjZzMDFTN/NXN/b2ijMzTIx0AkV5oIOc0aHOsM2KdwNlRiIJaEyygvzKC3ZTF4WV5gh4GWIaBmSqixxXo4Il8+LKmZ4NtJd+Cz3NpZPHzNkiBE5yIgapocNMwKGmG7dNBtJvTG7Qo9WoE/NMm0h2dYTXKvSAyqyo8vyEgtzErJJ0WRcRCY+KocYk5MRm10Ql1WbAL3mBGYcjh2L58QgnUUcmMENwE40yIwm2EGyHfjndjWwQ+LGk9mJRGpyRhMut46cV03KryflNBHIVEw6KwXHiseyYxDtYUVBFoRnRgE4RiSQRo/A0CPS6JGpzeHJNUGJpf7o4uBmQeHCcv83n9/905ef/vXLR7/9+P7tmZmloaH7iwt/+fThXz/7/E8PHn4LOrS81Nulqm8pyy7Hr6VD9KRMZkI2F9bcfDK4+akhzvxkKOT7IVJyuT8PxIg0qLOj9bBIo0Y/BDy+FpiAuvwIiNtozEST1SC9Os80Fz3OjjQupBEhDWoJeQpIb/J5SQW8xAJkC3lOSgEP9OYHgU+tZT7P7ID5PMOaCGl0aCOP1eiZlwEX/Ad/IusTFJ52oZgM9hNAe0jsmHRW9A8CnyKxY8mcOACc58eAzxKZUVhqeGpTGKomnFyPYohq+vrkkA6BDsGU7Y8WER2aGeyjVZelxoYnRYVUFuV2K6SLY6N35mY+Xp6/OT3SKWWUleAIOdGYovDUmnBMYyiuJRSHzGYMwjMDN+gQGFFwOhukKATUaA12KJETSuRCNV1oOi8MGb3AD88QgBGBFyH7JD48+ASNLD0JlB4HRxlrOgRGhEASRqULo9ddCBm3zYvUFMtpdCiVGa7WoSAIiJKaNRmRf1S1V1i5W0ixc0CevXeWlUeGhTvZ0jXd3Blr6phi5hBjbR/mZBfgYe3lbeXha+nmb+7ib+rqaeTiou9ir+tqpedpZuRvbOinp+Nx7qLLKTOvC64BZkFB9jEBzmm+HllefuUe4TS3BIkrrtWZ3A7j5lzSlS5YuVuSxD1S5Bki8AoSegYLPcNEHlES90ToL5K74uWuUFmXqXRNl7vgRK5Ypiumxj0hwzMoxt/ZM9jMMkLXMOaiftxZvTgt3bgzevGbOvRL3hx/jQ7R2qjpLZD8E1uUNco+UVunuL1D1NEpB3p6OgYGe2HRUdjpG+zq7+/r7+9X9EoqBPm5HEyZmFgKCxazi8Xd8hZxTUVLIVcurGFW5LZAnTA2n0cq5pCLqOlZFel17NqS5qI4QnRUWng8MRadlVLaUJyIjyNVYzNp2CwGpoKfiyKGZ0SGpIUFYEMC8SEh6LBQdHAwJiAIFxRCDosgh4Snh0aig0IS/QNgLhsWl1hJI2eVRRfRMXWtGeQqVEhsRFBkZHRyGCwoh8mKDwiNDo1MxJZgitjEcl56Xn1KdQ2xvpjYTEKL8WglHi3FJssJaFFaMiMlnI+NkxNRYmxKMzaRVZWrkrbw+XVdXcKJ8Z7R4Z6lhZnrq8vXry6vri4vryzCRDjYgfVU5xcXB8fHO4b7VGNtVYL8QlpyckZ8UEhQdHJsIjrJz98vMDagmE0q5KLLBKQiJjafhi5kpFWw8lv41GRCEl1MKWzOwpTFEeuTM+DNtAmd0Uwg1GLI9XhyHSG/JauSX/LpVw/+8Xe1m8+4eQV+0RXYHKXwS/40/2vP2bLlOUGnCYVztqLyUHnWBzXYwxTMSSbqDD/+VFvEycGgUxO+ZyZ9tIcDtXuSzw9WmIyI7fq7bVV9pvIR47ZJ0+4x855uuy6mpyzDVxgaLPVIaHXBtTundziTOlzSO9xAh0h8D3yJXVSEvpPDJSMrHX1TPR1TWI/VUM/OxADq5RxNDZ1MDZxNDVzNIB0yDnOzUuuQKzrUBRXsjApxRccEEIiojLLSbAo7l9ueKRggiQbTJf1EaSdRKiVJ2Bni+kx+ZjYjroQW1sCIZLESRSyslEmSsTJlLIKchVIwI0RNXvQS66YM0ya0KTXehhbj0hzlWxMbVpkSX56aWIJKLEyIy4uOLoyJLY6NL0mMK8TG5hfEZ9clplPjcUy1wDAj1KsSIQsTQYcPkupAhRskPGrwamAHESROPJ6WmFqVSCjB5hRn5Jfl5FZmkWvxREoqnpGMZcVhmFFpkAUBjAgsKBBUx9HCUyEUooalUsNRTaFJ1UHxxQGpJeEsafW16+Pffv7hnx59+udHn3919+7K6NhMT8+HC/N/evjgL599Bjr09b2P7iwvdrfLoLgioxSTWYvOakFlMVIyWUnZkFP95Ozm738WAqUcbnIO52fwlD5t8KJn1GiDJoE1rQc4z3rLY39IWdehtbgGkqJ1/wFT2kD+2rM9eaqngxoktAFvyeMm5nMT8pEtWE1yPjflR4BPPas9mkfyOIkbyeUk5vwY3MScDayZEi8JhmX/4E9kvWVoPRcis6LXITGjgHRmFJjMD7JBkBBlInFivw/UyAGgTAT49YNfs4aQpMoQbEVcE7e8p08+PzVyY3b2o8Xlj5dXPlpenB3qp1QUJ0eHpsRHNNVWjPV1XZ+d/mhp4dOrSx/OT/UpOZVleEJOVGphWGp1WGpDKLYlBNsSgKUF4BkIBJCiJwQRmGBKgRpwsI+0GCGAFKXzQkkgRRuAR5AH142IB470rA5BRkQWRIECaUgXRhGFUQQBEK3pGsIjLhQJLgSsFcutpUOgQzBTIQBYayKq8AgrdQ0qdAzIt/fLs/PJtfPKtoHaOVesuXOSlWOsnUOEg22Ik3WAs6Wfq7mPs4m3naGnhb6Hia6Hga6njpG/rkmgrpHfRR3X04auWra+uh5BZn5BVuFBdsn+zpk+vrWeUTx3GI1Agl6gDuesNpAiZ7zCJVXmmix1TZS6JsGO3A0lc8VIXXBSZ7wcOo5cSOBCQpdUliu6wS0p3yMS5esdGGjrFGpsFqVjEHvBIP6sQby2QdwZCIg206Ff8Ab6a3ToF90abZ60eQU2r8D/W1dgU4d+wV/mf/EpW7b8pm/cWtmqx2w40Zh+oDn2XV7kMUX46b4grWkfrRtuZz9yufiRi85190uL0To3ym3uKD1Wx9wmrtgOz1pNLFpdmbO8Mukw3eXb1+AvSfYTekco3DBtyHs/uR0q4KHew40k8MCXOURFGTg4XDK0uqxnpnvZzOCStdFlOxNdBzOYqaDvZKoHPK1DLhANpQQ6Jge7YFOis4sLC1q4OdzuTPEkQTyLl8xhpTM42RWcbIwgGSCKVUQBlcjOz2KSStiZ1ZyiBm5tI4/SxKM0cuubuWVUNrmxPq48y6ssyaE2zInq68P0DqF6RTb6JdaHpdZEYqrD0dXBqGq/lHpfdKM/uiEouSoqvhQbV1CUQK6Pw1OjMWAs9HAcA4jAMYFIBFYUjgXdPo9RN/+oK99iCIw4bF1yWgE6uyArv6Agv7ggpyIbW47GNiTj6AlpzGgIglLpiAVBaRyIEOJClBAU0ByaXB8cV+YXW+BPrIxX9bLv3Zv77ecfgQ794dNPP71x80pv70Rn50eLi7/75OM/PHjw+08++eruvZsLs+0qUUVtXnpRCqkqKaM5OZORnMmG9qE1HcriQo/+s/zgfTnoUDYn6RkdymYn/RjPHPmsGn2/12jNl1LWjOX7uYq66gykSJ3nPElpfqJpBw77vv8gjzz95HmICyXkceLVSgNuk5zH3gB8uMaz2rOuQOA/awrETshRk/0/sdGXsjk/8FNQ/1x+oEYOXAixIAZC+mOecSECAzp2Ip958LEaQY6kVqM1YkGEACKM2EYahyJQDWGJFSEpxZGV9IKOHvHS7Pjd5cUHV69+du36x6vLC8OD1KpSiIaS4yOpzbXTY0N3lxYfXl35/PrKg5XZ8R5pQ20mITcqJT8kpSI4tSE4jRKEaQlIo/pjaYAfjg6T6/1xjIAnqB/BMhBwTJCiQBwrEM8O0ngRApIXhRB5MJhODZjSk/gISumQejmNBSEi9BhEhASRBEEEAdkiOvTYhSKwHGDNhWABIhQjVJMOJTUHJDT6xTf6qafMeUdWeoaXu4WVuAQXOQUWOPjnO4AReWZauadbuqZZuqCsnRKtHOOs7SKtrcOsLIItzAJNjP30DXwv6fuc1/U5a+B/zjjogmnQJUOfszouJww9tGwCdRxCDZ1DTfyDLVMCXYp8gumeKTK3dPVohJwu52wkJnIktUJDkRMRUDnhZU44oTOG44pmOqewXNAcNzTbNanFNa7GLbrAIxzj7Rca4OwWamEToW8Sfckg9rxR/FmjeG0Yi2y4qUO/6P1zU4f+37oz3fxuN6/A//YrsKlDv+hv87/0pC1bfzM+ZzM0ZNbGvSjIO8aNeV8RdKzfX2vG+9xtt4ufOV7+2l73aweDT5x07oToPixz+LzT79a0x/SC3dSi1cyi5cKC5cKczeK4x7TcX5Xlzfb1lXmg2lzBhbI6XKAbmNzqRhZ64MrtIyMNbe0u6lpevGyuc9HS4IKdyXlH0/PO5pecTC85GF9yNL7sYqLnaQnFctZIOhTqhA5xSA60TQ5xIRHQRfVNRZzWLOEoQTydJllIky6myhYwsrk06QxWOokTD+FEChyvhcSuzuXVFwkZxSJRkVCmRlgiZFVwa4vrM3PIMbmRfhWeflTnKLZTMscZw3DDwpDtWh9snU9akw+O6oFnuRO4HgSWF5YSmFyTEF+SFZ9dHU9sjsFSIcMJQ6CHQ57zBIh31lCnPWrwcPNKjyM3p5LKCdnFuXkFBXn5+UXlxWm5qclFcdimhDR6dCotArIgdEsouiUEtihKMLo5GN0EhCTVBsYUeScUBhRScCOTygcfr/zu0f0/PHr43Sef3F9dnezpnunr+2R19duPYNbc/e8++ujLu3euzU63KYUVdbmkouT0ykRyU1IGPSmDlZj5I/ffmZyEH4WdkMlKyGIlbuQndAg+9VNGBHV3G9qNcmC6gyZ3gio+dXjygzqBKAQXEQ/gmaAGGVrwdHSjjn2e6dtZe/JnoptcjsaFEnLZQGIuO0m9XQc+1ACPaI55lnX/yWLF/wIyWfEZ7B/k2U4hMiuGzIxecyF6JFENgRYBUwd/Cgb87iGCtO5I66kRWBARXIgNM+VicYwYTEsUqiEcdCixILSoidzazb+6OPnJjZXPb17/8ubNh6urK+OjrLqqlOiwpNgIOqV+dmLkw+WlT5aXPru69HB1bna4lcUoJRfGJ+eqqzrrAlObA1IpfpgWvzQq4AtGhAD+o2HtQ780uh+GDlt/AMNASGMGpLECsaxAHDsIxwkG8BrYQQCMpwPSueHr7UbpvAjiBgj8CDw/XA3sRCLT5JBcCEQoPI2NgGGFQ5kczFFA05/SobgG39g6WIbIK7LSA3QotNQFSuaCCp1Ah3yhcA4CIrKlGwEyIkuXVAuXFAunBHP7GFObSBPLcEPzUD2T4EuGgef0/c/oB2gbBZ0zDblgHHDhssfJC27H9HzPmARfsIrQdQ0zjgyyy/T3a/JJEHsQOlwzepyzup0zO50yOhwzOhwyuxCyOpwyZM4ElmtKvVtsmXtEmUdEhWdEmTssuhqQ4e6T6uUR4efoFWzlEGFiEalrEn3BKPacSdw547izRrFaRrGb6dAvefvc1KH/7TeHm19w8wr8v3UFflSH/vM///P2nXsffnT/888/3+wd+iV/v/9p52zZ+tzMotXstNVUp/FA/YW2xCO9fseueGrfcL/0wFkHXOg7W71vbfU/c9B9EG78TbXr1z1+t2dcryxaTi6bTy+bzi8ClkuzLov9Pn3VHoIoD6lHYpt60YwOlywYjtTqliHyIJTbRYbrWztc0rW5fNFO/7yT6XlP6/Netuc8bc67WZx3NjnnbHTR1VjHy8I43NU20d8pJdgJFeyACrRHhXnmZGdU0ARFwn6SaAornsFI58GFEB2SghfNY6WzWMkkVtiXxpXhOVwyX5glUmZKujPE/WRxH1nSnSVtzxVKciiUrJyC3GhUhUcc1QHFs8eJHEg8ZxLDLZ3iTqR44OkeRJYrSeBCljiTxa7pHC9MU0RiBSExtzyR1BSHbYmAGAcyou+jUSPo/NGAhRCJFkWkJJDqMdlVWTnF+Tm5ebm5+cUlFeS8zGhCOLoS5ComlQo6FI5S6xC4EIoShGoOSmkEghOq/aOLvDEVES2SkuWVoS8e3vz9o09+/9nDrz/66MPl5ZmB/qXR0YfXr3/z0UfffvjR1/fufX771urMZEebqLoxn1SchC+PIzcmQtdTBjMBbr5/ynw4yAHPwor/vg49Y0c/LUt/R6EdZE3/Q66iMRnQofVk5lkLevypn6pYe1zJpvlyIDO57PgfU52Nj/9g7PN9/8lgxv2PbDwL0aEfNqKndGitRk6tQxoR0riQRodwG4AhhBvRfEpjRJrISKNDRBaEljEwRx7PjMExorG0qFRKREp9aGJlcHxBUF49TtXFvrYy8entq1/cvvHlzRufX71668oVCa0JExseHxlMaaieGRu6t7jw8dLCw6X5T5anV6d6VbLm4moMOjc4sdAXVROAbvRDN/uktviAC2lYUyCNCNEQRwIwNN/UDaBovmi6XyoAaqT2IkSN2EEaQJDwnFANBPAiXjgBWJMfjQJtJEJdIBex5kKIDoVhWKFpzLBURmjq/6BDMHTbBWYqBGp0KNfOJ9vWK8Pag2TpRrR0w1u6pVm6osydE80c4kzsoo2sIw3Mw3VMQy8aBZ8zCNQ2DDoLOmQWeknfV+ucy5Gzrof1/M+YR1x2CjcMDrbCBnlU+UdxvTAqdyJMl+l2zgAd6nTK7HHM7nfM6XfK63LJErvgm1wTCtxDcJ7eqd5eGB/YeiZ7u0Z72QX7WnsGmjmGGIJfmUVeNI4+Zxx7VqNDxnGbOvQL3xc3dej/rTvTze928wr8b78CP6pD//Ef/yEQK4ZHJzZ16Bf+/f6nnQY6NLdkvrxgdXXMepFrNJx6Ysz72Iqr9n3nS1846PzWTv+3Nvrf2Og8ctb5Ms78D02e3/T63J5xmF42m1wxnl4xmlsynl02W1y0Wx53G6a7iJKcJF6x6nQopwOmxMI8JfcMoTuu2DooTNfURe+iq8kFH9uLoa6XYnwuR/teCve8GOBw1tP8tJuxtpvxBW8L/QhXy0R/e1SwHTrYJiXQBhPlk5+fV8lW5IvGCKJZjGQOLZlDSefRIEWSeQzCbBpERsIxDK8Hy2sjCDuJ4n68eAwnnsBJxvHSMYJshCwZyGS15VSy81ElZd74FgecwI4odUgXuaTzPcF88GwvLNsDx3UjCp1IMgey0pkkdsfSglKqUpPyS5JJDQmY5sjUFqS9B0NVV7hBq89GNNVuarfBtISmNUcRG5LJVbjM0qysgrycXPgOiooLqzJzc4ITAxIKQrGU6NSWSJRah1KQGrlgcCFUE7hQYHJ9QFyFT3SBV2ZDkqKffvvm9FcP7vz200++e/DxF3fv3llcWB4fgyUyP795E0QI+OL27U+uX1uZmexsF9U05REK47Fl0cT62HRKHAkSKrhfXxcezb3408AB3yeDGY+o1AYyIWj6EUCNvp8d/ZgRPT7ySSj0gxnLuiypBQbhmaadv7OB5xnpWn82eMJsZvxPgTjhT6G2oNi/j6eU6QcvOJkZi8RB681CzGhNNJT+tAshOkR7okPPuJDmQ40OIaindECbEAFxISjgjEZa4KBMjg6jCyPRzWFQk5lQERCf759Th1Z2Ma6tjj28s/zo9rUvb177HBnmfqVLwCIlx0YF+VQU5o50d9yenbm/MP9gaf7jxenrM4MDPdxGWja+MDw+1yu50hfKTFOavNEtPpjHOvSMEa3pEPWJDqGpPilqQIo0IGqkiYxYgYgdMUGKQnCcUADPDQNwAG8NcKH1ffVO+LoLQTSEYYeBDqUhOhSKYSCk0kNS1QGRunfIP34tHfLUpENrOlSE6JBfrr1vjq1XJnQQWXmQrD3Srd3xVmBESEaUaOYYb2oXa2QVpWceftk09IJR0FkwIuPg86BDRgHnLnmc0HY+dNHrhGn4JfsIA58Qs8Qgp8KAIJpPosQjrd2F2OmcAXEQpEM9Dln9jtl9jrntzhmQVFe4RBE8fKJ9nIL97IID7EIC7AL8rTz8TJwDDW1D9CzCLptGXDSOOm8cfXZTh379m+GmDv1vvznc/IKbV+D/rSuwWSz36/9Q/+9+BrUOGS0tmt2csbmttJxJ15rxOnbLSeszh8vf2un9zk7/Oxu9r20vf+Wh+0e8/d84/r8d9Lo1azOzbDS9ajADLBtcWTKcXTRbnrYdE9hK0mzF3pFqHcrtcM5Vrz5EYjklZJm6RBjpB9vrxvkb4WLNMlFmeViz3DQTcpIhKvRymOsZT/MTbianvS3Ph7sZJAeao0LM0KEmKcEmmBjX/OLccq4yRzyJFS+ipAsp0vlkMCIxAlo8ixbPpIqnUkXjGOFImnAAKx7CSibAkdDiuVTJLEY2kyqbxkqn0wXjuS09RRms4oC8Bnsc1z5N7obtCCF2x5E64nDyyBRhUKLAOwXal6WO+FbHdLkzjumHrklKKchHkWoSUpuiUygR6JZwTEs4UtvWAk0IIShqKIoahrCW8ASD0mCaQ7ENMaTq1IwyUmZhbk5+YV5BUQGiQ+VYIt4t1Dmc7INpiMRQolCU8GRKSAolNLkpJKUpGHGhhoDEWt+YUo/4Yt9ydvrEQvvD+6vfPfzo248/+vLDe/dXV65PX7kxfeX+8vKjW7e+vHPni9u3Pr15497K0uLMWGsrv6IhG1cQm1oSgauNwjdFE6gx6YxYzf03iRFLYsT8fcSSGXFkBswZ/3v5vjv9dJqUxQLX+h9yFY0mZW/gfyxgW5efZwMZZhy4DXzRbICZ+D+RkMWIy/zJl0eGq8qI+WX84I8gnRGTzoyGSQlPoY6G1kIhajieGo6jPpUFafwnjRoGY+KeyYjWizk1QwsBGOCOdKwxolJpkUgy2RyW0hAcX+4bk+tFrk6QdlJWV4c/ubP42c3lL26uPLq6/Mn87JUOVQkJG+TulJYYI+exoHzu3vzsRwszd+cmb8wOT4zIhJKq3KrEhBzP+BKPxBqvpAbPlGYvNMUbsyEjWg+LYAeyI1CgdVBUn+QW73U0aqSxIzQDIqMAAMMISmMFA+BFaWqwnNAfIQwsSAO4EILahdQ6FAKgaUEoWrB6shyiQ9A+pC6W84yscg+vcAstc0XSoSJHf2Sggq1Pto1Ptp1Xpq0n2caTbOtOtPHA27ilWrugLJ2TLRwTYAy3oVW0nnnEJTAi45DzAOiQWcglw4CzlzxPXPQ8YRh8zipcxyXMKDzEOj3Qq9o3gumRJHHBKqFfyDmjDcmIsjodMtscM0WO+EanhGzXoARvV79AK9dgU5dQU9cwEyQRCrxsHnLRJOy8Qai2QYS2QfRZwxhto1gok4NoCAIi2NfaHKXwC94yf40OpVGGzLPE1YGsBdPaJdPyRbvmZpd6nEtZknNpvU3mgHF+gyfHrWbAnDZgRRu0oQ7aUofsaMO2P4IdbcSeNmpLH7VljNjSR+zpI3b0IRs4cQPW1AFb+rAtc8SeOfoExqgNdegZHOgjzoxhp5Zh6+ZhC1qvNaPHjjJm2zJoT+m3a+m1b4YP++zgJdH7beiD9vQxV/YVR9qYIwO+7rgbfdqWfsWaMmVL6bOh9tu2TNhShm2pffa0djjdoWXEFnlJI/BsjxmypYwANi0jNrRRBOoIAjxCGbGiDGuwbB56zLB107hV45gGy4ZRhKZxy6YJi8Zxi/oxi7pRNbAzHMftDKe221S1GVdNmVUMWZd3W5V1W5V2W5d025b02hT1WRcN2JUPWVf2mRa3hhLlOaE0ukXRF/P3/3l33P/rf/2vP/7xj3/729/+eV9C88zwJeALwZf7Z3+hzef/p16BTR36BX+Z/8WngA7NLhkuLBjdnLO832O7knNhwff4XWftLxx1vrXX+629wTf2el86Xf460OBvRW7/rQz+dtTj1qzl/LLh3IrB3Ir+zLLelRW9mSWDxVnTMYmFGGch9g5X61CeRoekTmn1VoEEI9NkR730eKsikn1dkQOlwo5aZUmtNG8sMS8hGeBjz0d4nPSxPeJneyzO7yI2yoAYb0BKMEhPMCJjnAvKySU8aaYYJGcxRbqQjOjQvFqHZlDiKyjJBFoyhhYNo0VDqaIhjHgMI5lOlSyiJUuwBXdKks7BWTjxYg5npqikrTC8osaNyPNO64pKGyPiZouw00UpI1kx7ZhQaWSI0DdS7JqkdMQqnKCDKK0uLrUoB02qTEQ3RCc3R6S0QJ4D8hMKLpSsNiINyZTgpCaQGf/ken9UXRCmKjq9HJNZlJlTUJCbX5RXUFhUXFxQWBgcE2QXaBmZ5ZdWH41pikU3R6ZQwpKaQpKbQ5LVOpRSH5BY7RNT7J5U7NsgzF66OfDVp7e+e/jhl/duf3rz2rUrk/NDgzdmrnx649oXd259cfvmo1s3Hl5fvb04OzHUyRdR8qsIqLzIlJLwtJpIbGMUvgXupyFkQCwIbrh/2oWQO/I1QJwAMCiQojgyREzAT6pRBiNhjaczpWc0acOHkD79XWVmG3Uoh/VsndvaMIO1Nh7od/oB1ElXfAYjPpMB27XXCSPIfwLNKeQnPAnQvn8N0+nRP8qTS7p+bX90h8iM/sExCUh1nEaEIJZsgXDyR9HMJ1wHAsyNTW7qMe6RqfRINLgQJQxqMpNqA2JKvCKz3fHlUVxF1fxC1/2bs5/eXHx0c/nzq4sPFmevjg5Qygp8nW29nG3L8zPHulS3ZifvzV25NTMOOjQ/2d7VzaihktD5/rEF7rEVHvF1HklNXmtGpK6L24jGhUCB1kmm+iS1eG8EHkmm+aTQfQEUzQ9F80eDFDECU5mBqawgDCsYw14jjROygdA0DsKaBWlcaEM6pDEi0KEUKuJCz6ZDVe4RlW5h5a4QEAUVO8GqrP75MF/O1jsbBirYemRAE5GtG9HGHXQozdol1dIZZeGYZGYXb2QTq2cVpQNGZBZ20STkgmnIRctwXYswHTCiC14ndPzPqAMifd9Q08Rgx2x/PxjZQHVL5LpgBC44gStB6IwXOOJZDmn1jkl5zuEpnp6B/jYOoUbwJJaRulZRuvDM+iFa+qFaBuHauqGn9CPOGERpG0aDC50DjOPOq9uHtDd16Be8g/4aHbIp6Qsxot/fWvndlqLfPl/e+XKZ+6E8j4NZVXtwc9uJVVqNWqkTW8vntlbOvVixsK18YXvF4suVS9srl16uXN5RtfIslasvV61sr0Z4uWZlR/XKzurlHTWLa1Qv7lCzvQphm5rt1UvAtpqlXTVXn+Hl6hvbam++WLvyUsX8rrLFvRUreyqWt1fPba9c3FV2dUf1zV3VV/eULbxYdXNL7er+qvbDRS2HKoR7qmafq33wYuXK9qqVrRW3t1Zc21GyurNy9YW6uedr5rdWXX2x8tbWkqtbChZeKlqC72hb2eJjkP2XyhZfKF9CgJ3SxRdKFoAXS5deLF1EKFl75IXi+a3F81uAornngcJZYEsRsn2+YPb5vOnnc6/8JmfqN/nT/5YzbUpRvF4iexF3ZUvW4FbyzHNZ0/+m5rkMYO458sJzxIXf4Gd/g5/bkjrzG8LEq6ltPpaN92Y++f4N7n//938/ePCgs7OTzWZPTU394Q9/+GU3wXAimUyemJj4Zaf//WfNzc0RicTvvvvu7z9l88j/A6/Apg79gr/M/+JT1OmQ/vyi/vV58/v9dsv5Fxf8T9x1OfeFo+63DvrfOep946TzlZfu75Ms/4vi/beegEcTzjfmzBaW9OaWdeaWdYEZ2C7pLswajUutJHgroU9oq2t6p0tOl0s+dBCxbRKLTZzwFpfJIbpVWZaUCitWozmPYiyiGohpBvxmQ1qlXkXWBVzMsUjvdyO83sfGnM/DGZSQ9EvJeiVko+Icl9I6YomAT5YOoaVImRwKiYZmU0XTqaKJVNFYqmQYLRlIlfSixT1oUS9GNJwmmUqTzIE7gQ6hJAvJ4oUU8SJWupwpWsyv6c2Or64NJcsSCaPZqXP1CSucyFVu6AI9cKrWvzfTWxbtI/AIkTmmyB2IXI/05ih8BQmTVZyEqY1ObopIag5NAnUB+WlGli5JerwDa5gkNPonNPgm1vkmVwemlUeTS7G5Rbl5eYUwQyE/r6CkpDgzO9Mj0NU7ziW1NJZYn5QJQ7eb4tEN4SkNIejmUFRjEKo+IKXOP7HSO6bALSHPq56bOb/a/dlHK1/evf7w2vLN6cmRNmW3VDjV3317cebDlbkPl+fuL83dW5heHh9ok7KamosyilKSc8ITi0JTq8OxjZE4SiSBGplOiyKpb9lBjX7i3h0+q0F9TAxpHVoMiRYLdXcbIdPiMunxP4xaPNbJYkDYssaGx+MyIYH5KeIzmWtkMZFgRwMS72zgaf9Zm/2g8ZwsYP3rql9qBkICWQN4ERN6q9TtVY/5EeVTO+EzaBSRHkuiRT8BzJMek06PBYj/A9EEWtSz0BF3fQY8PQpHj4QxHsgkjxbQoadIbYFphKEaYH8dCDBBnCA12ojaoyBKisTATDkw8PrAhGq/qCKPiEzXtMKQFm7e+Ljk1vLwRytTH69Mf7w0fW9uYnmkj1lb5udqa2F4MTkmVMajL04MX5savTY5vDreNzfS2t/NoXEL0wpConPdkUiz1iuxEXTIG02BIAiahfzXwVD90C1qYIfqh1KT3ALpkA+iQBovonqDCz0F1TeF6pdC80uh+6EYAQCaCYAaIXa0jtqRQjSksUOxj9FUyq0HRKBDyS0ByRSExCa/uAbvmFqvqGoPcKF1HYKAKEg9Xw4Zup0LAxXsvLJsPTNsPUhIQOSKtXLGWDihzR1TTO0TjWzj9W1iwIh0LSJ0zMIuA+agQ5F6JqGXLvuduehz0jD4rFWkrkuEcWCYdVKga4a3b6l7WL1bPNUdTXNPbXFGNTok19jHFziGpzn7hHnZuwWZWYTrmkReMo26ZB59yTTyvG7IKd2w0yBCiA6FnzaK1DKK0jaJOWccc84oBqrmtI1jtV7cXIb157+F/hodykkQfrSz4rOtGY+25vS/nOf5Ad7jAKFyT1b/TkL52XIz1Ni2qmsvVd14uXzp5YqFHeULuyoWd1UuIVQtv1J99Rl2V62CAr2sZkfNys6ald3Vyzsr555QMbuzYnZX1fzumoVdNQs7axd31CG8XL+4u3LlGV6pWN5dsfpS9dy2upEdddPb6q4/X3djW92Hu6vuvVh78zdNi88zJl+jDx2gdB1ooJ2sijtMMD+dF3W8pvzdZsFBauurLT0v1k/8pmb8N/UTW+qXXqpd3lWztKducVfN2M6Kqd2VqzsqFl4u1zD/cvncy2UzwLay2RfK518EyuZfKJ17ESiZ3V46r2FbydwapbPby2fh4G1lMy+VAtMIxVdeBIqmXiyYeDFv/IXc8S25Y89lDtgxpG+WS14mze3IHXqBNP48QJ78DWniufTJ59KvPJc+8xxxdivxynOEiefwE89jJrZmTu1K7R679dUzt8XgQktLS8nJyXg8vqSkJCoqqqys7JtvvoHDIH6BnnaIYuAYzYf/pf4PHoEtfLh+ADwCR0LHx/Ly8pdffqk5Zv0/+BA+q3kS2ML+xmBn/Uk0zwnHaE5fP+X7zwYvb3Fx8d///d//D7zF33xJf/8V2NShn/+H+V99BjJKYVlvdklvZcH43oDVfN7ZuYCTd10vPHLU/9bB4BsH3S+cLn4dYvgfhZ7/qQj6bszn7rTt8qLR7PKlmeWLM8uXZpd1NNu5GeMRobUQYyvyDW9zS+90ze10KVQ4Z9eahJEMzTI8LlYT9FkNxnyaroh5Xsw6I2GdkLGPS5gnRTQtTuO5itzjhKR3cQkHC0jn60oNqbXG9AZjar1FfYNHGZ2QL2LhpQNJSDS0kIIUwk1hxCNY6BGSdBPlnURlG0nVmq5UEaUqgqQTRm9jJeNQKYcSLyWLl5PEy8nSFZR0lShdzaKMEzBNdei83rKcJXbatdbg632uNwacbvQ53eh0n2V7dWa48f3dxU4xoEMCtwx6OLkmjZCbi8LVxCc1hsc3Bcc1Bf0QATENfjFIN4JvQnUgpiI2oxQPVXLQMlSA6FB+cXERgYQPjvJPIcVm1RDzmjKKW7LTyhPiS4OTa0Pg9hTGyoERJdf5x5R5huW6hJKdc+qT2/oYc1M9y5ODswPdPRJBS1VpVXEOq6VWKeV0Kvn9rcKhdslwh6RTxmquL8gpQGOyohJzQuOLQ1NgcHhDeBoFbqNhrkMEjhYJ0x00wJBlPD16/cPv78BnCYxoIiOaADtrd+1wm/7sLX46OBIkSIgVxP+DgRiHmUBmJpAQ4gEyK2EDiWTWU6gPewo4dyMkRryGdEYCQHqKtU+tH/N37yD1h0S4PlTEOfFqcAjR2MfgaDHfR/3Zxz+Ixz8LLBWc5wnwI4AfE/xooM8HgRYJ3T6pLREAmhK+kZTm0O+DoiABJlLA+RTwCCxsBQM8IiCNTGgIiq32jyrxDs1yi83yzqtOFspqRoYks+PtSxPwK9e7MN4z0dfKaCwP9HXSuXTKzcWmtCirUyUa7W4d61SOtEv6VZxWWUsLqzA1PyQqxyOqxCOm2iuhwTu52QfV4gvmk0r1B9CQ8ND8QX4QsVGTrCaxxXedhBbfBKpPAtU7ATpsaL4/SBLNN4nul0z3B1IYASnMABQrMEUNih2EwAp+mpAUphpGMJBMD0ykBiS0+GuIa/aNafSOrPMKr/UIq3YPq3IPrXQLLncJgoAISuYgI4KquUJHZMRcDixDhMRE7mQbV6KVE87CEWvukGpul2Jqm2xik2BkFWtoGWNgEW1gFqVvqsYkUk8v+Px531OXA7WMIi6bR+vbRxr5BltFetlhXNyzXYLKPGCCXGyBY0SmTRDe2jfFwSPM1cHVx9wqzNAg8rJO5AW96IuGsZdhudULIafOh57UidC6FHbqcshJ/QgtwyhtxIVizxkiaBtuTpb7RW+gv0aHPjGn/O43WZ+9UNS/u9znULbNkbSKPdie3XnFF+ovEya2Ntzd2nR9Z/WNl6uuQdiyowqJWXZVQYxzbXfNtVdqbzzDrpobO2tuvFx7/eX66zvqru9CuLa7bnWN2tXda6zsrl3ZVbeyo37l5YaV7Q3I9vvPtrf2+qvVN/dUrW6vvba94ZNdTR+92ji1r6HtzSb2iZq8S4UhJngDw6Qjl+LfuxTxnlmktnX4KYuIA8aRx3Ujz51D6Winm1zIC7hUlneyhvJ2rXJv7cTLlVe3F3+4s/zqzqq5HVWLL9csba8AFrdD8FUxv61yDqFq4aXqZeDFqqVtlUsvVSwC28sWgG2lwDzwUglsF14qXdTwIsRHarYWzb9QOL+1YG5L3szW3OktOdPPZ195PnPYvIW9O1uynXAVBOnFjJkXSFdeIE9vJV/ZSpreQpp9Pn3heeL8c4TpfyNNv5Q+vzdlfidh4YWkgeGbXz9ztwpqgcPhQIE05WfXr18vKioCq/nzn//M5/PDwsL8/Pwg84Ge9itXroSGhoI1+fr6RkZGjoyMPHz40MfHx9DQ0MHBAYPBrK6uRkREQMRUU1Njb2+vpaV17tw5OIDBYMCWx+OB5LS1tcG59++v1ezBI7AOL5zl4eGRlJQ0Pz//1VdfgZUFBATAKfCqHj16BKfDs8FTwRN6enoKBIKBgQE4Hr7633/nvXnk/4FXYFOHftHf5n/pSVu3PLe4aLy0YHxjzuLDbquFrLNLfifvu13+0tHwWwfDrxx0P3O6+G2MxX/Xh/1Xd9SXE763Z+2WF4znl/QXFvUWFw0WFw0XlvSXFg2XJq2GmLbCJFuZd1inK77LJbvTNU/imF5h4JdpalQWqc8pMVUwDBSsswr2cRX7qIp1SMU6qGJ9oGQcVTK0eXXnavNOVedqt5Tpc+pNxTQzCd2UT7WktXhWs/CFQiZJPIARL6SJ5/HiqXTxcKa4J1/WWqKQVbRKqtpF1R3C6nZhuZJfIhfnSxRZwu50wRhBOIcTLqSJFqDpiCCBdGg5lzKeSaSxcyqv0ItvKlNv9fleH7K8MWxya9T8w1GH250+49VekghXiUuo0g4jcUlnB6Y3JBGKM1IzKhKxdZGohlBUQ3BKfZAGVMMa6g8Dkuv8gJTqIFxFXGYJQa1DhYX5hfnIKIW8rGxydh4prygjtywzryqbkI3yi3b2TbJLKQtMqw/GNgRjagNQVb6xRe5hGQ5BWBtMXmBtE4nPrJQwavkNlfX5mekJkQmh3vik8FxiUnEmqioX21hColZmN5VnFuakENMjsBnhaXkR2NJIAvQONUQSmyLSKREkKhBJpkYDGbSYTIAOxD4LLYZMQ44htzwhoyU6c42YLGrc98mmxuXQ4nN/khw45kf4sRPz6AlALkJ8DiM+l5mwgcRc5ho5jAQE+t9L9v/H3lkAxHG8fx+3JAS5wyHE3V0hbliQuDbapo0LEYJ7gCR4gECEJJDg7u5ud8cZxx2Hu8MJ77N3hKZJ2qbt21/Tf7l8u53dnZ2dnd2b2w/PM89wcv52bb9mr4n3DxxdMPaGZuGIk3jgdd7I+/sxfdF6xtl7gXs77j09g8jzU43dgnueZ7l773qeueNxGnTb/bvbHqO65X7qltsXdNP91E0PiOdx4peCLaduen53y/O7G26nrjqfuPTo2EX7wxfM9l+4p3fD+OhDp+svnlkHv3wSHfg0MeR5UujLuPd+T53MzxzR3rJhqdauTbcvn/N1fRjk5xHs6/bu6aOXzlZPHz2wtrp07f6hi8Z6P1rr/+RgcBWC1rsdvO1xGGToeQR0+ymiW56Hb37QDc/DoOseh8Z0zePQr+k65PylbsDsRlCg99Gb3kdvwNLnGOjWs+O3np247Xvytu+pMd16dhJ00+cE6Ib38etPj131PHLVA9Flt0M/uR744cn+7x8bfP9I/3sn/QuOeufs95210zljq3PaWgv0naXmSXONE2Z7j5vuPWa856jR7sN3dx24vd3g5g7969t1r2zVubRZ86K6xveb9p7fuPvs+p1nN3C148w6GES09sBCJOL2ieVbz67ec269wSn1YwbqP2jsvLV33wPNw0Yah2/vMLi2TfenHVrn9u45sm+b1qENO06uVT+9auN3KzeeWbX5/Fr1c6uRIUOnFoGZSO3U4o3HF6ifWrz1zNJtZ5dtO7ds2/ll2y4s3XZh8bh16E/8fv4VHMLvcOnlM88RsTo1w0RvhuENxRvJkx74THNYfTNCyrEEzDsTnPNknYolnlSIu1RKulRJOVdJu2CkXbHSbl+SK07KrVrSDSflgUjaHQuSdK0cFVICR7DFrQIk8bMqpVwwn0jSGS/pTBR3wU50q5L1KVD18p/qZLjo/ro1l5ZtPDV/CzhwHlm94aia2vH1aqfWrT+nvvLc5lWnt6qfUd9+ctMmGAj33ZJ13y1ecXb58ivzFjzYMNP2yhzXF4quOWJOhAmupAmPy1HOleJPSidx9RiWJRyVTXpSAZr4uHzS43KuN+AkjiY6lU4EF0GOJgBH2ZeI2nFVLGILKgJMErYpELYuELLME7bIFTLPETTLFjNLW+doL2EaKnSnTNgsQwgAySiL/0Emn1Em3/1M/nvZfHfz+e4V8t0vFLxbJHK3TOhuMdwQwRthKdWNn7wWg5vc999/HxQUBNYY7rCctra2/v5+IJNjx45lZWURiURAHW9vb/CCAxyCnAAzdnZ2N27cALMSoNH79+/BIgRYBQcC2MBqV1cXTAF49+5dS0tLOp0Oq0+fPgUDFGy0srIC3ALW4lYDCgfsAT89EolkY2MDINTR0YHD4YC+ioqKgMQCAwM7OzuhECgKHOSgBMA2qMk4Dn2DePNHq/SrOIQnkEvLKvMKitIyssrLK+B+R0ZG/tHSvyb/2rVr/0Tn+F8+RFCAryF2H6gxQrfeR7PqyhqM/nKq9voWDfX2veqtezc2aK3vvKAx7HR+4PXZjrAjtEgdctTemtg9tTF7qDF7QbUxu2ujNAhvtPKs9sSe3JWieyxL62K25rVMrWsxO875q2m/0NgaeXlnlt3unCcbM5yWZzgtzHq8IOvR/OxH87Ifzcl2WpD7eGXGw42JVmrxlpuTbXemO+zKcNyW4bg11WFXvKNByKPL/s4Oz1z9Pd3CvT3Dnz8Nfu319r2PX/hzz+hXT+LfOCUFOCQH2qcEPkx8+zD6hVOIt/Mbd88Xri/9XN/7uAV7uyN65h7y0i34lb3/q9sOGZY2ZE+z+peX6AGHqIG7aO+21gdtbwrSaA48iHc6kHpWI1ZHP2HP6QSNH6P0fnp/9IcXF8953TnjZnzc2fTwY7NDT8wOOZsd/iBIc3XA2Wz/Y7MDDqZHH5r/8ND6vi0EUECmHILQcuaWZuZW5ma2lhYPrSydrMyNL33/veb287vX3z25x/nBcU+rk+6WR51NDzrd17O5oWFxeZfJhe0W5/c8+emAz+VTvj9+53X+hNNRA1OtHXd2b7q7e5ORhpqJ5mZbg92Pj+1zO3PA7cJhl4tHHv90xPnGSbe733kYn35qccbT4tRTq1PeNid97ECnfOy+e2Z/GuRrf9oP0ZlP9Mzu9DPIwxHk+Uxn/OzOfq4X9ud+TS/tz3H1G3l+9diH514+PPcC5HD+S7rwwmFUzx0ufKW4h7x8eP5P1OeTQ57bn/VDBG3IbcwxwRbuLq7Ofa5ndmef2Z0Za+rfSMAtA3nbnhqVDXI3vWxOetqc+Ct6CiVYn69qhXkAAP/0SURBVHSzPO5sftTpweGHt/TtLuvYf6/16AddryvH/W9dCLp/OdzkZozF3Qgzw1fXL1ju33tj+4ZbOzdZGmh4XDj5+saPgbcuvb5yzufcEedTug9Padqc3Wt/Sdvh1j6ne3rOpgbuFgc8rQ7+LOtDnogOP/1IsPqJPKwPf408bQ572oKOPLVD5Gl31NP+2FPQw+MgL4cTH4u7EZH9ccjmYXvE1foQIquDzhbwVTV4ZGbgZLrf0cTA0Vjf4YEeyPGBrsN9Xfu7OvZ3te0MtW1uaYGsb2pb3dCyuKZhdnmP8Y+7jC7uuv/9jnvntt09u+32d5tvnlS/cULt+nG1a8c2XT268cqRDVeOrL90aO0F/RVndJZeMFj509F1V09svHl8s6GeuvHezTY7dzrs2Ptwx17bbXsst+4y2bbt3k71W5pqV/XX/3hwzY+H1lw6vP7ykQ2XjoLW/3Bo1Q+HVlw+subSwRU/6C29uH/5pUMrLx1ZefnY6svHV186AVo5UUzov/z79eeu/a/gEGGbR6aY1ffy97bOuP5A7la66AO/GU9W3M0VcauY/ASABy/mgZVyx0u4YSVcq6TcAIQwCAiN0k41yuMXQruPrkp7VKM9EckgCfzHQnniUU+rUZ7VqKeQ+HkXnAXljgOUgnOh3Kuk4LweBEnXKjnP1LkezovNtZdemL722LS1h5eoHV2+9fiqjcc3bDi2dtuJpbvOLNn74wKN7xdqnluodXbprlPLNxyZt/vk2nXfLV9zetW6E2rrzyxUOzVn45G5y36Qn2e1UcXHfrJX0mSPMmk33ATXcnHn0knOpeJPKiSelIu7VEzkgBBXiMsfB4GAixA0gtUxwXaHkokOxaBRjzs78Ljj2JHsisRsCsSs88Ws8oWtCqQtU9fZO0g8iOI3Txe7X8ZvASOIMgUeZAkZZQnfzxYBi9CdfBHDfOG7+UL3siYaZky8nc1zJ1Xqp+jsasQL7uNPbW3thQsXxnAIPNOAN8DtDQBm3rx5Ojo6BgYGWlpafn5+GRkZV69eLSsrgzxgGvrxxx9TUlIAh8C8wy0QsAdwKDg4GNJQgoWFxaNHj7iRFYB2tLW1wbADZJWUlAQlcA+JjY09evQoIBCXxAYGBoCp4O0XPmlpaWAvAgQCdoJdUJS5uTkUCzkB0sZx6Gve9r/xPL+KQylpWSERMYFBYS9fvysoLBrHoT/Xif8dRwnw8ZadWFh6YnHJsSWl+5eW7FxUqbYYv2k5aeOKmg0ryKBNy4k715D0N2GPrS87tarw9LKC00sKTi8u/A60qOC7hQXfLSo8uaTg4PIcrVWZW9fnq+0o3KBRuEGnYIN29vo96Ru3pm3dkKm9Jmf/8uyDC9IN5qYbzMraPyvLYGaWwYwsg+nZBrNyDOZl6i/O0F2WobcSlKm3IlN/aab+kgyD5Sn6axMMdsQcMAg/eDLowLmgQ2dDD52OPHwy9sjRhOMHkk7qpZzUSTmllXJKM+WkZvJx7cSjenFH9sccOhx56ETEoe9CD44q7MCpyP2nYvRPJGgfzNHVKzmgUXp4c8nR1UXHlhQdW1BydEHZkUVlh5cW663M2bk6S21T9voduRs0stW10rbtjd2xK2LvtlAt9VCdTaH7NoaNakOIznquQvetD9fbEGGwMfSg+osDWz2+2+9+59Zja2szC5iA1RKc5Sxh4iFTUysTU2drG9uffjq/cvmt+XOdN6zx37M1SGdbyD71YF21kH0bQ3Q2BGmte6+x/v3eDe92bgzeoR62Y1vE9u2g0C1bg9TV36mtf6e27p3a2veb1oSorw/builix+aInVvCdm0N3bM1QmtHuM6OiH07InR3hO3bGq67NVJ/S5TB1iiDbZH6v6MIvS1jitSHAz9VlN7WPyD9rdEG20AxBts/CFkdU5T+r5YW/eFYJLP+7wgubUxfrPbYRuSMUDJI768Kyvn1c22P1P8tRehti9Db+nFr/1o6XG8LR5s/VpjeZq5CddV/TWG66r8mKCpCf0uE/tbREuDB09oUvGdj0M71wTs3he3aErlnZ/SeXTF7dsfsHVX4ju1BW9QDN218r7YhZItaxPatUTu2Rm3fHLFtY+jWDUHb1r/fse79HnhuNwXpbArR3RSqtylMb1P4L7QRViN+V7pqEV8pPbUIrvS5Uh9TpL76B20eS49mHjtKVy0ctG9T2D61sH3qYTpqIOSrzZX2phDtjSHIkiu1EC1oJfVgTfUgDbV3ezYG7t4QsGt9wM71H5Yb3iLpDQE7N7zdse7N9rVvdqx7u2P9m+3r/Let9t++xn/HGv+da97sXBewdV3Q5vVhapvCN6qFb9gUtlEtdKNa8KaN79Q2BGxe93rbWv/tkH81UsL2Na93rH29c83rnavf7Fz1FrRj5ZvtK95sX/lmx8rXO1a83rny1Y6Vr3auAEmKjOPQH/5h/Cs4lK/ldVvReMOcuz/I3c4SNAufbLnhboq0e5W0O0YSse2AkadaygMPSyAchGQ88dKAMV4EEPopIhkvIley3iRkC8APbHxKgFU5HzIIEr8QbPH55RZOBrQ3Wc4bg/LBST3FKz+tlvYmSvpVqvq8W2h5dNGFectOqa45uXjtsWXrjq9ZeXCO2gmFC/dXunpvCQ9WT0tYW1A8L7d8Sm7R9KyMWUnJ898GL3LwXH7FZrHG+emr9BTXnFi44cRqtWMrNp2asfrUzCUXFi82/m6a+1vRpxSRp7XSLlgJtyIpZ6zEo1Lxp5gJrpWTXRAfPxDXRoSYiTj2orFV7uCoCU6lIIAiLgUhfnQPAY2KJ9gXT7QtBE2yKRSxLpS3ydr7ym3S/bjJVuHi5qn8xgUCD7IFH2QhznJ38wTv5Aoa5gkaAgsVCSDOcrkTb+fwXQ1fa56Eo/d+8orc0tJiaGjo4uIC1AHOcmCucXNzq6ysBHQB5IBVQBQAJNgLznJXrlwBPzqwI0VERFy8eBFeU78Sh4BnAGx27twJJVAolLE6ANiA/xvYfGBMETi/YTCY6OjoBQsWgHseGJE0NTXBZARjhMZx6BsHmz9XvXFnuT/cL//jBwjy8tZs3VS7e0eN5l6ChiZ+ryZhrwZ+z16uCHv2EiGhoYHV0sBpa+L2aeJ0tav3aeMRaVWPShuvvY+gqYvXAOnh93Klj9cwwGsa4LV0cVo6OC0tnLYGTkcLq62D1d6H1dLBampjNbVwmprVWtrVSIZ9eG09nJYeTkMXq6GD04SN2tXa2khOLV2stj5G50ClzsGKfQcq9x2o0jmA1dmP1YGNelXa+yq1dSq191Xp6GJ1DDDa+zFa+ys191do7q/UMqjU0ucKo22A0zKo1oIq6RMR6eHhjFo6BG3QPpKWDllLm6SpSdTSIGhq4jW18Rr7CHt1CXBFmno4TT2Mpi5GE6oNdeZUGxJaWlWamlUamhi4NB1trI5mlfbeQl2N5EO678+c8r1t+MQSvOUsTREcAuuQGazYmFk6GJneP3DQcMXKt1t3ZGrpFmnrl2vrVmjvK9fSrtDWhgupgvbR0a3S1q3UgDPq47QPYDX3YzUNkKUGLPWhifD7DKq19aq19LCaelgtvWptWIWrQ3ZV7dXhaF8lLDWQpsNBq/6O4Cz6SCNrwQUiwmnDUZ8JuY9frQ+HQz3xOvocQT0R/Vzyr5X20amrtXR/Wx9K41wjPDy/qd8t7SszIO3wxSZCNv5Ga3PbGW7Zz03NaXBY/VQYLd2PVaWp80VVaup8Lm5ODKJ9nOf2I304EUZrH0ZLG750XGGRnPuqNHQr9+pVaRpg4HnTQpYYWMJ3R0sfdlVp7INHa/QZ0IRHi/NF1oZ66lRpwXcQeYwrkG+idpW2NuaDKrW0KjXhm4II86uC75QOfOs/EWav9hf1aU7kiznagDjN33lgRm8xZEOk94ngmw7fKbhNH8kAp22A1zmA195frb0fp8X9Mupzlr8QdC+c7yDcYn0c53sK9xpZjnYdyDcLo6EDwmrsG5WmLuxFxKn/2PcLbseHNHwZ91Xr7KvWHr1T1drIw4PRhtu3rwrumpaurIjIP/4j8q+rwF/BIXcdd61phseUTQOkrZMkrI+fihf3o0r5kEDyT4lSviQ5L5IcsMoH5pHxIsn4cEVG0l5AMgA8iOR8auSf1Sj4UkCQGBNs/1gftkOeT0SV96tXet4AmVV8ame7Z842M5xxcd6G07I7js1SO7J86aE1C45O2f2d6qPnW7H4Y50te4Y7F7L6lVg9sswuud422Q7qzMEWNLtXcrBnwkDPpJ4WOXrNvJTUxbeMZu44OHeVweIVx9cuPb5G/cSird8pL762bLbzLQWPYtRTuqQnUdwTN8mTKOGKkXQthSUIoGiMiz4GpJ/RiGMp+piIEBbiGog4ODTBpkDEqmD6o5wtvs6TDPPW+MSpOIbwG+cLmuQImgAR5QrdzwciErqTL3S3UPBeoZBRvui9AsFbuQKGKao3IguIn1qHgG3AXAMGIkdHRxgsdPnyZSMjI3BOA6vRuXPngGHevHljamqanJwMQef2798P/mywBfzr3N3dCQTCV+IQvC4D54BrkoeHx5inHGwEWxD41D148ABGFsGpoWQgIhhc5OTkBDmPHz8OxiiAtHEc+nO88Y0fNY5D/7rfBR5BPj6awcnGs1earhnRDM3Idy1Id8xJkLhtTr5tMSpDC9IvVXPH8oOsa+5Y1xhyZUX+WLctyYaISIisSHesERnaEEG3rZGloQ2s1hjacgSJn0U2tAaRblt9JDgWEfkOko2CZB4778eJsUKQ+tQYWo6JYmj1kSwphuagmtuwtKTctqBAgiPYUnPbAsTdWHPbrMbQBNGH7dy9NbcsSLfMibfNSZA2tCAampVcv5N+7WbM3btvTIxdTE1twfgNZiHEQAQOc+AsZ2lrbmN1z/jukRNux07n3zbG37Mg3jEn3DXHI7LAQ/qOOdEQZEY0NOUszZAbYWjKkVnNHQtum1MMLUCc+vxC3O0fCbnAr9AnR31Dq6NNzW3wXxdyB79K/x8vDRrW7Ev6jQb/4tl/teYfP7q/libfsvgVWZLh2/ezPnyRx77RSAK+4GMyId82Jt+GpennIt02+yBT0u0PMjQlwWN5xwwR50El3fmSDKEzGe09yIYWv67RvoLbY4zqF5fw4XI+zvBX07/srz70XTV3rD6I07mNanTjp13cWCU/vTpzMqd7+f8qpNsBcW865xthKTtJ/N/3q/NP1/iv4NC1A54HlS6/l7CKQdmeOxo42aN6ikeTtG8t+lktyo+iACTzjCz/jKyAoEstSMEXoAWRgh9N3rcWpICkqYrPaSClF3SlF3UgSMNGbgb5FzQFWOVI0Q8Rkucl/WMpv6RPf96g6Ncw5SVN/jVO0S9oueUmu7eTikpnttSsaqIuKqlc/CJw8SPXmdTaY0O9x1mdR0faDoy07Wd37GV3bKHkbY9/qnZtr7inoUIDVnW4Y2J/s/RIoySrRZTVKTNInZ4bMdP0rpKRnXJIxqxyPJpKUikun+qXILf9tf7kJ6lS3hRpL7KcF0bRpQbtjgM7GEgKLGOI8x72Y/0Ck2A8FZiMOE50k0bNRKUTHpbCmCIxu2Ix2+IJNkUiVsUqT7K2vXFRsni+KyoObflWAEIpmOYKmeYImeQJPigQMioQAgSCsUN38gQMs0Xv5PPfKxa+nyf+Y0Qa9tOxQ/DGDEQEw3W8vLxgYA8M44EA1tyocUBEEBfBwcEhLi6Oax0CBznwmgNWCQsLAw83iKwNAANQxH3tBjMODBwCyxKkwR0OCArMR2N+ccA54PwGMbI/mS8Ihga9ffsWyoQACWCGgvyQE1z1ALcgrsNYrDkoaszLDuxLgE9w4Df+uj9evd9ugXEc+qe7+T9+fkE+/oYf7vVYuDL8I4ej0ofis4dis0CDcTmDcbmDcXmDsbmDsdmIYn7WUGzOB+UOxXKV83GGz9KQ/0POuLyh+A/6sJFzrk8EefI/EdRnKBbR8O8rdzg255eCo/I/CPZmD3OudCgWLhmqx1nG5SJCTgEJWAVlD8VlcZaQZ/TsHxKcK4rL64/NJvuHJjx0eWtp521m+QgiypmZWICDHHAQ11kOpmI1s7K1sLU1tbK5difZ9VlvPJQJ1csaiMnoj8saiM9GlrAKLY8ok7PMGooZE1Rv9HRD8bmjgloh1f6iODeIezn/Xv38mI09b19KwFPxVRq7p9w7+xfbJwf5sny9Rs/4yXm/suafZRt9FMe+fZ8kvvSgjn0BRx+ksUbgPuRf1mBc9gdBn5A5piF4gEfFbYScwfjszwQbc79GP3cIYz3DP5dAOr3P9HkNOXk+7rKgw0Ta6sOj9XHzfkV67Ev9G4kPvd/HHZECCv3He/3/+hF/BYcuGTy2Q1/Pnmhpu/nlPKcSKS+qzHOa7PM6Od86Wb86RUQIwCg/r1d+0QBSedmg/KqRK8VXDUqvGpX8G5X9m5RfjwpWuYK9XCm9QXapvG6a8rpZ1Z8jSLz5pWDLizbp933K76jLXkTOubospnxeL1W6Mx3dETGxIVysLl25oXzjQLPGUKfeUOdJRuc1ds91dtdFVtt5ZuuZtHfqZ9fP0lKZckFdFpe+YrhZdrBRmN06idUmwWydxKaIswiTuyslukpnD2TLt4ULdkWJtCVLDOImlTUrHw09quQZh/arV/BtlfOo5di7wOqFuP+B1x/XP3DUS/ADI3ExaRSNkHgMHC56BGH3KiY5IJr4sHyCfRlI1LZiom3Whjfvd8e+X/A+fKJJoqhpsZB5vrB5nrBZgbBpkbBJkZBRkaBREf+9QuE72RPu5PMZlQjcyhH5ISIF2/Tn3tHBmQ1wiDt26I/OfwrHAjKB8xtYmcAc9OcqMH7U/70WGMehf9/PDOBQ/Q2bXreAkczKERydTWgYqaYjwteP4Bs+CNK/FGT7gupHCFxx9hIbf9bodvpoBiLkgTRHn5TMXR0tvHGE8LE+Puknu764+kklIU/TCKGZI0jA3rHajh3+xesa3cjGN7C5dSM1I5f2oQW6ywiZb8P8Hrnaw6SrJuZmpqP/zAGIzAGHIKCCFeCQjYWtnYWtk4l1ZmAEA1c3Ul0/guU0NdJWTSPE3zo10g5IHtBHrfpRHT5tcCQnVPJrxC32b9Mv7iCnnb/+XF9+zD5rqK8qEM4L7VzPWX7chn/uwn95Fz65Kb+/+udO+tlRn7ctsoX7kLd8EPdp/+viPPBE+gdBS441JudhIzWNkBo/E2z/Cn3Vg/o1D/P/jzxfbKvPa/iLbB96g09a4PefBM6D9JXP+ejN/cWtVJSV//f96vzTNf4rOOSqbZcpavZ4icc6u3KZZ/XKfnRlvzpgHpDqi0aVV82qL1tUX7aq+rd8RDItqm84CmjjampgO2jauw5YclchPf1954ygLpDqu3ZVToYZ7zpmBiKaHtA+LaDtY8GWmW8GlCNaZr0MUT227oHNBHbXrJY3Yr0O0xleIt3vJfEBa85tkq1KOs5s/36k6+5Il9lItyWr8waj8xi+RKuxfmMTdsdtA3RXw4Lairn1ZfLsVjFG66SRNtmRRvRA7eRB0uT2gmlpditDjsuy/eawPCWYHjOa7ScwaLKxxdMWWRxRfZ4o79cq60+WfY4Fd76xUU9jXMQdKIUMnfpgO/qYiCZzoGiyE4YrcceqSQ6VkxwrJzysFLWtnGhZIPUkXcwmZYJVqaA1VtiqSMgyX8SiUNisWNi0WNi4WMiomP9+kbhRgcS9At67BaJ38iZejk2t/nTeoa98yQYEgnAIYMaBET5/FIfA4APhFlxdXRsbv2Cb+soKjGf7v9cC4zj0T3fzf/z8gEO0W/adnu/ZuTgWoWGI3MgkNTBJ9ZzlqBikegaJ/rGY5PqvF4tczybTPxGLVPdBdBaJzvwjgvwsUv3HQir8WZU+qTPnKhp+Ke6WRs4S0qOX+eXKkOuHiXVDBBqrpoFNbWFTm1k1jSBmTWMXriY7PNb7iau1lTUSTQ4Jro1AkZmJGZiHINy2pbm1FUc2FjYPzW2DvF+1V5HZNU0sfD2TABfSwCY3wfLj837aJh9dHbTnJ+Lcr0/UwCI1foUg2y9a8m9YRe7vL/X1Z/z82E+3cBrt655GpBrw1H368PwNl/z1F/h35IR7+vV3/ytzcp8lyMxtQ664LTlaAnQXDHL9pxr9fsFX7FfFJHH7nG9M5AYmdIaf6xcd41h/8qHr+CMd41iX9VlP9YvO9sNebgf1SQ/WoCAr98d7/f/6EX8FhzJ2ur2RtNl3N1sslCbn3zTjef20V03T3rRMe9s67W3btLftACrTAxCAAc0ApOFQDVcAPFxxsQdRcCdoZkgXaHZoN0c900P6ZoT0zgzunRPSMye4e05Q15zgrjmhHTODWma865oe0K8a0DXtfevs4M41r95NubRuro6y/RMZVo9yR9JE3L1J7U9Emfi59djt6RE7ukiXmC0XRjrusjvNmF22jE6zoTbDspQDniYznH5S9bip4nF9pp+JCjVvMbNHYqh9EhOGEjVL9xHFBkkTuioWhzktibmvMhiAGnIVqrsjSXMUZDWrFGbO3Xhu6hyn27NfV6i8AlMYVek5lTsCStEPnP1qYKCU7DMyIh8y2hsxGXG5CELhSblXQ7QJJOCEG17alSD5GCf1pFraGS/xCIsQkWOVuBNwEXaiPV7UrlTcrlTMskzEqlTYEnCoUMSySNSiSMSsSOhBseD9QoF7BWJ3c0WRoNtFQrezRS9FplT/SevQ/7138fEr+sdb4FdxCAII2ji4BIdFQcB1PB4/Hlnu2/k5Ahwi37Rt8Qxk5GGGifQ+Mn2QVDdErIP0mIZIdbDxYw2R6Z/rkzxjq1/MDGVyBYzx5wSVHCLSfhaJNvj7gquAC+Tqk4v6+fAhEm34M/XjKMTU3Mx34fkRccTMgpYKfC+B2k+kDZDqBoi05vLqpPdhrnaOTuY2jyxtH5pbOVjZ2FvZWFvCNKwQZBsAydLC1NLSzMre0s7V7lFeTHI3njqEpw/j6zhE1Mgk1jM4TQFLJiIaCNIgpD4fGhwSjM/0eQMijUOif4WQwj/T6K3hHF7/K+IWPpbzn0z82oP36UOLXCmVc7F/oLa//nDShon/W33hTn1+75Cr+/jL++vpj7938GUH2ud+5SHB1c89wEfpz7+to9k+7yU47T/2dfuNBPeb+DXf3/9pniEy7XP9oXoOkKB/+OuqQzoZRPTPNY5Df+LH9K/gUNJW34s/JE99WzclsGP2m66p77pVAxHUmfm+EzQrqAs0O7h7LAFpEAI2IT2zOJod2vuJ5oT1geaG93M0MC+SOS+SMT9yeF7E0PyIwfkRA/Mj+hdEDC+IGJoX0bUwqnNh1CCkZwXFz/1p+4YDUov1lly+vqivXHGELtONn9JdPJHRMa2/ZSarc+lg587h9suMznusLlN294ORnqsj7QdGunex+7WY3etYg2hW3wxmL2qwU3QEQKhBkt04cYQuP0iZOFAjxqAJMUiyAwnig/7oDm/x/lhVJkGZSZ6Y8m7mbh2VOQeXL3l4b1Zgpbx//5RXiHEMHAWVntcpcKT4ApbI2Cc531pZH4qsd43MUzLak4j2JHBCjUOIcALKnSQNciNKOFdLuFRLuRImPcaCJj+ulnhcLfUYL+WAnQy+c5alwhbFYCAStSwSAyIyLxYGHDIqgqXY/Tzhe4BDxYKGOROuRqeO49A/DgHjFfjQAuPWoT/RM//DhwAOkW7aNnsADmEZBHo/GXkvgbdGhAc+gMofen38o5n/HAshhprfw6GvqMnY+zG8JY9qmEhlfOCQj/lkAEfBxKe/feLh+/Cxv4tn9MuAytSs1ipiPweH+vG1DSWYvIj4mOdvAty9nz589MjSxsnK1g4hIhtrcJSDoApARCYWNubWjtb2fs6exQlp3TgK8hdfAh1YCEwcDCLnr8LAQmDxINAYBNowR4NEqFvdMEeQgZsYRhKgekQ/v8L+nB4i1v9SXwMw3NfrD7TwaQmfFPjvWv0I3oj0zxrn82sZba5Pnk8uoP59+q2vw1dT3JcK+QR1uLQzxjaf4BA38x/7O8VXfN1+g0K538R/r375xflwp74S1P9gNi5Y1nM1jkN/4hf0r+CQy0/xq15SUCFtC1/1zQ4eVA3unR7ax6Ud0NzQXtA8wJvQ3jHNBdThigM88yIGfqnB+ZFDoAVRw1wtjmYvimYtimEtjGZytSCaAVoYM7w4hrk4amBheMvSSOycGyuWHVDaoT1js86qfQdmk0KWMlPEuwnyzAbl4XTpDn+F9gCZ/vSFrDY9dueh4Y6L/a23+zuuDnb+xOy8xO45xO7byu5dxuqTHe6UHOoQY7XysNr5RzpERlpEWFQpFmkqG48ayVMaCBMfCJEcjEGPlKgw8sV7EyUfWcxdr6G4UX/q7JNTFvk/UwmkTH3dMje4Z0ZAOzgEwhApWKrA4CgYJfWyQeE5XcG3Tv4ZTd6nFgLuySJDjCCwOAwuIkh5gtWoBiThipd0I0i5Q5w6/GTXanFXGGVULe1SLf0II2lfLm5VLGpVImpTMsG6ZIJVsZhFiYhxibBxiahJqRhEVrhfwHe/WBDCbd+ITcO3jL+Nj7fAN9IC4zj0J3rmf/gQBIduAA69Y+ThmAT46yPHFvFLHPqjL0b/mvyfW4EQEKKxiHUgMNFwcQgSyCqhrquSkBEU4f3wsZO5tYOZ5VOHx5GvAvDZhZ24mkFwpaupByjqrCDUFVRUZ+QXxCZF+gd4P3YBKHpoaW2HDB8C6xDIwsrUHGxHT52eJLwPI+eX9nJMTEM18HJTN8i1ziFLOr2gvDwupamkcoAIdMo1GSGk9KF5P/5D/peJ6DNM+t133DGzGODWGA+P2UC478dfea5vMBv38j8Hgy9W9ctI8PeBELfkv+278+nTwgHCjwl5DBe/zIF/W8U4l/wle+y/bOPfeO8+ptZPn95xHPoTv6B/BYdOBuFnBTdOD+yZ835wbuTQ3KDOOeE9HAPOwILIQa4WRg3Bcv4HLYBVjoBnQItiGItiPwjSQDixINaSuFEtjWUuiWUtAsWManEse35U3+KEgUXRI4vCWSvj6+cFBU0z3Dv/9vr5P85feGne3PMrztydXRWhOFwnyOqW7EkSbvOTaPQVb4+fONyiOdT6U3+Hc2tjQC05qrIisiA/ICfreW62R162R3lBAKHCh0Zybqlz6Wq43texsbdZmkUVZFRObH8r3OUk0vdIePi14HDQBEakUFvcJP/X85cdU57z/eIl59YvuDpHwWzP0rDMmYFds8FK9rpV9U3b1LftUwM6wGkQErCq4t+i8rJZ+UWT8guICQ7x9BBvOs7cSmS0F0XGB1ZpMt4UtFeNlAcRlkgIb3cgItzkJxgJx0oJ+/LJtqVi1mVitqUTbUonAhFZlomZlomalk0wr5hgArG2C/mNSoSN8sVvxY/j0DdCAuPVgBYYx6E/0TP/w4cgOHTdrsXj3XAuloGn9xPrEFsEsXYIlgTaf1BgjeFaZsANbxABFWTJQEZKwACVhtYKQkJA8BMrOxtTC2sTczszS5/HrvEBwdVZ+V14ylBNA4PSAGAzRGnoI9W1YUnkvJLMsOjAp89cbR46WFjbW8LwISsrM07obTNzBxs7XzfP9Kg4Ql5JM4bYQajtJtd1kWkt1WRsVkGo3ysfx8dpIeEdOBKjhjPIhAh2pDrEXoTcGhjIRP+DQsY+/abg1nMFDwBXlCFiDUdkzhK2/P6phwn0b1JI03EEia/RqHXuw1H//Orv3b7fuLm/eFoG4Q8fRK7qwOGzn0gF5P5IyDMP+gunGz/2/3sLwB38wld+HIf+xC/oX8Eh3bjalSHg/zY4M4K5LJK5KLJ/bnQ/QjgxDA7VMLlUA4mxLWMblyYwQcsSWR+JvSyRvTxxZHnSyIpkrthLExlLEyEbc1kCe3kCe1k8a0UCc3n88JIExrIk5orEwdUJ7RuSmtYmtK9Jwq9LLViWnLAiNGmJ/zPTxCPtDUqsdoGhZikmeQK7duJQ+9qeTk8s1iso2Mj72RUnp3NOj3SdHu966Khl+1DXynqf8f2jDwyPWJsccbL7zsvlVmyYdXOdXX/DxkGqcF+2ZE+g6JDfZPZbyeFgybYQ2efRR5a88Fr89uXywNB1b0s3hBUtCCucHdIInoFgEwOfwBnvO7lRIsBvEBkrBem3rWA7AoHJaMrbZpU3EGGPrgTB93zrFHzost5URT86SOl5vax3LUjagyzpQZJEPOhgQBFusgNG3L5ygm3FBLsycbtycduySdblE8zKxUAWFZPMisVMSgRNK0QfFIrfThjHoXEO+XZaYByH/kTP/A8f8hEOYcZxCN7/uO++A3jqAJlOL8XkxyZVpGW3VBFHR0HUNtLLcaGvAhyt7azNLa3MLGwhsralrbeTc/iLNyVJ6Q1l2M5qSj8M9aE0wCH9BGo3rqa+BCnnnfdzd3snMBY52T20t7E1NwPnORhXZPHI7qGPs/t735cR/gGJoZFxweFBr948dXZ7ZGtva2bu7uBYkZ41SAa7UD0TD6iG/KkYqjeIh/et38KhLwHJGA/8/Gb/+Svvh7d/6jCBq9phBIRIHCICOvoUhz45Efj+wYP0LYpQB5T7Nfp2+OeTmvwFPvkyDvXDcEEirQ9hodqPRAP/z3Ec+gut/f+dhbgFconoFxrHoT/xC/pXcOhoXOOmYMbMUObUqJEVMSPLE9nz4xH+WZrARhTPXpYwsixxBNJLEj5sTATmQTYuT2KDPmAPAj8rk2GVtTKFvTKVvSp1hKsVaSxYRbYks9cks1Yns1enDG5IZ0HOJUlDK5MH18T1rY/rXJZM3RVB2PWySDscvzy1VTG7/TLpeVPXNFaz6FArerBDvK9zc3Oj94tntyyt9IxMtY2MdYxNdt2/s93KVO+R/XFrC31baz0rS21rK21Lk323ftxy6ujSwwYrz55Uz02x6G291k1VYBQJMYKVWUFKg+8nNQfN/jHMSzl+YE78wPy4nrkxjAXgthc1PCecuSh6cF5477yI3nkAhxF9s8O65wR3zAqCwVQdMwJbp79tmcGNM/Guc+q7NtW3Taovm1T8mqY8a1J5Xg/h+OS8aQrPGhS965R86TJeNGkPCtqzFu1Ri3KrkXxMmOQIkRUqJ9pXTLavnGxXIW5TMdG8QgxkWTnJomSCWZmQeZWoSdGkL1mHIAo2TB/UwvlAAuYg+t3XZZjw5+M5f2DcO4TPhsNhwqKBgYHfPRzmVIUQc3De3805nuH/dguM49Cf6Jn/4UMAh4jXuNahcRxC3jnA8DJAoPYSalurazKj4r0euzx95Bz84nVJSia9EteKr2kjUUsycp65PwUcMjc1tzAFO4+FLcROMLd2f+j00u1plH9gbnRidXYBvbiqtZLQhSMDIDVjCLSSyvLUzNiAYF8XDydrWztLCLNgATYiG3MLiNCNYBLIxh6GG9lAhDoYa2RhaWpsbGdumRIe3VCJh/h1g3jgGY63DIQx+D3r0F/GoTFyQIhoiEAZQpZcm+GvGqbgpN8iCI3i2TgOjfIzYh1CBMPewDpU148883UDnCcfEYeFOBbIcX3rLTCOQ3/iF/Sv4NCJuMYVMQPz4xkL40eWxYysTBhZksgEyAGMWZnCWp7EXJnKWpUGqz9rddrIqNJHVn/QmowR0Np0ZLk6Y2RVJizZazPY69NZ6zOGN6QzloOyB9dkdailM9elDq7IYK7I79mTQDjrG3rNwvjWxZNvDHaFb1oUuQAdtHHWOwOdZ0evZLzbPUyRGmgXYbaKMjpXE/H2968f/+n7DbeubLl9Wd3wyuY717bcvrbZzFjTwWa/rbmunbmejane/du7f/phw3dHl547PMPoh3UXD67cu0Ep4tX1wcbzAzkSrACxoUC5oSBBIKIHcV4LknoXxQ8tBQe/GPZCjhbB0KaY4QXRQ6D5UYNcLQjvnRsxAMHx5r7vmfOub35Qz7y3bQtft88NbJkT3DrrRYvyiw75Vz1yb2B6WZryi0755/2Kz1qm+jXL+bTKeNFlPetk3Gko11pJF4qEC0ARScKJONmRIG5fLW6LnWhdNdEaM8EGO8GiVMSslN+8UtC0QOR2TAr+00Dbvb29MKeqr69veHg4TJxaWFgIM67+9ls4TM8Kn7Fw21gs1tPTEyZghdla09PT6+rqfjsSN5RfWloKc7b+337XH7+6322BL+JQe35KKaWtt41OeuflaGxu6/gmLSU9MzIy8neL+xMZ1q5d+yc6x//yIYBDhGu2ze7vhnIww9V1fcgrUe0ggTIIS8QE8Z8TYhci1TVX4rPjknzdn9paIlEQAHiePHR68+x53PvQnITkpMgYT2c3C5hfyMTUzMTU3NTM3MTM1MjYysTcxhTxoHtkbffUyfm1h3f4i7epoVElKRn4vOLa0kpaaVVNUUV5Zm6o/9unj584WttYmppYmZjamJhZG5taG5tBCRamFibGpg8eGJtyyrc0Nfdx8Qh6/jolOIqQWdQLRiEyDFKq66/mvsJ+JHwd8NKviwYGpS/eUO5L8Oe7hvFUroaQA8EkBecCe9fHgjdpTgW4e3+nAr9dvb97769e/ucXPoRc8jcnbj1HiYXLLV8SNxu3/h8dwr18MHuCPtwy5MvOeYqQe0fn3L4PrfRRyf/BTuBfdMnjOPQnfr7/Cg6dSmhZHT+4KIm5JGlkZTxYb0aWpzABftYC1aSBbYe5JoO9JoMJYANbuFqXOaq1max1Wewxrc8eWZ/FXp/NWpfNguWGbObGLOamLOa6PMa63MFNmcMbsvqWFgytymNqZtOPJKXa3rn5YvHiVAXl/AkS6fwi5byyZD7FOl55PK8snk+qWky28cEkNm7CEI2/s3kGve6WuemJ80fVr55fd/3C+psXN14+u/rutW33bu4wN9KxMt1vaqR78+r2Sxc2/Pjd6u+PLPtx/6Ibp6YVht0Lsb1wZtuME5obE8Nt2/N29YcJDL4X634r3v+O70nSw1Up/SvBYQ8MX4nAgSPLgAnj2FwvQa5/4MLoYdDKKBj1xJwVOTgruH9RyABElZge2jMteHBG0NDUt4PKbztk3tZLBjXLBHWpvBlQfdWn+rxd5VWbwstWBZ9mtE8D2qde0psu5Vkn5UZFudSiXChSzhSpx2RJJ6KEA14CoMi+eqItbqJlmah5mYBllbBZkdid+FSYbO2XH8AhoKDq6mpgGEhnZWWVl5fDTEEQ4hgAyd/fH9AF7D8AOYmJiTB9EJlMhszwGSsG0jExMf39/WDwoVAoAEU9PT1gZaqoqHj9+jUUAsfCroKCgtTU1IyMDDqdDkso80+8vo4f8n+pBb6IQ01xgWnY+nZs8hv3+Or6eswL00eecanjOPQnOvG/45BxHPrk1QdwCCJo50UluNo52FpYGZuYGpmY3H9gbPIAaMfMztTCydoOPOWsLCxNTGAeamRyITAQgWD1AXyM4D9j4wfGZsYmQDKAN2D5eWLv6O742NPJGZzinrt6+nt4v3D38nb1cHFycrS1trcwdzCzcLN1gDjd9ubWZsBBxqYmxsZmJibmMMTI0soapjIyM7eztHn2xK0gLgUGKYEPHgj+iv+5vhilCowAHH0h/5cLQewDiCFobLANOOYNEiHAQ8MAqXFU5IYBEKn+wyiUseEo//sE9+p+V79/+aNjZj4O4P4tpbnV+w1xXBlpDDwnLCFCRByDHvcSEFMPsso5HGHaDxYhxDWU4xpHhbCKSAZ8LfxNBNTPWX4Rlf9FwPB/u6rjOPQnfhb/Cg6dTWldnzy8DFzX0kfWpoxsQGw7rLWZ7A05I+uygHZYG3JZG3KYHEECtrM35n5Bm/JGEOWPqBWwQOoFrM35zM35jC2wLGSpFfZvKBpaX8zQzqL8+PyZ46m9ISjJTAHxFJHJ6cLipQKSNfwSWIEJlcITSwVFyoXESXziNSLybVaSHRTVIeKEbvr+QF/DYwfWnT45/9KxVZeOr31wZW/oa9PSHL/LF9SuXtx88ftNZy+sP3N+zXcnl313YN6V48s9rmvQ0v2ZFTEDqc8fn1TX3CB38cft+LT73eGKrFChoXfo/vf83lHWG1J616QwVqewlqWMLE0ZWZU0sooz9gmGOYGWxrO4WgzpqIGlEC4vcmBeaNuCsK7ZET1TI7pgWJFGWKdRfqdHWZdRWq16KF3Vv3XWm54Zr1uVAnoU/HuUfBpVfZqVfJpknzWivBukn9Jl3OvQ7lRpN+rPRORIkHjIsRRZV0ywrBCyrha1KJ14N+m3cQigBYfDAat0dXVlZ2e3traC+xygTk1NDcz+8u7dO3ByA1IqKSkBI9LnOARbAIqAmqhUKjAP5AG/OJi8FXALAAkwCUoG0xD41IWEhHyNW93/pVf/8Wv5vAV+BYd8fG3sXa3tnF5kUuvrq56bPPaMH8ehP9GH/y2HjOPQF3GoMj0HiMUGmMfUzMjE1BimVTUzh4hw9maWjla29mAyAgJCUAjZDjJH7EPmHA4yQTDJxAymYTU3NrUwNrUEy4+5pQ3IwuqhjZ2L3UM3W7unDo6ejg4gN1tbd0srX1v7mFdvsqLjnz5xgzlbzcwszDjlwv9sLC0d7WxtrcztbazcHB++f+pVm5UzTKhh4MlMQg2TQPlMtUzCmKhMwtcLjhorDUquYeJBlFFBOZypkLgB97gaDXZHQMLu/XOC8VRff41fkRNPZf67VcvEUZjVsCQzsSRkWV2DCEtiYAjIFkjja5FxaMhlQk7IQIZ7zcAQGTCCiETtJdb2gRAconBsxf85E/G/iKDGcehP/C7+FRw6n4Z4r63KYa0Bzsliq+WOrIcEAjbsDbnMTQAzRexNBYxNCOQA6iBSLxyVWgFbvfBnbS4a2VzM3lKCaGsxa2sJcwtH60sH1cuHtYo6D2bk2Z7SDVWQq+IRyRWQKuFXruFRruaVxQqgcLzyJD5ZLK8cDsSnROOXIwvJNpsqdrTLD9Cl6QQzy9u6x7VWH9Oefu3U5piAhw3kVDIm9uq57acPrTh/ZPnZA4tPH1h0VGvG9ZOrXz88WxJsN1QWziYXsnFprMKAulC74zvRe7bJpoRZdsdMZ74WYb5R7A6V9Iz1XZPZuzp9cE0aY1Uaa0Uae3UqCxndlAKjm9irQDAOCpTEXIPQUf/sNMaM2O6DyU0BNUNh9WyLkvbzYcXJTX3Ng8M9/QxKPyuwfnBrKFHufZPi+4HpAawpb7qnvmic+ax16rMWlWfNCs+aZL0bZLzrUZ510u5UKfCde1Ij+YgkATjkCGYigoRt1STrKhFbwgSrSvH7aWnEtt+wDo3hELAKjUYDw46Pj4+rqyswEpdqAG/g8K/BITD+gFnp7du3Hh4eb968gbFGSUlJUAgc3tHRMY5D43T0q5Hl4CmEpwcslW3tHfX1dATQM8ed5f5EH/63HILg0FXbJvd3gzlVQ9U0ZGpR5B2oZgCW8Efi/54gWDaMLO8mUYtTMz0fu9rZwOAdcGczs7awgmhyVvdNrIxMbMClzQShFUAgkDGwj7kFLMGUBBAEA4osIe6cqQXktzWBWAsW4D5nC3OwGplYGz1wMLxjff685fEjNieP2Z85ZX36tM35751v3n7l4OTv/vTxQ0dzDoMhJZmaWpkY29y4bnf+nPP5cy+uXXp6/uSzEwfLLE3b/Z51+vh0+D4bU+czH0S+Pl2+vr+Qn1/X1+iZbxeiZ11ICUg5oA4/3w5fv3Zf33Y/v3a/5x1+zzs/qMvveZffC0S+34CQynzdZf5+tuffxBX9uVbl3pHncEeew7LT16/j2TO4iZ1+fsiN84U76IfIF9LQXJAZtvt2vvDt8HvW/syn1c+vLy19qJrIZaE+Ahgha7hE9B/sB/4tl/yvxiFeQT5BGSFBeWF+CUH+Cfw8vJzfOF4eSAtICwopiMCST4x/9JePl4dPlF8QLSSkJCKIEuQT4ePm5+Xnhfz84gJQFFLIV3z+Cg79kNm1JZu9DuAHOCdvZGvhyKZR4EEoaHMxc1sZe3MxQ72IxUGdEa62liLaUsICbS1lj2lb2cj28lFtrRjZXDWiXsXeWj60r6Lu5lMXdzQ6UkAoUUAiUWByOq8oUUipXmw2bdIsyuQ5NCFlkrAyUViJKChXJYCu5ZOp4ZFvOSHPrpQZbESV5Nl/t2/pgZ2LM6KfNxGyqoviuhsrSrJD3j+39HO55vvkSuDTO2khjs3lkczaLFZtNpOYwSZmd1WlYBL8Cl9bd6T5hduf2b5I3N3telfSPMZrFPOtODFs2p3o+GVFAyvzhzdkswAF12WNrM1mIx6A6WzQ2jQWaA24C6YyZ2QPrcrt2ZjSdSKxuahzuKO/r25wCN89UNXRXzvMah1gdw6wuvuYpG52cG3fjaz63Yn1SyIoSgG1EoEtsgEdiq/bVZ63TnnWogRQ5NMIUCTrVS/jWYdyo0q7UKSf1Eg9rpFyIknZwzytWDE78kRr7GSjzN/GITAKgQEHnNwgLkJgYCBYh7hWHTANAcmkpKT8Ng6B4YhIJMbHx4NNqaioCIqCAUIwyghc7MZxaJx/vtI6hGSDJwmIHLgZXDbh4cscx6Gv6LL/N1kAh/BXbRrdAgeyKwdx1B6AAfDFwtf0w7K69j+ovuraXjwF5gKqq8DGvQ9zf+wCIASWIHMjY2sjk8fm1s+dPd77vXJ5+AhmEDIDCkLMRzDYBzERWZpb2FhaW4OPnJGJ1X1juwemNveMbe49cDSx8LBx8nVyeevi/vKBieFm9ctzZ9xcPP/W6pXXNm28qaX14PRp61s3Hc3NH0JwBWQkEuIsB+53tib37x8wuLlgodPCxZ7zZjurynsro2LnT81fNq9k+YKiZfMKls7NXzq3aOmc4iVzSpbMKV0yp2zJ3F8R7PqyShfP/qVmFS2aWbhkTtHKhQWrl2SvXJSzclH2sgV5S+YVLZlXsnheKVdL5pUtnlf+QRVL5oHK/xnNLV8y5/+LOE03798opOWXzufWvGTpvKLlCwpXLSxcvTh/xYLcJfCQzC9YvrBw5ZKCFUvyly4sXAz3cS48M0VLZhcsnZm/ZGbW0tkJaitrHWyGS8pg2rFBEhX6gQ/6L/YD/5au71+NQ3zCfKLTJ0xcNBk0Yd4kITlhXiE+AUnBCfPEJy6ePGmxBGwXnTMRIR8eHgAesdkTkcyLkfyisybCFihBWFkUjoUtkAC++prfzb+GQ+3b8pgbiphqYM8pZG0rZqsXA+QgFp7NsKWUDYSztZSbYIG2l7O3l7O2V4AggZDPjoqfBau7Klm7cIO7Mcw9GNZmHFuvnKVXTrlrdidQVrqYV6CEb2IK36RQ/gmpIpKNSguaFRbWSy9sklhAk5xLkpxNmjyTMHEGdtIMkti0Wn6lxh3KQ8GKAxXTC7Me6W5WufWDVltLFaO7kd3fxB6gs3trRnqqWZ1VzE4MuxPHaq5gNVWwWisYTWUMWiGrJptZW8Sg5rMpaSOYiNJnt3XWSdhanu5JWtX7UhoGDuXGbDyTVbmyfGBdyfDWfLB9MdcXMjblsdfnjajlstVz2WuymSszB1Zk9CzJbFueUu1V01nYzcpqZ9R0Dfd0DzQPDDV09HQ29XT3Mpr7hpr6GR29jKa2obbWQVofo7KHWdDDtslr0g5tVH5NV3zdNu1N5zT/zil+7UBE8s+aQHJeDTKedLQbTQZGEwERORFRDwmSdoRJ9kQJG6y0SV46qeNz61BoaKiXl1dQUBCQT3FxMTi8wQcYBmw44PkWEBAAwRJ+A4dgr7u7O5iAYHwHjA6CN1juICJYhRKgHEiAg9y4dWiciD5pgfHIcl/TFX9beQCHqq8ADgX0Z1UMYKndAAPVNX3V5D5Y4ij/TfVWU3rxtb01dbUllRGvA2yMTK3vG3s7Pol4/jo7PJaQXUjML3nr5fsQZhAyteAOHLIyt0TMQcZmtvdNbO8aO943dbe0e+PsGenrn/wutCAuuSw5Ky8mKSs0It7ZxfPYUS+Dfc+PH3527oz3lcs+Dx48tbJ6Ym7+yMTUyfCu0+07jx4Y2xobWxgbP7Iwtz542H7Zqoi1m5IWLwlXkYtGCeeh+bEowWpJ/mppfhxKAIsSIEgLED+IhBL8FQmQUCD+z0WU5vuFpPhwkvxVaOHqqSjy4unYxdPLZsoXyk0olRbCo4RJ0sIkKWGilCBJUoAMkuKvkRb4QyJLC4D+0CG/mRkqwPf/S2RpPvKXmgg2fq4vNiZ34xcL+Y38f2jXWE24R3HvHUGKjyCJCC/Fj5Xix8iJkGbKUBepVs+WL5afWCI3ETddlrxgGn6uaqWydAVKFCslgJcSqIbM0rw4Sb4yKYFk5cn1RjeGigoGq0nwF4GealANCL4O/81+4F9x1f9qHALDjrCCyMSFCN4gWjhZbOZEYCGxOZMEJQT5hPjAFjRhvjhwDg8fDxd7+CchCCQoLSQ2d9KEuZNEpiE0NWGBuJCiCC8f11r0+7+wfwWHLma37gQMKGVsKWftKGXvKGVtQbAH4GdUH5iHvaOCo0r2zirWqJD0CGgXhr0Lw4IlYNLeCvZeAnM3jq2NZe8hsbUIpTZXr0RNmFTAzxsnJpkgKJfCNyFDWKJ26uLe+Wr9Mzd1q6zpUFrZobqqacqyRsVF9QoLaQoLGmQXt0xaSJWX6bNS7U6SL4x31F6jaHH7EC43JiUsJC8+CpuX2teAY3eSmW14djeZ3UdBlu0ERlMVs6GcXVfWXpFOyYqpyYxsLogYrows9zLavRrlaHO+PmLVoL9E1xvxwKSr2yua1Kv6dpUO7wDvvhL29iLW1iL2lkJk+NOGIhag0ea0npP5bd5Ng5EN7U2DAx1DA41D7NZ2VncXs3mA0drNaG9nt/azm5jDHUOsrm52Zw+ro5PV2s2uH2Q2DXQ0DvYltbB0E9tmvuua+m4Q5rqdBiEWXnYo+rUgRAQ2Ik+6jBsNDTjkDAYiEtqRLP2wRhy85uwxKNPCdFLnJ6+kEEEB4AesN2AagoE98Hd5bgbwVwIjD2yBvRAXAT5g6uGGjAMbEddMxP3ALsgJJYApaSxAArdYKBOW8Id+ACQ4nBvFG9Kw5bejz42Tw3+hBcZx6Pc74m8tB+AQ7op1g2tAX2ZFP6a2C0fpwZF7caReWGJr/puC16BuuHYCtYtQS8wujPN/lxwQjEvLbS7DdVdTugnUqoxc70cuMI7I3tzKxgyZj9XK2Mz09j1rw/uuJlaBTzwyAkJxSZl1BeUtFYTmKiKpoDTuXSjE13aze+huYu591+jl/fsv7t/zu3/35V1Dn2tX7U+fMT528vb+w/c0dAw3qT3U0/G6ddXVHHDI0uzEadd9B4uv3am5citv966UGQqlMkI1Erz1k3nqJHioEjy1Ejx1nDRNkheR1KeiSiNb6kCQkOb5SHw0zhYq5xDIQJPkqZVCMpAkefFyIpRlc9sP6rdc/LH24P6ihTOLZUSJUny1krxUCd7aybw0cZ46jqAmDZN5GiV5GyR46iV56JLcyvyqqHAW7l4JHjpUfrTmSII+GSmtXoKXzlG9BB99Mi+ynaN6CR7kFGNHwYGcFgBBYizNXeUeAgVC44ztrZ3Mg+ijo6Dw0fIleesk+WiSyAUi1wjtIMVLlx5VvRQPIskPkuKhS/HUSUHTjYqG5EfSsKyDFuBcIFwptx1+zvbLVc523lqOxvJ8nKBI8YwJGg12wUnh1EgjQ1Gc0yG1hV3ci5oMS16KFF+NikTzxhVdh/Uo2nuy58/OmzuDqL6++fCBxuOHS1csKpQTB2qiwtMCzw8cO5mHIMGfqSTe/ODWYHFhLwbfgSFCYPduHLkHV9ML+q92Bd/+hf+rcQh+Dfkm8ItybT4fCWEb8KNDC4moigEjiUwZxaGJC8WFFUXBfATMI6wiyuUohIXkhXn4eWEjlMY/8YPT3a//1v4VHLqU17a3lLmlkrkd6KVqZHcle0cVMA8LtLMKaAfRLhAGmAfBnt1Y1m4sd8kE7cFxVI1obzVDA8/ajx3RrmHtILH2EgYPkbseml/zE5+UJTghVkwiQUw+QWRyhIhAuaxqz/Kt/cu39yze0jlfrWueWsec9Y0zVjXMWF4/Y0nd9KVNU9e1yG2kikzp1FLpi5LFJN8z2D3X/s4pX6NrT+7dKYmPe+fmUpYUy2qnMjtIrG7iUBdhsJvAaK1mN+HYdZUj9Zjgh2ZW3x0Je2j5zux6ib9TkYfV1mUKz5+ea4iezvITJAcsuJ8ZuQzL0Kzs1KwY3AYXXjqyt2RkR9nIzhL2jmLmllLW6qKRbflDVtX91YPs/j5269BAE4vZ2M9u72F39g12DrK6+lg9vQwApMY+dm/fSMsgu6uP2T4w2DTc3zI40DvQ3T44mN44pBNVPz2ga8r74elBfdNedSr7dyi9aFXya4GhRGAgkvVADEQot1oplxr0Y4qkI2WiI1H8IUbSojCN/CkO/Rdeu8ev8dtsgV/FIaBqGweX4LCocWe5cRz69t8woIY9IByy7KgktJbh2suqe7FkWO0n0mjFlaHPX8McQTCo6KGFNViETG/dtTS872JuE+T5rDgyoT6vrKeK3I+j9FbX0ktxOdGJrz29nWzswIgEMRnMHlhY3Dd/aGzx1MLi6c1rDrpadxYtuLdihcvRk0HGFvFG5i5qm61nTXPdu+2tkaHzA9NbR8/43jJpiE7rTy+qNbdNWrGsQEG8FsXfLMXTiLyjw0s88speh+KjogU44ucIVvlq0fwUGf4aGUjw1aF5qWjeWhkeEIWjGhnYywcJ2E5D89FRvLVoHjLskuMhoHiqVSaRtmzoMbceTMzreBWcq62dPlUGIytYI4NkpqH4IX8DV2jeRkQ8DWieejRPHZqHhoYykWJrP5EML0WGF0oAwS4aGqrNyQyrMkiiXpqnQYqnASAExVePFmhAC9ZJ89VJ89TLcASnQPHUo5BTUFE8UNuxy4HS4HRQOIhTMk8dCvCPBw6nopDL59aEgkJUA0tOO1A5J0UyIzXhp3EaEBqN24CwBaoB5XCuhYeO5mlE8Tah+BpRfA1o/no0f50MH1WWlyOeUXEKhOpxGgGpEnfJrSf3GpHK/yw+ChpuEHKP4F7Ucir/8XWRZXlIsjywpCCn4IUKI8eiECFngXshw0eT4YclVAbEOR0fBSVQrSpD19o74Ore9+xl4fGzGdr78T9c6fL07Q8KLzAwiFeWrZIRoclAO3OqhOIlooWyp6IbTO4OFhf3YoGFyCDAoX/Ft/W/XMl/Ow4BwwhMFhSb8wsiElIAHzg+YVVRsP+IzZoIQ4bgd1NAQhAc5MAoBLCEGIuUODgELAQudsBCCFrxCsoJA0T9roHor+DQlcI2rQpgIeYuPFsTN6KBZe/CAeog2oNjf6y91SN7q9l7q1kaePaoCCwNAlOTOCaGJpG1m8zYR2XtJTI0yb0/+bu+lJZKEp0cOVEySgSdKygTNkEkUVyGtnBj+6odrSu3t6zcVr9ErXGJOn3BxoYF6vSFm+hLNzUsVm9duKtljgZ98mKqmPjgA8WmNIMfzq81unC8KS+JgSsdrq7sxZb3krHs1hpGB47Zie9rwWJKYhmtWBatgkkuYVHLWvIT2jITGMWZXanhdVHPk+3v6mxYnuFv2x+h3P1SJjjK1qCieQeWpV/Rvhk/uBUzsrtsZFsliAmugDtLR3aXjKiBK2AB83RCg2MiIaeqtRmwZ2AYhgxRWYw6BqNrmD04MNQ3yGgeYLcNMrsGe1qYQ+1D7I7hgVbGQHXD0H2PBPNg7H6PovnvuuaGMeaHDkwPHpzytl/lTceUV+0qL9pGiYhjI0J70qQ8qGgXqtTj2gmPSJMcMBLjOPRtYsF/tVbj1qFvDXZ+vz5gHcJesa53fdubUd5XRenE1nRjST1YYg8sMeT/sroxZFBnJbGritRdBW0CfyyvqS/BpASFezo8hklXkYAKd42s7xi5mtsGezwrioxvyC/vKsf3VZF7q8idVSRcRn7Yy9dPbO1holUYCARR54yMTY0emFsaWzjeumN/9NC9ZQvuykpYy6NeqG0qsLZrSctui0kMPnDEffosz4WLXx869vj7K1YXrsS5+bXnlvdll2Is7N4tWZQqNxleXhuAHIATgBZQAjS0IBUtREEkWIu80AMLcV6L0XxkGUTwhg0vvvAmXcMBHtKoRrEEUIorMpoHD7tkeYgyPDglUdzGlR0mZgNZJc1hcdH6+iGqMkVygmQEXeC9XKAOgAF5F+ejIkteGrxYc/UBhxD8+EQICI1WCXZRUXAUAhtQIEJl8IoPAAMWD9gIu2T464BPpHmpsBFAQpanVhapPwWuAsVDQfEB1cAqckWwEeEcqD8IEkhRUBMqir8WLViDFuAAGOAfkpMM2VDQMgh1cLEEARWEMRBwAgFRAOnVAwtJ84HA/AKngDahyML1CtSjBRtQQiBI1ANDynDqBpWX5a2VRaALCuS2ALd8Lu9xzw41h1W4EbDkCIEloCBoUhBUEsG50RaDzGNtxQvVHr1wTlEIssItAIST4aOj+eloAc6Scy+Qw8F9jrdCURy7cVW7qelARHyLT0C1tSvd43VPbGbH+6iIHbuDYVgCWpgMFZDmqYWGkuapRglkTpOpe3BnoKi4D0vsrq7pxJK6/vOdwLffASrIyv5+L/9t54D4BwjbfGQdgjFCSAQFiJUgCBYfJFgCLHmAifh4eQUQK5DAZAEgKPCjA685WIWNYBfiE+UDM9HfjkNFrdpVjB3VjN0EllY1W7OatRvsPHhgHkAdNkiTIyQNvARp4ogmka0FXnCkES0SC6RNZnPE5Ii9hcLaR2TvJzD31wxddDJ1PbI3cuOqeNTkIBGeOGGhKF6BCpkZPas0BlZqDC7bMbRke++8TT3z1HoXbhmau7Vn/pb+JTsZS3YzF+xiLto7JLOim1eOqijY5LLm1aMTt3841F6ePFySO1Caw6guHqnDsBqxzFYcC/zlWomDDVXsFhybXsaqLRwm5fRVJjPLUplZMayU4K54/+BbZ83O7WkKP9YRgAqPOXkunww2Lt2qbs3qnm3E4d1YxPC1rZq5E8PYXsXYVs7aVs7eVcHeVsXcUcnYmdJ6LgD7OJroEpSbUFTT2T7c38YoKK1LLqfWDfW39A61QzQFZl/f8HBuVZN/UolHDFbfo2LZ66bpr6grwvtmRrJnhTHmvO+EeYpUAxlTXrervmqf8rJd+Xmrom+zPERW8KpHe9HRT+tkXeukn1AnPh7Hof8qc3zD1z2OQ9/2z86Xagc4VHXZqs7lTXd6aU8Fub2K1FlF6KrCd8ESSGBclUSEiCqJQERtlYSC6ER/Ny9X64fW94wtb9+DGAmBHt55EXG0vNKOCnxXBQF5f8KSW8pw5cmZYBSyt7A0R0JvG8PHyNiYM3+RmZORsaWOjuF0JWspYV9pkfBpSvlaOg0ePr2lmNbUrIADR59OnRW8dG3mifOh98wjnNwxIXHE99F5No/f6x1+NnVaDHpymYwIWVYAOKcGbAtoQTIiIaKMMElGiCQjQOK8YXNfoAEPCGgeEEmGlyjLT5DjJcggtDNKRAg/wFgjYSJKmIASxssI4WX4kb2yPDh5ofKls6kXvu8NiqU+exOwe89bJel8JDPQCB9JRpCA5seDZJDzAp4BigClIKAC3ndgukFsTVCHTwX1geqRZPihnkS0AFEGag7jiPjB3kUFTzwpQbK0EJQGDEMBrkMJ1EjxkaV5kZMCA4CdBAEDKJOfIi1YgxIij46GglPD8CF+ElqoGi2EQwsSUfzIFjQ/tBIAGIc0EIogoPkIUGE0jIAC8gGDDy/YhWqhudD8BBlhZBenPmAgokkL1qKEgKYoMJpIBo6CZhEkywqTZUQoaJAo0tpAa2CD4iBQDRouCloe6IsfIRkUnA65TNjOARsOxsBGaSA3ED+gWp20AGK8QgAGqRsizv3iiIt2cDgiEjQ4CgYI8eJRvHCDquUEq+WECDKCJGloB6iDINApXAXnSiEzXL5AhaxY/gzlyn067e7efUm5PSmFvZkVXclF+RaP3OcteYuSypMRhTsIIFQLVZLmwaL40qejax8Y9hUU9mDwnThSexWhY7wT+OY7QHmZfzcO8U8UQMYLLRQXmSImrCgiOh2848SRQUSzJ8IqsA0shWQQ5hGUFhSUBdoRhkFEyMChBeKCKCFgJPCdg3gMMNwIyhGdOeHvxqGrxS1amMHt+MHdxGEtPFOzmrGXAEYeJhd1xoAHgR8i8M+INhnE5R+2Ts0IV/soIDaiGuYBKlufMrSnocMAP7SV3qNNpX5XnH8hIfCum5nnMZ130jLZK1Zjt2rjNmmQ1u6oXbWFslytbvU2/NKNlCVrsEvW1KzaTF+zjbp8PXXtumrVmZVikysVFAsPL8OGWt/7cS818z2rvIRRXsAmlrCpZSNNWFYLsbUyJ/Ole218cEX482FqPoOawySmD2CThooSRjKjWTFvuyNfBPx0PO/1ma7Y2aS36teLSzfW9hngBzWrh7fQGHrVbG38yB4SSxM/rFHN3IEb3orlAFIlezdmcEfV4PZKZFiRZmqbVnL9qUiKyZNMY9dkfa/sky8LswhNXX2Mnt6hzu6BzMrW4z5Fe4IISwPIS0LblmUyFiSx1sYwV8QMzY1mzw5nzgwbnhk4NCOgZ9rrzqkQVoFDRAq+zUigOe8GOa96BTc6+glt0iOyuANW0qwg7bOxQ9/w2/J41f6Pt8A4Dv07ceiSJc35dVdaSXc5vPETOyrxnZXVnbCsIIxrrAW6seSmMlxuRFyAh7ezmbXDXRO/h84p70JrC8pbKwnIQItqsK2RO7DkmoLS+IBg94ePzO4/uH/3ruHdO4Z3794zegAsBB8HmL/o+DHDKXJ2YjxBk/myUMLF05UJuvrtT/16y6rbMgteHzr5dPrCVPW9tTdN6kOi23JLsYER3ke+s164zEFlqq+8QoyKYt4MxdIZMsUq4pXyongZQSK8IqNh9LxolZI4ZoZM+XTpchVxjDy8McN7PF+1ggh2mlTVTLnymXJlUyQqZIXwyAs3l5QECQri1apyVTNUymYolamiKxUnVCM2JV6cjFD+DKXsbTuTTl4M1DvmMmfeW9TkAmkgH16goAo5sXIliYoZ8hXzp1ctml05f3rZdJlyhQlYBHIQhzTAIcQt7Qs4xEOC80KF5cUgVANmpkKlKhorJ05EidXITCQqoqumyJdNla1SlsApTCQoTiZMRVfPkK1UkaySF8HL8iPGLgQ8hAnykwhTZHDT4XBZrMLkapkJBNmJeGVpzHSF0hmKZVNlKhQnV8oK4oB/AEIQOBHAK0/CTEVVTleomq6AU5EGkKMARaCgiQRxypMrpsuXzVEpnTulbO6UqlnK1bNUMNMVK5UlMTIiCCmhhDCyYpVKUhXT5LFzplXNn12ycEbpPOUyVclKOWFofDyaDw+nQFhLAArEK4rhp6Ew02QwypLV8qJEqDOKlyQniFcWx01F4abJ4JQk8cC0QH3QUBwDFwKosARcRMQHGkMj4BYsSqhKfmLVFFTFLKXyBdPKF80sma9arCpbJieOBRJGkAk5Fp4EvKxotbJkxXSlnFlTY+bNydHRrbV2oL94T/AJTDdx8tE8+nj6gkBl5Sx5CTxaGAaPARYCoWFl+NJmoClGhr15+d2VuHYMoa0S3z7eCXzzfeC/GodggBBQEICNgBQyHIhXmA8MQYA34AL3s7Fo4WQEe3h4hGSFEVLiGJEAhwQkBBAzkYQAHC42cwKCUlMRlPq7cci6hHaW3KtH6t1N7NEkDekSwNrD0CUy9KhsXRpbj8IwoDD2kVn7YCN5GFENQ4+MSB9ZskC6NUw9CnNf7afSpbJA4DinTRvRprH31bH0acMHqQNHKH1HavuOU/uOUNpO0Ok/kIufVCdEYyMOkZK0GkNu5brblD4/X5t8DJN6tCJrPxFvQO86Vtd5iUR1LSzISQwdphV0kEv7qSVsevkANX+AVsioK0r67vjTCeLRlw4ONaUza5JZ1fEsfPRQSWx/8kvGezf6W4fkp8dI7/e8ibl7HlujRxzWqx6CMA87SX3qlM7dtf27KEwtwvBuInMvrt8Q03axumN79cDRUtZ2DGMDfhgiTEB4CXUwGVWNbIegEbiR3RjWTgxre/7ABq+CWz6ltm+rLnkXr/er2JjdvTJreEkWc2H24KLkgTWJQzDF7eIYBkzeOiOCoRo+NDuAMSuof8a73imBvcqBvUqvuxWftck/bZbzbpbxakK5U1EudVKP6TKONWiL/HTyp5Hl/o+/cY9f3jfcAuM49K/EocpLltQnrztTi7vK4e9GhPbK6o5KXAcsK/Dj+qgFCG1VBCCinIi414/dY56/qUrOrC+paqkkNFVUk/NLSXkllRm5GRGxb7x8H1vbwxysRvfuG8G/BwgI3b9vct/I2MLU1OneXUO19eZSQsEygvmyQlhZkarpingd3VY3n57CqtaUnBcHT3kuWJ2972iLvUtPVmFrUVWcuZ350pV2snI+aOkwFaXs5Usrtm0u3bwxfcGMfBUpjJwwSY6/Wpa/THFS+fzpxJ2by7erFa5cWDRNFmAJKy9CmqtUs2EVbuf2su1bi1YtKVBBV4KjFOcFHd7USbNVSetW43buRPauWVo0W6FCRoiAAhOEWMm8mXm7NEK0D3lv2O4+bXooWrIELVYtC5YH4UJlVOnCOZVbtmD09DGHj1QY6Odt3pC9YGqunGiZNC8Rscwg+vBCz7V4IEIcz1A8ADbV01E1a5bgt6uVrlleMGNKsZxklaIsbvFi7IYN5ZvWlSybUzhdDjtnau3GNaRt6kUrluRMkSmTEyPIChPQAjj5idhZKsR1q6q3byvfsL54zowSRXSlkgxx8TzCZrWKXbvKNqsVLJmbpzixTIYfJ8VDgOBp8hPwi+eQtqjhd+2q2ry5bOmCQmXJSlkRHFoAozwRt2QmZsumir17irW1SnS0yzQ1sZqaFdu3Fi9fWDQFXSkzAYsSq1KVr1y6sEJtE1ZLF3vwaOWJY+UHdHPVV2XOVcpXEKlA8wEUISAEcCUvRpyjDG1evXkTBL8unSpTJSMM3mjVChNx82cQ1dbht2+uXLmoWEUKKysEDIO0CZqH+JlgI4JJaF4sWrBcYXLl3BnY9WurNTWrDx7CHjuGOXy4YMe2rIWz85Uml4OdDXAL8XXkB7TDL5uP3761cLNa/LKlUYsWRK5YGbxxy4ttWs81Dr/UPPZms0b4kuUZqvIY2YlUxC7HxSHelBnSNQ9u9eTld1Xi4FFvraxuG+8Evvk+8F+NQ0ig7RkTwOcNEtyg24jzGx+vCIDNR75zEEoBMAmGDHFjJwALCQI+gfscmIyAkRZNFpQW5nrWCcOURH/z2CEytbW2h5nTwbBu6daobdpN691LHAATEFiKgHz21QzqcrBHn4Twz6hqmPqIWAaUEQMKW7+WZUBl6wE70Vi6IA4FgThbEEE2/Vpk7746pm7dsB59eB+dqUlnHqsftqR2RhDJxZUF1NpyHzLlZhXlOeVycbdmQu8rt7aU6/QKvcYG9ab+HTT21qY+/bZmMyK5og7XWZPJJOUPUYpZpIoBel53U35XdkjtEwsmNr6PkjpMTBzGhvZh3vVl2A2+MxmMcepMdsxIvGed9+4YsWJrfeeO+qEtFOYW8tBBSqNhTaEzMcKb+P4iKW1bXZthTUMypTSwpMgeX/c9rluDNKROZAD5QJCJnRz3ue1l4D4H0SZYuypYG0qHtxax9mb0qsc1qWV0bixkrCxkLcwanpc5uCgdwaGlae0L0ilTM5pVUrtVY4dmhrHmBLNmBrFnBw/MCOwGA5Eq4NDzTqVnnYpe7XJezTB8SMq1Dv2oXs6RIm1VkFbzBRyCMHF1dXXZ2dkQCI778gwJiIsNk6jCVKoQBe4bfqMer9q/uAXGcehfiUMVP1nUPvbvSCnqLCO0VODbKnDtFdh2WJZXj2usBdrKq1vLq1sqqmtzS2qyixqKq1orqiHKAnjQYdNzw3xf+T1x83B4bAfzrz4A3zgTIwSBHgAMGd03Nrpv8uC+6QOYwtXUzPH61ZuLZnmhhXMURbBgLkALVUxTxGjva3Lz6S6saknIfn3ke79NGjnnr7e+eN9VhCFFJHjtP26hrPxKXjpBVjwbMm/d0nD9ZqO1ffmZs8lL5sFLP/IWLieKnTMFp7Gn/s6DersnpCvXs9etzFKWKFGaTFi3vPHCxWZ7F5qDC/GmYdG2LdlTpMtlBMByUqUsRVi/ln72xybrx/WP3akPHuTtUM8CkwgasTDg1q+t+eEywd65+LZR+Mb1UfKoEtmJFXKiYCHBrFlH3n+SetuM5uTW+Ox1y6tAqtMjzI8Xsjcuz1SRqJATBgMUvJ0TwF6B5hsVuHuBKUaaF8w1OFkBzAJV6n69FjPrhgemxZoaGXNmY1etqTt8qunWvRYr67rLP6YuW5S3dCH9+IlOM2va7QeF23dmK8tWyk0EY0gFQOCGVdRz5xss7GkPrEv3aqdPm1Y0VYWwbWvrDcMmJ5d6h0fEq1cyl87PkRerQvOBzQozQ5GkodF4836zvWuD7ZPqs+eSl85JV5oEo6FKp6Hxu7Y23rnf8tiz3s2P6uJT6+xFd/VsdHYhXbqYsWx+lqJ0xVRlwqaN5OMnKXdM6h/7tDwPaX8T2uz3ivLQruLCd+mrFxaqSnHsVwIgzBQJ8sbVjRd+aLGwoVy5jNwIRckyGdEKJUnsxg0NP15tt3FovXOveM2yInnEFsdpKB5wYvxUHECqlhHCqsjhlq+s0T1Av3y7yeZxm7d/55uQtleBdU/cMJcu5W3dlDtNrhyIS5YPI8NfNVOeuGdPh4l1g4Vd2dETcYsWRCvLR86YEa2+I+v8rUprD7yjZ9n3l5KXLsqXlwQPSYTHpHkwMrzJ06VJRre6c/M6y3GtlfiWClwr9APl4/3AN90N/qtxCEJjC8kIg3lHWBXxlJuwiBMvG6JvK/9iKBHiOzd30igLzQa7kCAST5szrAiZpAhMSZBhnjisAk393ThE7CAxhvoYfcNd3czsluEL+HadWtbOugEtcp8BkaFPYBvUjBymDR+oZRjUMEdFARBCdIA6AtpPA7H169gG9BG9ulEE4oKQft0ICGBJH1brRnTpiPbVs/UbR/Y1sL+j9PiSajEVyDifYWJaDyWQXOpSR5k13D2X1XZzqMexfyikjRGN6Q5Ibo30bYm1aoy/T8kyJ+R7k1NyquLaS/zZRa/YZZGs8nhmRdxQRRKzJJ1RkMzICRxKde4MtWhLtCsrDHlHIF2prD1T06RX13K4tvkimXqXXvio/lk4/aeSlv3krtk97eKMRlEcfkEU9hmlrpmFKWGWZ2FLSx7Xdx+tHtKqYmlDVInqkZ04NmhbFcTcQ8KR7ypj7i4bUqtkrcSy1lcwtxT1aCfRT0fWXwik3nhJNfSi3Xam3XQpPmr+6vs3xQff1+x+V7sxqHVqYqtKfJ9qIBiIBlT8OxVfd8j6d6q87lX26VDwapF+SpP0oMs8blBwqpWyKfwch4B2gHkKCwthfqGmpiZ4uYbQ2LGxsdXV1RA+GybAhL3cANlATXQ6HWbF5H4aGhogsnZbW9vH7+MwvxAcDlsgNhhEBYNZWSEDRNb+5J0dCoTpWceK6u3thTDcMOsrlAmHQIJ7CGSDM5LJZNjCjQAO2bhb4ESQB2oIdeZWDyJ3w7ydzc3NsB0+kIZsVCoVDoEqwTxI3NPBBEqwCz5QJtQBPhBMHI6F8qEo2At14BY4/vm7W2Ach/6VOFT2k3nNo5dtSYXtJdVg/Wgpw7aWYVphWYob18ctACOCQBBuu6UU11KCbSvBQsS55hJMaXzaK2ePR+bWEHobjEIPjB7cvXv/HpiGwEPunpHRvQdG94xB9+8bW5iYPbx+9daCma9lREvkwQsLTAoCpVMVKrX31bt6deRXtsTlhJ27HWxwttjYoTUiqa0Im+/uZ79hi72MdITcpHwZ4SIVaYz6xhZLm874VLrPi9S9uxJUpCtlhbHyE3FL55NPn21/8a4zOY/i6hW5WS1MTjxHRQa7dXOLiU1nVHpnemFHRBzmypX4uVPz5EQr5UQqZqsQdXRabR51Rqd3ZpW0h0RlHj4SO0W+RHZSlRIKs1m92cK2Mzmn/nVQvPa+MCXZXJkJZYAiK5bUHDzRZPqoPSCuIzG3M72oI6OoMzWzPSqqxso8b9tGCNkMBEIA6xMa8eL7WOBoBxhWIStYtng27fz3nSGxndHJFVdvxKzZWKF9oMHMsSMgsjM5s93XL0JNLWbpMtL3l2FLR1gi7vKt+DmzcuTFS2RFimYqYPdpNto7dcamtYbG5xz/Lnj69ORpquUaWp3OT6HCnWl57QHB2TraMSqoPFnhElnRikVzKKfPd3iDFbSgM6e0/ql37A71cGWJTDmxgtkqpAP72zyedSbldGaWdqbCtRR0puZ1ZhTUuz2NVVePnDq1dOVq8okzTQ9d2oLjOpNgb0lnWkFnRl5nalpbWBjp9vXsFQvyIXqBrCDgTcUUSdKOza1WdlC95lcByVoaUUpo8IosUpaq3L69ydqxMyq1811o2p6dCYqSxcClMjzVMFgLwlf8UtVoaEC+KrkJ2IULa/QPNxnbdrwK7YzP7kzO70wpgLvZmZLbHpVQa2Obt2VjtoJEFVqwSkaocs6UaoNDna9COmPSSWY2kSuWRyugchYvLDc4SrX3bI3O7kwvoDq7x21cn6QgXYEWgfFUgENYFE/yVCnS/Zud2bntpdjmcugKsM3j/cA33wf+q3EIoRoBXkEZYdEZSMg4iJ0NERGAcyC+NgRXABsRGI4+NhNBoDkYa4TEkBOC2VdFBCWFkMNRQkIKIgIoIe4sRn83DpVWRnR244fZ/eyhgbq2jteNvSfLOvSIbB0qW6uBqVk/uK+eoUsd0atl6wPVUNkGtYj2c4TgEI0NLHQAmIcOYuvTESj6WPr0EZ169j5k18j+OkSQ+SCHlPTqhn+iNXlQSDkUalVlLaEwrTNDrRMj2NW6fHDo5PDwLRbThcl8wmaYDA1eGOjf3du7pLVjDqV7GQW3vSFpVUfY6r5YdWa8Hjvm9HDcpY6Ea8PJNxnx54eijzKiDjNCtGpizqTlWwbhX71tjY3vTsrpeUHocqT3nm3uXdLRI93fJTDYwc9oE2U1Sw3XS7JzZZmZ37fh0ptrimqrq1JxhPM19XvJjD14thZ+ZC+JrVHN2ocdATrahWWvxw5vwrE2QGjyCpZhwoDPw9rI8+VxBvlpOwryt5YVrC8qWV6aP78sd3leyvKYhPXZYTuy3mknuJxPv2VdquFftyikb9b7LtWA1qmv26a/bJ/h1z3tWY+CT6vMUzravQHl0iT7hIqyLUr/knWISy8wWSoXh2AJc6cC6gAkwBSr+fn5QBSwHcCpoqICSMnFxQVsR7ALkAnmaf34pTklJQV4BkorKCiANPdDo9E+mWUIaOTVq1fx8fFpaWl+fn5VVVUAOWFhYUBfkD8mJgYwBugLCoHyMzIyICeAClSjqKgoOTkZtsCMscAtsOrt7Q2ZoQ7AVDCTLFi0oJ5g7IJDYE5Y+KSnpzc2NgLvvX///tmzZ2AEg/pACVFRUXl5eXA5cFLgJRwOB2VCZmgHAoHwd5PAePnQAr+KQz5+byDQtrmNk7G5XXpmFtwhuCt/R5OtXbv230ck/2iNIZRC6Y9mgEOtSQVtxdWNpbjmUkxLaVULLEuw4/pCC5QizdIKKsK0lSBcVJNbkvQu1MXKzuTWXeNbdx7cRSjIGHzjwEkOST+4d9fo/l2je/cemBmbPLx96+7qZf6yk0pg2A+KF4fiK54qX6WtU+/s1Z5T0RKbm2xon3TFjOgV0JZVVp+UH3z5jtWcBV5yUsmyImVovnKFScXLFpJu3e5IzW2KS8s8//37qYp5MmIVyij8hvXUm/faY9JbCzB5D5+4LV3qj5qYMVWxfNuOBqvHHenl7SX4juIKjL1jyPJFifKTSxQlKlcsopz7vs0voCMf01FBaU3Oiz914Y2SQhZavExJtmzLNprNo45CbF10apj+4TdK8hlw1GxlgsbehvtW7e/i2vNwDeklVYHROe4vse8i2vNL25IzCA+MkpfNK5IVhZAGAHs/s5CMQDVHYBoqUxApXDqf9MPVjtjM9uzSnPsWAdu0Sy/ebfKPbk8vb0rKxbo+9Vmz9vnMWWkGRxteBHfkYYiPPELXrIlWkMiWn5C3aBb29KkGP/+Ogkp6eHzAPn0PRYWIaVML9+1vf/a2I6+yA640pzTv0tWAWdOS5CeDf2DVhnXUW8btIYkdJeALSqAGvAvYvcNfUTpNQSp/zgzc4aMtzwM6SnDN+VU1Uek1oYmEwGhiQFSh6cNXaza9m7uoVNOgzsyhPTq9LR9Djc0p8XmX4+xd9uItPTG9vbCsJSg0Z79+4jT5EhkRDIq3VEUCs3Nrk4NLR25lQ1RKmN5+fyW5BGmRPCXJ0h3bGxxcO9KL2uPT3mtpvVFApcuIVMjw4WR4sTLgscYVpGHsFg+wEDweZQqTsWrq9Jv32wMjO/KqGlIKK54HZTl5F3v410WldxRi2lMyiHfuJs6ZVogWqZQVK58zrWL/kY7AaDg75rH7ixWrgpSVitXUKT/dan0b1VFQ3VFWXeP78v1mtVB5aTgEbhCCQ9K8KVOlyXdvdWTltJVgmsqgK8A0jfcD33wf+G/HIe7EqbxCiLMcN142nwAEzAbLDy/CRWAm+jBJq9isSRBQDrIJSCOxE2CYEEzYCpEV+ETAxoQIGVwE8RX+Zme5iKQjwdn7ssuNG1oTmzuJdZ2dKU0tQX2DptT+H4hDZ0hdh2s6dBoHtRpYOnUw/ofj/EZDjEKj4uAQxzrE0q9jfoxD++tHQAb1I3r1I1wWOljHAh2oZ+nWMfdRhg/XsY82sg41MQ82Mg7UDdzDV5BSVrFyBHtKUH1U1aG2dexuHXa/3tDAjsGulYNNcwdJCgzCxJ5Sfkam2ECQWLcv/9BzwUH/yf1vUM0BM2lR21teL+sJVukKl25/jxp+Kd7zanJvHKq/THKoXqGra9tQjz6zZ8dQ7zx2syyrETXUKj3QJsWqE2URJg5jxBhFgsT0XZ6leXfwXXdxjVdwrftq+3ZRGHspLB0KWxuiShCY+wgsHTxDp5q1FzOkWz5wO6n3jVMD5lhd0/aORvV2+kZq/ToSeSmpejG2bGlF4eLKkiWgkuLFpbkL8zIX56QuT8tckhy3OuapVvzd+6V7n5Om+eNVAhpVX3Up+fXI+bUpedLl3RomezRJudFkbIszar4879DHOARkAsgBhPAJDnFfR4FkQkJCuB50YH558uQJAAmwDZAJbOTiEIAKYAx43IGVBsw4XEvOx2+zUAi83wJxwcasrCwuDgG6wHaw0sAqQAsYlwCQuKYbsOFAgZAH6AXme4UtLZwPWK7AqAW7oP5wXsAhKBa4CDinrKwMigI7D7dKcCKAN6AvSEBl4AUb0A7KgUrCxULJcGpYwkm5SPZ3vHuPl/lJC4xbh/5RsvlTJxfg4y++aEpyfN6ckNdSiG0oxjQWVzYVVzTBsqhqXL/WAs1FVVxBhvriKkJOYfzbIC/7R4/MrOyNza0emJgbGcNoIaO7EEzhHliK7t25AzI2Mnr4wMh6n+YzVVmwS8CrM6hoqkylpna989O2nPKm5MJCl1eVbq8bYzJb8zHF7i8dNu82l5V/Ky+RLSdcJcMH8RIKZ0wpOXy0NTiqNaOwxOrhy4WLEuQki2ZMxe/Rrrd+1JpRUpdeHHLlls20af4o8XRVxdIt2+mWj9vSSlsKqluLsMRXgWE7dwQroPKmyFepq1MNTVpC4tuK8K2l5IaE/PBTP/ooKiejJUqmKBRt2UaxedSWj62JTnujf+SZknyigkTJMrBBnWl69rYtu4QUkxpqZOOgsd9m4w7/Y2erX75ryytvDAhO1NZMlBcvRQljUYI4FIQB+EgQ8kGGv1RBpGDpAsLFa20xmc0ZZWkmTm/0z1aZubXEFJIickLu2rrt1rGfovJMWT56y7ZaB9e2YjzlXWSEtl6AklyKIip/zUrC1euNQZFtRZgCDz+HVetcZGXCpk3N097f7B3QllfVUoBrLcSW2zm9Wr4sQhGVN1MVr6ndYO/elpDfUljdWkqoDYr0363hJy+bJI/KmzOr4sBh+rPXbfmVpe+jX1y646J/zE1D12vvPo/Vaq7KMwJnLSzbf7zF+zWUjA9PCbhmarNF22LFJlfNgylWzvXJBc2pBUW3jd7Pm52CFiuW5itUAezZVmfv3JpVAcQCTfdUUSEKNSFTSbpg+zbqQ5eW9OKGhMwX+/R8FNDJsjDASagcxV8O5IPihZFX5dJ8MBKpEsWL5ahcVRq7Z2ejnWNbSk5TRlGMuaOjxn6Tleq2m/ZGGVrVRqW1FVbQvJ+Hrl6VJCteIDuxePbU0v2H2oKi2wowxU+euq5cFwA4t/8Yzca5LSGntRAHjYZ//vrVtm2vFdA5aDEMjDuS5qmS5k2eIk26c7MtM7ulqLKhBLqCyobxfuCb7wPlZWT+VMf/zRwEDm+TBcAWBA5yMBAIiaYgwAtTCUGaG0EOsQ4tFIdAcyKqojAfEZiMRJEIcj8LTEngYic8RRTCysF27iStv/35K/MOeb065uC3yCt8kX/SuoQSAwzFur27aHCku25gAN/TixseekXv+xHbs7+mW7+uf1/DyD46WIRGwDRkQB0GCjpMZR+CgUN0tk4DS7+eYVDP5lLQxzpQB+Yj9kFY0pnAQgaNTIN65v664UN05uHGkYONI4ebRo42MK8Tq9MzTrWkyvblCTMrBBkYsSGc+HC19CBGaqhSbKBQiJEvMpwvyMoSZkULMRLlGYWrugt2dRafbEg9/erc8mvzJt7ZIJVktqgra253rMJQuGDPe5nhENW+eMn+EokuikgvQY6Blx/CoYZxE1kYcWaVJAMrMVg6ub9QlJErxswUKkndd7GKuIHG0KAM76Wzd9BZu2uHdUiDuqQB/Rq2Bom5q2ZwL7FvH37gdsZgmFsv6Yf27oPtgwb9w/uGO/UGGne34ldhyhaVFy+rKFlVWrisuHh5edHy0pyleXmLMjKWZWcvycpYklc0P6tidlrs9LDXayOcDiZduV+06hlmQmiNlH/XNM8mJY/GyR4tUm71sg8rMimjo4M+eTH9GIfA3wwAg2sdAjIZsw59EYe41iFAFDAogdWFyx5groFVIBkue3zuLPdFHAKLDcAJnBSMM8AkUFp4eDjYiKAQMO9ER0fX1NTAEmiHWyzsAubJycmBc4EXHGAVpMFsBRkgAcYrboWhKLiKz3GImwEqCXWGCgMdQTlgIAK0g+U4uvwPWmAch76Z35ivrgjgUNEPJgQHv8b4nKaCKnpRZX1ReUNRWQMsCyvG9TUtQC8sryuqoOSXQnCFkrjUgrjkoOf+tqYWD+4bGd65e+vOHRg9ZHT3jtHt29ampg7mpm6Xf3i6YnaYvHCpDG+lNE+RKqpir2bdI/eWjOKWfEx9elFTdmlLXgU+KMb70Fkj1dmPZVBRYE2COGmAQyiBQkWp3K1bwbmuJS0f5/vm+ZYd75WUsxctwx853+TxCkrAB8U91TlgJy8fhJqUqSpXsnkzzexhS1JBfXopLa2IFpEYfeyEr4pS6ozpZXt1qHauLYl59PTSxlwMLS733Xc/uatMiZeXLpgiX7htG8X2UUt2FTEs+YX+YQ8l+Sgl6ZL1q2qv32wOi23JK4qzdTBfr248Zbqj8hS/BUszLlyiBUc3R8THnTwdoCiTCQONECLiB+Sr+qBKNG8lmg+CIgAO4S5ebYlJa0gryrD2CDprSHALaMnAFLi9tduqZawy1U1GMlBeIn75EsL12y3JmXUJ6bHnf3ymOjVGVaVo526quU1zQkZzZnHwzfsmM2a7yUpHzJiap3Ow4embluxyakpRY1oR2f/9qy3bXisrpS1aiDlygu4d0JJaUpdW3FSAJQVEPtup81ReMUFJIW/R4vLDJ6jer1tyy4uev7ffqWsya6G9iqqzkrKPjPxbGbnI6dPzNTTqPZ/RY9MTTR6ardpqrDLXeerC56u2x58zpAYmNudgSh+6+i5dGiozOQcllKcC2LO1xvZRc3oxLSzllf4xF+UpYXLS6VMVc3bsJNk6NaUX0pNyvLR1PeVlEuQmlSqKFcmKFCtMLFaYUCArWiQnViQvViIjWCnNh0XzlE4RL926oc7Kqjk6vurZa5ttGnemz7NSneu8YHXw4fNVXq+bs4po78Jfbt0eIC+RIjsxf9aUkv0HW95FNmeX5Dx0dlqj9n7TrvLL92h+71tSCuozSlryqip9Xnls3u6rIJOBFquSFsJL8pZJ8SWoovB3brSkZzYVltOLoSsop4/3A998Hyj3r8YhCA0nLQRGHrF5k5B5hBaKg9sb4BDEThjzkQN/OSRAgqQgbETibquKwqys/BP5wTsOPOv4JwvARjAQwUbOkmNZ+r3PX8Eh95dXzdzXmnnPt/Kb5/hmpkforIic3QW4ew2diYOMOiZjoG2IWdQ3GNrdakhpPkJn76sHbzf2SSrrUB3jMJ15nMoGHaIzDBqY++vZB2Bvw6eC7ciuj7Yfahjh6nDDyBGOgIt0mwevkjGuOfb++VdCqg3jq3/IxJ/Jxp/JrD6TgTubijmXjDmfVHk+pfBkeubBGty54aFHQwNhPcy3KWHfeRxZ+90syTvb17mcWtVYtoaJm8LKlh2OF+9OkKakKdVlKLbmSDeXyLRWoNrKpDtLpDtKUK2lqOZy2foyOUrxLEze7rTiQx5lPqer23So/fspLH0yEwmvR2LqkZmaNYzdNSxtEmNX7dCPRf1vX3RhDJu7fuwcOtfff5E5+MMI6xS7R6+LtLWmfE15+eqy8tUV5aurytdgytfgKtZii1eUZS7JzVyahWhFTvLyrISlmQULUjPmRsctCA1fHOSkG3faHjfPly7+nILyqEd7tsu61ys6VmR9BQ6BkQfAoLKyEswvgCjACdxxO1/EIeATYBhAF+AigBYuDgFKwSogCozPAasRGJFgkA+kx1zmvohDYNgBjziAMSgEzg5UA4UDtMDoIzAWgeMcnAh2gZEHzE2wBYYDAQ5B+QAzz58/BxyCE3HtWhgMhlsf8JoDExNcyOc4BDmhGlA+EBScAi4ZSoOS4ZI/8QD8H4DBf/MU4zj0e93wt7cfcKjghwfVD5/Vx2Y35FXQCsrrCkrpBSV0WOaXjetrWqAuv4yWX1pXUEaHv9NDiLnc4vBXAVYmZvfu3rtx+9a127cM7981uX/PztTMz8XN087W7/5tf93t/lMnp6F5i6V5CqagyjQ0qQ5uTSn5jdlllMRsekpuY2Zh0YtAZ+1D5lNm+Mmj0+QnV8kLYYAlpPlK5CfmLF9CMjJrSsikhCe8O3bWd/q85HXb8ZfuN74Ob8gqybB3f7hqw2MUKlJmYpYqulh9U62JVVNcNiU2GxOWXB+XmXrjjtucedELlpUePVfr9bYppRAflUFLK6HEZL357kfnKapRClI5U+RzNm8mWTs1ZVbgQ5L89A65KcmHKckUbFajGJk1xqTVJ2Y8++7cg6nTnWWl38lJRCqhE1evKPnhh5wr155tXP9cTiJJVrQULVSJ4gdDB6gCDB1o3jJEfCWyYnlLFmB/vNwUEU9Pzs9zfhX/wLE2IL42Ljf46n2TuYsfyqIC0GLxchPTZ6mW6Rs0vA1qSM/LsXJ4tmxNyNzFxQdOUB89bUotIEYkuugdNlVQeSYjHTtjSp62Ad3jZWNqESEqE1zaaqNT3h867jVjbvTqDVU/3aS/japPyCdHZTTkVBACo7x27nNXmpIwa0bB5m1VP92gvAhuyi6vDIh4efJ7n807Xy1aHKSqHC0jkSg1IUUBlbp4QfbRExnX7705fN554x7f9Tujd+il7D+Xd8OG8jahMauq4LG3+4rVb+WkM1AiOcqovK1bCdaODSkF1Mi09+euPFunHrF6deqmTVmHj2Mc3evTCumJWZ4aOh4KcrFK0oWz5MHmVrB2VebaFZlrVuSuX52zZnnughl5ShKlEH5QRih9/rRsXd2ca7cjvr/+aIuG67qtAVu1IrWPpP10F/csAB4VwvsIz527veWlYuXFc+dMLTI40BQQ2pRZlO/o6b59X7jemWo7r4a47Nr4bFx4clNORZnPmyfqO7wVZFLRYhXSQtWSfMVSfLFTpLF3rjelpTfAw1xYAf1AHfQD+eP9wDfdDcqh/8XWIbAFiUznRJYTRXhmwvxJYBeC+AoiKqM4JAaBE8Daw8MDkbhFpomBHQkxEE0T46CRIGIvkkMmJgJBGvKIThVFgs793uev4JDL2/33Paab+Cwy9V5m7LbezFXN2mvewxfTPKKVQws2ERusW7ti+wfqh/r68of6LlK6YGYhg6b+gw39h+kj+mAsahzRaRzZ38ACU89BOjjC/QJ7AIHA+MMFIUiADo3plzh0tIF9qrZ3fyNrf27+kdy8ffQh7Ybhg/XDB+jDBvXDug1MnUaWZhNLo5m1q33oRHNTakdC34g7k/Wsn+1KLLpzc7vyXtlJqycJOV9f2NOwoZ8kwSyQHExEY9O2mGOjvq8lXySVXSRX/ETF/UTFXK7FXKqt+pGKuUjFnaWRz9XST1HbD9R3atYz99YztOu7D9QNG9CGNSnD4B+oUcvWxbM31PUexw4/ChnIf9Deda6D+dPg4J0hxv3BIVMWy3ik53wvcTepfDMWs7kaC1LHY9UJGHUiRp2EUSOWratKX5qTuTI3c1lm5rKstGXZaauzo9ekx67JSFqeErMwOn5OcNyC4PtnUtUfVcq5E8W9myS86QqPAIe+7CwHTmXl5eUALdz3cm4QhdDQULCrcAcOjX3AnFJSUsI12gBmREREBAYGgg8b+LOBxQZYBXiGWwIQC+yFMTmQGcgEEGXMTASFwOm4JQM+gYsaOKoBkMDQHfDEg5zc8gFsoBpQCCAZZOYGS4AtgElwIigNaAfOC5khAyAN7IXTwbXAFjAxwYGAOrCRi2FQByA0rmUJCuEOSeJSE2SAwyENdiFwwIOr/mSw038TV/7uqx7Hod/rhr+9/YBDed8bYe196mIy6TlltXml1LwSWl4xDZa54/rqFkAaDRE1p7gqNeuFq6fpPaM7hndu3r51/fbNW3dumxoZ2ZqYRvm/jvb0fHnt0msDDd+Z6HhZ/nw0b44KqnivJsXBtSGtkBqfHWfnmgXBzeLTaCk5GZaOzzZuCVBRzFSAqVf5K1A8wBUQSyB79rTy0xfq3kXVx2cmGJo9W7IhcZc+wdShITqtLikn6KfbljPne6KkYtCiWSpSgEM1JlYNcVnkqMyiV5HUuJxSJw+vteoR67ZWXLpHexvbkFBQHhBHSS6sic54ffKHJyoqkfKS2VPlsrdsIVo6NWSU4YIS/HQPuysqRqjI54Pdw9Ie3q1rwpKeaOhbyMm/Qk+CcU2ZCsKpqlJx86cHzJ3uqSD1VlowVVaoFC1QjoAQTzmKpwwMHWieEkR8hXJi2UsXYC5eagiPrUvOLXsZVuAVWBeTVfoy2Fn7gLGS8lMZ8Xg5sRy5CdkqMnmbNtY6uTSkZJd7+7/apft+9Zbi89fovu8b0ovzvf2t1qvbyikEyEolwWy2mvvq3P1gdA0uJAUbGE9Lzku+cd9r+fronTpEE/uGyIzaqCzCuwR6Zhn+bbjndk0XReXoeXPKDh6hOrrTI1IaMkvxsWlFHn4lZrYpBgdDZ09PlBHLlRYqlJfImjE1adPWGIMTQUd+CDt1JemiYf5t8zLLJzjPQGpMdn1Wef5jb5flq/1lUWko0Wxwitu6lWjlVJ9UQI3JSrZ8HPX91bQLP+b+eCX3nlmV9+u6lIK6mHSvvTpuinKRU2SLVi3GHzlWdflm0TXDwmuGZTfvlV25UXb0WM6qpdmKk3NlRDOmKSasWRuhuT/4yPfvT16OvnAz87pZialTlfur2ojkhuxi3LtIt517POQko+QnZ8+ZWmBwoOFNaEN6UdFj35d6Z5N+MKG+iG5IK8YERpcFRDXklJd4v36ivv2pgkwyWrQcJYiV5C2S4oueIl11+2pDSio9t5iaX8bpB776+R/vK/6hFvh34xDYdaZOgNBw3IFD/OLgJ8cHRh7gIrAOiUybwD+BHzzfIHACzCkEIbn5xCDeNi/XEITk5ECUgLgAnwiyRWACv5iqqAhaEOxLf5+znOPz/dcfzrtqv+D2o5VGrhvNPddZea0z91pp7rXA/sXiF/FzE7Er0gmHie1vSMMt5vV9mrUD4BenR+s/1Th0nDZ4nN5zpL73QAMD0EgPYKbhZxzi8s+YDjUhTnFHOAKj0Kh1qHHUOgQ4dLiu/0BD37HSrBMlWYeaB7XpDL16ln4Da389FMs8WM88XM88QmfuaR251NhP6nnDYt0eZtoOsEzYgxbkkjMRT3fHvdrTRtZiti1nECWGyiZ0Z4i1xMob4d/ta2HqNTA1GpAhTEiYBwj8AIOgkDh4IIYOfQSCRuwDLz4kRB6EwmMhMSHqYYgU+yCVrVk7dJDEOIQf8n7Z3Xiure94T985BuPKCPsWk2XCZFuN9N8fJB+m4DTw+L01+L1kwh4SfjcJv4uM30mu3kHG76jBbK3OWJ2buS43fWVGxoqM9JWZWeuystflZK3OTVmbE7c6NXZBRMKsoPdLQuz1onY6lkq8qEd7NMk54dMoo8Dzd7/p/tHyAYe4znJ/9MA/kZ+LQ2PedH+ihPFD/r+0wDgOfXu483s1AhzKvXC/ytabCvaBrJKanJLanKLanEJkmV08rj/aArTc0qLYZA97RyNgoFtAQrdu3Lpx89YNGEJ0/9atAHf3fC+vR9vUTZSkXCbzxqL5smX4MqagCvZokh3d6GkF+LAktxM/PNytl/3QmZaaQ43PzLl+7/2ChfEyk4qk+cC6UoHmKUbxZSuhs3fuITj70JPySjxfvtp9IPrQuWoXX3pqPv5dpPNuXXM5RX8ZqUS0SKaSZIH6JuIDq7qYbFJwapLTc2xIKvlN5Ev9E8EahzHmT+rC08ghqfk+wTUJeaTItJfHzj1SVgqXl8ycKp+9dQvBwoGeUowNjPHVOeQGOKQK7l7bSFYP6Ym5mNeRduu3PURJh6HEsmDAjCxPtgx/Iko0TErsvaRQHEogR0agGOIKoHi44oAQokI0H8S/zlg6v/KHn+hhsXXpRTVguEjIJUemvrl6/8G8ZQ5odLC0aD5asExGpEB2Utb82RXXbtEjk4ihiRFnbwTuPlx0z44ekgKHhN6zvD199mM0KlRWImWqfL6WDtXNty4xt8Q/KtP1dV1yXpGTh99uvehDZykuz+nx+YQ3sbgXEbT0EtybUPdtex8pKr6HKY+OHqG/eU/PKKZll9VmldCzi+gJ6QW37r0FHJKbiETzU5IqX7mi/MDR/Ct3i23dCL5BdUFx9OgUcHijp5XQMkrrMkvynDycl616IYtKQYlmKUrlbdlKsHKqS8ynJReSI1KpIYl14Yl0UFgSPT6bnllaG5nssUf7iYJsKARg2LaRZuNID0mkxaTTYtLoMen0qFT6i8DCoyeiVRUzoLSFc/L3aOScu1Jq7ozzCaYExMNdo8fl0ZOK6zLL6rKLq96FO+/a6yInGSo/OX3u9AL9g3T/MHpKUZn726gfTYtt/ejhWdXv4xNs3Ut8g+HsxZ4vn6ht95BDJ6FFyyAenSRvgRRf1BTpyltX6UnJtOwiSk4JJXu8E/gXdID/ahxCzD4SghM4nnIQX05ASghCw0H4OLAXIeOIOFQDpCQGgRMWTQYcAgT6tR80sClNmCk2afEkITQA09+IQw+9jho6bLhssenHBxoXH2z7yXT5dctt1x3UHjivNH+0zs5jqZO/ZECmvF+clE/OwldVB90J9lcoKUfq6brNPfvrIRwC8yht+FgdA0xDiFPcRx5xYyDE3Qh2IfCIQ1zj6kdxCFa5W442ghiHG3CnG4e/q645QMAdaoGgC8MHwQEPMT2NGHCkDyEZwBmvtvdJS34L8zJrWI/Zd5cxfIUxfGp4SJ89pMvsX87sn87uUmJiRdmFk5ip6KFIsfjc78/QevY1MfVpTAMY4ISQ2xCyBNZCQt4NQRDw/bUj+6kQEIJhUMeAyWd1YZYkMArVMrVpg3sa+89guqKtugZ1Wvv293cfHe7/jj38I5sJRGTIHrg5WHe+rvY7Gu04nXaATjlArdlfS9ajkvfVkrUpJC0KGRE5d3NBmlpm2sb0tHVpaRsz89SzEzZnJG3Jzt6Qlbo+LWFtQvz8iMi5EeFz/b22vFNzKEP51ko7UdJqkCjY3+AHjDNgFOION/q7P9wQEWBZ+rtPNF7+b7fAr+IQDGVzdveJjIkHuyFY9MYjy/0epPzv9gMOZZ+7V2HzlBKRVptZTMoqqskqqMnK5ywLx/VHWwDwqTA60dX64f2bhoY3b928cfPmjRs3rl27fefO7Rs3XEyMC5wc/davfIoWDZHiT5fiy0MJpIMBZJcG0cGFlpKLDY53NjhlsnB10KnzpDfvaJmF1T6vYjS13slLZaOESlB8pVKAFrx5spPSVq2quGtOi07Fv48JOn018vtbuBdBtFRwPPOyWLLGHiUTLDM5HSWUqSiRr6aGN7KiRmUSAxMjTJxLXkRRIzLCrhiHnLyCcX5Ji84uex6e+eRlTWw2ITz5+bGzjspKoXISGVPls7Zsxps/pCUVVr2N8tE+4KyoEDJFPmvbZoKFHS0xp/xFqO1q9SfS0tEo0VwpvgJZ/lzFiZnK6CQlmXh5iVQZ4TwZgUJpxBuwCAUI97MKUDxZcqJpS+aXXfiRFhpLyyiqic+tTS0ix2T4/3jLdPYiVxQ6TlqsREqgDCWYLy2cOlUh99gx2tsQalx2uvGjwCOXih760GJzMSFJXse/vyOn5I2SiJGdmKYqm6elSXHxpsZnFfi8jzJ9Qg5Prnz+/v2ZK7E/3KH4hlBicks9Aiu8gqipRRj/ELete58oyL9XkUvbuplgbV8blkBNK8RFpWW7vciyfhxqcNRHRSkKvA3lJubNmlK2Zw/hnknNy3e1Mam0pBxaQhYlOhkXFFMZGIOPTKemFeU5eT5etspPRjpJWjRDSTpn85ZqCwdqfC6MYqqJyaqNTKdFpyGKSqcl5tEyS8jhiR57tJzkZd5NQWdsXEGxf0RLyIHttMxiGow4AjYLT0o7d+nV1Gkx01Tyt6hX/XiFAHMihafTkktoiYW10dnEkNRy/9iqkKSa1LyqwDDnHbtdZCVD5MTT5kzL1z1AexVKSyqAi002eoz3i6yNyct+9Czg8oOSpwFQfqHHi8dq291g5BJKrAQlUCnJky/FH6EiXX7zMi0xqTargJxVROZ0ApRs6BDG+4FvtwVk0ej/3a/F33Emfl5whwMc+niwEHdmIe4HzD7gOwfDikZxCMLQgcWIH3Z8yAHsw8cjJCMkvnyy2EwxwKffreZfcZZz8jp7z3H9NUu1axa7rlluvWKy88d7e34yW274ZOqDpzMfeC8F2b1a/yhgnYX7oicv57/OUA2pmelVr2VGdbxCTzte3wTGIt1G9sGGQTDgcMnnY6PQgUZgGLC3IH50h0B09hH6yGEgIg4LjeHQEfrggYK4i024H2qKTlKpek1D+hBurol9uJnNcbdDIjQYQPA6Guu72vqUTovhXh1ml8EwQ3Nk+MzI4AFGz1Z2h9pgx4yhnmmsFhUIlsAoEenLkxmMEm5ImnKZXAPxGw7QhvXpEPsOxNCnQxw8ZE6k/VTEUoSkaTCZLEuvdkSbxtKvYeyvZWpQB3Uog9dKB4Idya26XWxtxqA+c/Agi3mMzbjAZvzAHrg41PNTd9uVFvpPNNo5Kv0Uve4knXairu4onXaojnqASjWg1RlQaQaUwt0lKZvTUrekpainpGxJT1VPS9+anrYlNXNzWvbWjLQt6YkbksLnvw9cGhY3L8h13astjqUKjqQM8jeKQ+Pk8B9sgd+yDrW2tUHE93Ec+t2e+n+cAXAo49zdUmsPUlgyGawTGfnEjFxiRg6yTM8b1x9qAVJ6Hjk9vzIpI9DL1+zO/TuAQ9eu30Jw6PotQ8Pr167ZXL+eZWoUuXZZLFooGxBCii9fSiBNWSZ3116c/eOaxExsSLzrvmPm0+b5blCrMLegxKfWxCRn3r3vv3h+JFosR5q/SIoHACNXWjBp9ozC0+fJb0JqYtOTzJ7EPXDAvouhxKQFXbplpDLLVUoqShqMNvyZShLZamqY+1Y1Eek4/5g3l80yHXwpkZlpjj4xd21x/lGkiPQUW68k26ekqHRsSKLf8XOOKsrBchKpqnJpm9UxpvaUhLzyt5FPtQ2clOQClNApG9dhjEzhRJWvw+zWbn6Eko6AmGko4Zwp0oXLF5Zs2Zy7aUPqglnJ4OeGFsiX5s1H8YAAgQqkeQuleUCwmgk4tGxh8bkfKEERhJj0FJcX8Q89ieFJZU9fvdDUf6qkHI+aVCgFNMWXjxJKVZJI3r6Z4ORCiU4vcH8bdsO69FlITUJBussLm80aFrLyAeCtJyOSqYrK0dhDfOJJic3McvV/8cPdUr8gQmhiktnjBONHpKBkTGB8vKlzkYt/TWJ++Yv3btv2uCjIBclLRc2ZmXbgcKWbLyUxN8870G7XQdMFa2yUp7tJiYdKi6YpSmUvW1x26mzNs5c1SRm4iIRMZ5/QmybeR8+7Hzr77qpp+YuwmpSCXEf3J8tXPUNLxksJpylJZW7ejDGzBxCqjkgNMrZ/dvry85Pfvzp9Mfy2aYFPACkxBx8S57pbE3AoQFEqbuH0grPnMI88Sjz98jz9ct39Cjyf59u7+GsZPFFWDVmwsPDICaKjKyU2nRSfm+cZEH7f3vfUVTf9cy/OGaY7vyAkZlW8DX2yfZeLrESIrHjq7Km5uvqU5+9qErJLfENyH70gR2VVvo31P3vT6+APJS7+lNTCPI/nTmrbXeRk4lBiRSiBMkmeXCn+MBXpkhuXKHHx5IxcQkY+IR3pBEhIhzDeD3y7LSCL+pfjEC8PeMSJzeFEkFsgDr5z4PkGjnPASOAsBzMRIRMNwfyqMkIQXBtiJ4jICfOB+UeIV1hSQFRWSAQlBIcLSghMWjRx0sJJgpLIrES/+/krOPT45dk7j9UMHdVvO6hdt9l01WLHVfO9N2zX3Xo0x9Bl2l2X+ffc5t/3VL3vo3L36cy7rotN3ZY/8p3zKkwuKgsVVLXlCen+bWrsUXrTftrw/vohvXqwugwfaOw/0sg4AhjTPKTbDON/GIfqRw4iGjrUOHyonnWifuQ4DCKqA+PS8OF6xhEa60gT60wl9QAm5zSt/Ay9UxemeW1gHwEfuTrWsYaRE0AvLWCeGT5QM2hbl9o1uHa4Zw2rZffg4DLWwGZW92pWx1JWx9yR7mkj7VMYVNlezOShCsGBzIl9MZOGIkTcyrz1acPHScO6NHCKY+gAXNFYhyhMrQ8TxerRRvRgbiXqiG7tCEyyZFDD0iUM76Mw9GuZV9M68w2J/ZptjfuHu/ez+g6zhg+xGYcZQ6f6ei/2998Y6LrZ2XGjrfVKa+vFFvr5pvpzTY2nGxtPNtafbKSfaKSdaKg/1VChX5myOy1VIyNpV1ra7uyMPRnpe9LTIb0zPX1nRtrOjOQd6WHr4p8vDfZe8jZyxguHbUHbH6RlUdr/g6/d45f8bbbAL3CoitLZ2DHIFb21r7axE0+Bmf3ABaMqMi4lLDzi77iG8XmHfveX4JMMgENpZwyLLN3wIQkEsE6k5lSnZuNTs/DIclx/uAUIKdm4tOzMiNjHVnZ3r9+6df0mUNBVjnXoyqVL9jdv5pnej1uzMEWSL38yT4EkT44kX7KyTNbOPRjbx6T4jMr3sa46By2VVJ/NmZNx+DD+xWtSYnqJt1+Ynt5rRXDEEs6X5isAHJLiS5oil6WtU+3qRQJjiEdA+uMX2LAUXECUi/YhI5SSt+TkRGmRHCneNIVJGZvUKu5ZEENTql5E+Jy+EXvXnhCaUvo8OPXhU0JwUsXr6PdXLeJNXYiRGZXB8d5Hz9grK72TlUiaIpuspl5hbEeKyy55He6hbeCgJPtaQTphxdKSy9dJYfGEoNgnO8G+oRgkh0qUl85cOL9cbz/e0BhrZJa/Xx88r5LQAtkovlwUDyJpnjxAI2AhhOV4YLKd1KULC858T3oXgY1KDbxr9/jwhSK3F4TwxIy7pi9XrApGS2RLCeWj+OFKU9HCCSsWld66QwqOwwTEJtv7lL+NqY7KDL5j82DRWge0bChaNF1GIFNVMnPPrupHHqTo9LTHfi6HLmQ6+ZCiM/I9AzKd/Qkx+YBSb356kOvgS0zIL/ULdN6y+5EsOkhOIm7G1Ix9+lWuPqT4nCzXVxYrtpkpzHCVlYNZm2LQYhkAq+s2YK7dIwVF4yKTwkztbXbqGi1cazZvtdP6vcEX7lQ9DyUl5mXbuzxattIL7FTSQinKUumb1StMbYlRGZUB0U77T92at8xk5jzbBYt8tA1SbR9XR6dVh8S47NrrCBEjZMVjVNAhixa82ajmsUn98UZ1x42bHWC5Zp3N9JnOCvKhy5cXXrhE8n0Nj0fWU3+HfSfuLN54b9Yq62XbXh35Kdf5OSkhs+JNsPO2Ha4ykqEy4skzp2Tr6JJ83xATMkteR5S/DCfEZMQbO9io6bhrnihzfklKzst2932otu2JHBouMB8lUCLJC3AeoiJVeO0nUkwsITUbl5qDS+F0Amk5+FTQH/4ijB/yv2mBfzsOwfgfMPsAC4GDnJCcCHfGIZhiFYYPwXYItI0EWhDj558kAGgkpCgsqigiihYUlRGaoCAsCoHmYCZWmH1VTkh80aQJEGIBJfQ1v4B/BYdcXp0xerLp/uPN9x6rGzqo37TZft1y92WzzZfN1122Wn7NZtENh3m3H8+8+2T6fXdVIy8l8xfKj0Nn+cQu8o2ZGZgmGlowKRg7167u+x9rso6SevWRcHMDJ2mM4/SBQ439EJPgEHUQ4s5BlO2DdSMAQofqGYfAGkNnHQImgTE8VLDPMLUaBvXbhg439h9s6j3R2H+U0nuinXW0lXUSBg41Dut2DIClSLtl+BCt35KSVta7bqhTYbhr8Ujn4qHOWazu+cNdMwfbFJldCsx2aZhTdZA8sR8ryiiXHMoR6k2QGA4TxsRvuUjAIMYl+uBxauvhuo79tCHENERjwjRKiLggVDuyjzKihQjmGmKCtICIyMM3iwYDvHppPzQP6naw9Zhdx9iNJ0b6jw8NXe3pv9PXcauj9VZb87XWzh9b679vpV9oqb/Q0niutflsS8vZluYzzY3nGrGHMam7U1M1UpJ3JqfvzkjfC8pM18xK08hO1chK3puZvDstYVvC+w1BgUvfhc0JfrH45RUDjyrcuIfY3/FaPV7mn2mBX+BQEbEruriVq4iCptAc+rs0sn9clXdo/uMXMYFBYX/mDL93zDgOfc2Pwcd5AIdSTt8usHDFBcVXJ2VXpWRjUzJxKRk4WCZnjeuPtgAmMQOTmlWWmhUZ8N70rtHt6zeuXbkCRARecz+eP+98716RhXHMqnnJYBeS4MkHHJLgS1RCZ+zcXWXtBHaS8ndRztr6NgoKz5Xlw1csLTQ2IUTE4mMS88wsXy2cHyMrDi5zuZK8IJhdNGHNytJ7JoTw/8feVcBFlXVxGkFqegaYGSbo7m4Eu3XNtRO7W1GR7u7u7m7sRMVuV3ftlpqB77wZZFFRUdddd7+Z35/3e9x349zz6v7fOffcmotZ1adSyq6UNDcHxrkYWO1FEZMwMjUYoYMovlrS0Fori1Pb9l4pqAU7RuAvS1Lmrwc/t8t5Vcfjsq4UVDcExEbOdC7f7nu1sOlsdmXkrIWeZPkMgnQFlVBlbXtmt9fVsoMnUwpCx07xliOmEWVKVejNM2dfSMq5WlybsXhVkLJ6KoVcpshssnU8u2bb5cScq0U1dWs3RNMIeTiRBozAYQ7/4YCfu3MISBpuSK225tGFy65mFV8sbkhbu3uH+cicldsv55RfTMoqnTk3i0mrxQ09iBE6JMPfgBaqVFJonvXrpbiMq4X1x+LzID7eyfSi4BmLNpOVgnGYIpwwxOhrUJCpGz78gl/E1ZL6Wr8o95HTirfsu5pf1ZJZeiq1+FLZwbIdXlEzlh32jLxaeeRUbEag3XCIX5dOkC5XVGicMLHFP/xqxcGDwUkeupY+WLA4ocqxQ+oxImAdajI3b92x/2pJ3em0ovDZzluU9F3kVMLVjLIcpzRvPHAprfRq1eFmj2BfHcNwLKoUI1JNRtfZ2ra4eF4pbjqbVhQwZuouOVoQFpcgL5tr73R0j/vlwurLuaUw28eXgMnESlThJUoI6CwiLpGIjSFiw4mYEBIGTD3hWMlkIqpYT/vYqnVXswouFlXlbHLZpGK4Q07RV1E3wXJUxbKt56Mzr1Y2n0nNDhjmFIRH5+KkqhiUxvETrsamXqlsaimsulhS1wLcb+zM3ermcWNmng2MuVLd3BQS4209LICILcGJHcEKnULxN6MFcijoY2tXXC0pvVzXfKH20IUazhOg7vCl2kNfexfw8v9tGvh30yF+PpgjBAutAu0RkhYGIoR4x4kLQnAFMfpQiKAAIbZhZhFwISEJIViSlUuHxEki4sCFiCJiWBFRGRGhIQKiaCERKaEhRJEhBNHBvAG/hw5FZizYG2a1N9TOJdR+V7Dddv9h23yctnjbbPQyW+9muWav06o9w1buNV2/z3Szh8HWII1tEapbo2h7kgnBZfLpjUpFJ/H1J4eWtkgkX6Z5Xp+z/kbVghvPJ//ePe4pewIQmPusWbfBwtP1C1hj7sEyrAj5AWo04/fu6UgKoHP27bdzbj5b0Hp/bs35Uak1tr4pTt4xU5OLpiRWTUk8PKmode75R7OvP1l4+2nQw/DLL/W7Hkp0PZLqeozueSzf+RzNeopve4JhPcd0P8d1P8Z23ZXpuibFuijJPot63YxpL0N3Fwg/KpTPOrRz6r2nMFNo6p3nE+++hTgNMDcJnPe4LIhDhLqBCyG43j3mOnvMre6xd7rHwfJK19n2v3Va3nyxqelFTvCL68tevJ34tH3M87cL2C83dL3c8PrxxsePNj58su7pww0vX6x583zN66drXj5Z9ezJiifPnB8+Wfbo4crn1+ffqXVqqBvRWOvY0DC8uXFEY8OI+rrh9XWOtXWO9XVO9Q1OdY0O1ZW2R9L0a9KVE+O1I9ZMSbhw6Y8vjRB5x3ka+Js08CEdKjj2iIvcw39kNf2WWns9vvR8eM5Rn7jSDB4dGsxj+8fnERIQqJ6/6ejeoNassguVzWerm85XN7RW17fCtqqRh6/TQHXjuaqGs2DPqW1qKqvy3u+2ce36tWvWbFi/frWz86qFixLd3M56u5cYqtYAN0BMQ3wHpflr5HGNDsPPufpeKm44nV4cMGaSuywphYDOlsfVTvvlQlQ8jEfPJ2dljhkP62ZWYcTAoHQULVCHEytVpjXPnX8hMetiYcPZwvoLhXXZG/dspqt7ymCzsFI1KMFmGb5aWclqS4uTW/Zeyq89FZ/rNmpGyJjZx/yiL5XWtxbVtOZV5m7e5zNiWsVmj0v5jS2ZFZEzFrjJy6XipUrJ+ApL65M73C6VNh5LygkaM9GLhE/HDy2WQ1fa2Zzx8L9UVt/kFx43ckK8kXmRrWPD7EWnPUKAqJzPq05ZsNyLhEvHitWihYD8HEWDOYvvMIYfqNEhDN9BoENYsWotjcPzl1zKKLxYXJ++asdmNdPo0TNORyReKqg4dMArx84mi4SCif4HscLASUrkiRVOo077hF0Ch7q8iotl9bWBUbsthm3GkKIxkmU4QaBDdQqo2uEjz/kieSq9w1zsx6bNXXkxMQ+sTxfKGs9llcb8ujxwzMzmAyGXyptOxKT5243wJuHTCFIVTGrT+PEtfmGXyhobg+I8dS0DsYRCzNAGtPBBlEAjYWiDoc7Z9Zsu5ZWfSi+Jmr9+p46Vn5511vBJVQvWnPKKvJRXfan6cIN7kLeOURgOUwJdo2BrbWzO7HEH1Z1JKwwcNdmNSE5CSRcQsRVWNqd27r+UX3Ehpzhg+EhfIhbWhqrHijdgxKqkREolhQolBXOlBLOkBTOlBHKkBaG2cjXmkQULLqVkXCyuzNu2f4+Bjbe2WaLtmOIZS464+F9ILblU3gwx2X3snfxxmGw8qoJBrR8/8VJsyoXy+vNVTRfL64u3u25V1d9L00od9ctZv4hLFY2NwdFeVg5+BGwRxMHDCIGVEqaxZVHQh9csv1RUdKG64VxV07lKuP2bWqubkS3vUfCzauBfTYcgTBwEyIbA2eAF1/euA+c3oEPgKQehFMBTDgm0zXGWg2wIHYJA2xhhUawwMCIRSUHgQgKC/GAgguKi4Dv34+lQfNEijwQb12i7/VF2+yJt94TZ7gpy2OJjt8XHfrPXsI0ew9a72ax1NVvtYrNil7XzbqM1B7S2+KnuDFLYGkDaGETZHyUXmUqJLZdLOYjKOCGVcFbfv3XZ2ivlM24/GX+vffLd9hk3u6fdY02508FlRL9A3ALEMtMx4wHr11O3R6RWmLonWKwJM5sXZDU1yGF25MR5CbMWZMxbXzZnbfHitcVLN1cu3F+/K7W8+sqa3x8odP0h3f5AlvVsKPuBOPsPqfbnot0vpLufYnueEHoeYLvv4TouS7adkeg8JdV1Gt9WjWIVinXlS7wpHHK/WCHliMeyK632v7FG3+4Y99tbMGRBKIV3RKh7/M2eXlzvGQWM6ApryiXWqJvdY2/0TL/YPeNCh8Vttv3ltn1Vb0o8H111vvto56PHWx++WvPw6brHL1c/61zx6uX6Ny/WPX++7tnTdU8fr3v8YN3DP9Y9+GPdwwfrH992vls5rLLKqbJyWHmNU1WNU221U20VwLGmwrG6wglQU+ZQm2dfmmWVla4WEWCdNHxn9aHbPGe5v2msz2vmixrg0aEfT1/+6haADlXO3XBoTwDMDzlX3gCriLZU1J7tRd3ZCh6+QgMtFXWnK2pPVtQ1FZXFh4Rv37h53arVG9auXbNixfL5C3atW18aFd0a4FOor1yN5juE4mtCAzcQqJXDNdg4nNnr1VredDq7PGDcNE85cjpWupQoU2ZicHTz1ta88tayhoZde+M0VHPxUmAtAR4F23IqrnLkiBaf4Nbi2vNljUeTc4Onzd1EooagUQVYGM0LHELz1chK1lpYnN66D+bcn4zNcXWa4m09pn672/n8ytbqQ8dSCyJ+Xe5mObpqk1trHlg/SiJ/mQu2qVScVKk8tsrS/PTWPa3lDYeTsgJGj/MkYbNw4hUEiRJVZuOv887HppwvqDzkHVK6anPFik1H9vuczyxuLW2q8Y12txrhgUJnYWCgL3oYLQDED8xZwIuACDWj+ZrR/I048WpNlYO/zm1NyT5fXJO5aus2unaAjlnN6k2tqVnnMnIPbtuaqqWWh5euIgytIkjlk2VzzW0Pbt13PrOotbSmpaAsa/ve7bqm+wjkVAK6AiPUgBWqo2CrHRxbPAJbC6vLvUJ2WQ6PGTPrVEBsa2lDa+3hw1EpniMm+ThNbHL1by2vOxqb4mc/0leWlAFNMCgHR49p8Q1pLW9sCo0/oG/hh8cX4iQaMcJgm6rHCFUqko9Mm3Y+LuVcSUN9YGL6iu05SzY0bHM9E5J4PruytbSxtfZIo2+4j6FZEA5XgBlaKYettbQE2tNaUn8ytSBw1CQPgmw6RrqUhKmysDy5dVdrTtG5rHxfxxHeeGwWRqIOLXoQDaY8gSaUQANKoB78J1ECNRiAYC1auIKMq3VyOOvt01pSeTIhK3ftztyFa6vW7j7uGX4+s6K1FOjK4TNpBaGjJ/rgcZkEZP2lhnHjW+NTW4HP1B46lpwTNGHGRhLNR0E5d+TEFu/Q1oqmhqBoDys7bwImHyvWhBGEE1SHFsigoJtXLW3NLzhXXnumvP5MOVz59WcrGjjbr7gLeJn/Tg3gsdi/+p3w99UHYQ+EMMJAijgxE/hgWSFRspgwUURcEVmMSJQsDvOIhCWExelDIdwc+M7BokMSykMRKImLyYkKDUWCaw8hiYrTxcUZ4kOZ4kPwP9w6lFK73Cfb7kCig2ucnWuMzf4oq73h1juCwH3OYbu//RZfi41epggjcrNc66m+1ge91ld8o5/01iD01iDpLaG4zWHkbcG0zWHy+yPovnHksAJ0bKNo2Ana/rOL1lwtnHvzydTbnZMgYhssH/Rb1ySIVXAXwme/nHnloXlMKW3Gdr0pu0ynHHCcGjh2auT4OUkTFmf9srjwl3nFc9fWr9l1cPPOhp1up3Z4nIiJ9X50S7Xzmlz7LZU3j0W7Hkh0PxZl/yHUdVu26zcC+7ZMz01se6v671XqT+rVus4odJ8Te3NQ8kUFlpUrxcoV6cwTZ2UKv8rFNtb8MvfyuZG326fefD3+DnviHWBB7PE3ES407kY3YOz1HsCoG2Ag6hl3tXvE9Z7xl7pHXWFPuIJs7S+1Db/0dkpLm3PzK5/Klwl5DzMSr9aFnW/xOH9z17X7m+493vDk2fqnz9c9he2jjU/vbX56Z8uz3ze9vL3mSbFtTalddaldVZl9ddGw+hLHhvJhDdUO9bV2dXXW1bXWcKi63LK42iIj3DJi8fxCutfZ2juvvjhI5WXgaeDv0QCPDv19L5K/qiWgQ2Vz1jft9oP5IWdKak+U1Z4qqz5dVnUatqU1PHyVBk6V1ZwsqzlUWJ4cHLF/644ta9dvWLNu3YpVwIU2LHOO8Q04lF94NtA3X1epCtyTgNJwvsrXyGJqTc1ObNt1trD8ZEpe4IgJnkRZGCVXYUQLqcSqcWNP+oedLak+FZeYNnZkrDy2BCPcKMNXB3G6SZLFJobHtuw8m1feUlpX5h2yx8xuBxYfgx5ahhFtAjqE4qsiiFca6B5btf5sWuHx8GRXu3F7NM1y5yw/nZh1trim2jfM1X7cHi2L0uVbzqYVn0rJj5oy21NWjkvGKgx0T65edzav5FBMctCIcR4EXCZWvAIlVIyTKNBWb16+4mxK9tmcMlgs6ER02tmMohZwvQtJDJk6f4M8MwCFysVI1oIYKESMgyh+2GlE8UOXG9B8tTjhUkW5hikTz8bFn8nKT1+6ahdVMYCmlDNq3AmfwLPF5S1xSUl2dnEkQhmT2qivWW1tVTRmcu36XafjM84WV57IyEvbsNPXbkyknmkmXaEUN7QOI1oL85rMLFpc3M9ml5Tu9dqhb+lrZFu3ec/ZrIKzRRWFu9x2Glh5Wzk17joAej4UGuNn4+RDJKbjpCqoxDo7mxP73M4WVdX6he/VMfbCgnlNogYNeuavRQmWkqRL9LWPbdx0Ni3vbHbFyYS849FZLcmFLRnlR+Nz6yOSz+SWHgyJCra29yPic/BDIX+Vof7x9ZvO5pUeS8jwdxzlhsenosVLCEPL4VysWXc2NbslNct7mJMHHpcGznJooUbgxu8A+wDQUj0aNCZUgZMo1lRpnDf3TGzC2YLylpS8U9Hpp+Ozz2aVn0gthNlEp7JKzqYVxE2d5YnHpuKkS6mkajvbswEhZ4srWvLLs7ft36ZpsAuLj6RS86xsTu5xP1tYXecd6mZu7UVA5yIOgYJwgmrQAqkw5WnF0rM5uWdKq0+W1p4sgdu/9h14j4KfVAN4zL+YDr3nti0hBKupipC4EH23M0REtjdRGKImiAmIAmV6BxG0sAhYivr+lRIS/HQk7v5tfY+zXFrz0sASG59MO48kG48Ec7dY8wPRDvujhrtE2O0KtdweYLXV13arL1iKHNZ7GK31pK7zx60PwK31VVjtpbzWi7HOj77Zn7IpQGmrv+qOIKWtEcydoeo+0YzILHJojfaulvkLb1RN/+3J5NsQz7pjyt23035rG3nwvLKzu7rDFuuJHg5TfO2nBFtNDRk3J3XywowJS7MmLs2csChlxqqc3T5nYCmy3b5nXNzPeXscqyuf/ey6dNc1oe4bJNYVesdt2fYrEqzLIm3XRd9eEX1aS/MaJTGXJuKsKVK7X6H9ILajTPJ1ydD2AslneaTHeeRXGUM7kkVbim0Wtp43u9859dariTdhodWOCddZY2+yRyP8p3vsVUAPbEdfYTtdYQ+/0j7qSqfjVfawK12O1zqHXXzj1Npu28q2udxpebnb4mK33iWW2qUOkwsd1i0vHU8/nHr03oq62wfyb0en3CyNuXnM5/It98v3XG4/2fb7s7V3a8yza6xyKm2zS4bnlozPLJqclTu9MHVOWczCyuCllX4rqjzX1u7ZXLVlf9WcA8Xq4Q3i7ofqbwy8DOvfM/zltcLTQH8N8OjQX0VS/r56gA6VzF7bsNPnRHL+yaLqo8VVx4srThSXn0C2lTx8rQaOFVUcKaooTckMcvPcvGb96qXLnRcsWrNoSaCrW2VG9smSstN+Xnm6ypVgCpCB8S5fLZq/HC9ZrK7WOG/hqcCwBjd/Xyt7dzwuAze0HC0Ikc2ytdSqFy856h98IiQsf/bMcLpcBlYUikMwhgqSVKGuduOSVaczik7kViRv3L1RVXcvFp+AHlqMEq4By4YMXxlWuECJWj158gmvgLq9nvtMbLdTlGPtRhzZ7XokODLVed1WLeM9DM2sibMglNlB76DgkePcSKRkjFQhVqJQiV4/ddpx/9Ca/T4+Fo4eeEIqWgzoUBVOPEcWk6GnW7Vo2XHvkNOxaacTs4/EpJW7B4VOX7RFVW8zChuBlgThq2ExVg4F4lo8oLM1YLBC81Wi+QvlZcptzU4e2H80MChhxqy9VGogWS7V2KRu3aaTGXmnEtKC7YcHUBRydXWbx487vGJl9aadtR5BRxMzTxWUH0vPL3YPyl6zq2TBilwr60w5bBlOohwnVaKudnTpyhO+ofkrNuxS199HV86ZPO24l9+RwHAIEbGBpu6haVg+f+mpoMiK7fvcDM2BjaRgJIoJMmW62oecV58Oic7bsGOHsqY3DujQ0Eq0cK20QKW0QAl6SB6ZkGtl0bx+y6ngWFi653Ri4bGorLK9AeFzVoXMWd7kH9rk7hVmbeMni88iDC0hiJepKjbOmHXKN7jBzcfbwtoNh0nBiBbjREtU6Q0zZ57yCW72DnI3t3HDYEGAcrRIDZq/FrkYEHBVhACxFAlWoUXziKgcA93axUtP+QQBITydmHsqPqcxICZh2YbAmYtKXTyPB0Wn/jLbh4SD8A/FsuhCHY1TG7ecDI2scfP1Gz11PZHsjkbFy+KytTSOLnE+GRxVvHHnfl1DTxwqG2gkGrkUK9ECyWRU3fLFpzOzTxZVwHPgWFHl8WIAPBB4z4GfVwO4/wod+vveeXx830OHkpvnhddaRFXYhxcOC8yy9E6zdIt3cot1OBBj7wruc+G2u4Nsd/jbbvdz2uozbJOn5UZPkw2exuvcjFbuM1y5V2/VPv3V+/XXHNBb666zzkNrk5/upmDVzSEM11DF4HTpuBrBuEa1PcfWzb18deQ91oTf22ccu6E138to2F7r0T5mE11NJx6wmujvNCN06pKsaUvypi7JmbI0d/KSrBnOBds9Tu8OvLTbu2W324VNbkf27C0tiF/06IxWzwXx7tYhPa1o9gXpzhuinVclWdek6rzQQWNMF6rR1uob+U1UfJJD6s6V6MqVeJMn/ToT15GCbksacjFHM/xQyJibrxx+65h4+/mYW+yxN99MuNY55jprzDX2uMvd4y71DL/aM+JK99jLXSOusWA75iJrxKWeURd6HFq7HM91DTvX5dDSY3+2w7al27qFbXOCbX202+pot/HRTu2jb1WPv9Q+/tys8YX+wae2TQ9G5B6ZVHVkYsXvm/Pu+ib+ttb92KqAU8uCjv+SeNIh/bBJ+jGNjDPK6ReZqdeYyTcVE28qxN+QTbqCj28lhrYKhV6S2nuh6SrPOsSjJD+LBt6jQ6euv6huecJFxamHJcfu5x+8mVl9IaHoeHByWWYuL5TC3/n8/2RbQIcKZq2u2eZ5JCH7aF75wYKywwWlhwtKYHskv/QoB5yUXkAiD5/RwOG80oN5JUeKK0qS031dXHev2+S6eVuUt19lRs7BwpJj+UXHvb2y9NQKUYI1KL5KDF8Fhr8QK5Ipi07VUY82N/MxNNohK+uBlkjCihZhBAvRwskEiWh1Roi5cYC1pbu6qhdeJgEzpAg85WQES4hSBdpatXMWH0/IOZRSGLVozQYFFQ8sLhXGxFjRcjAsyPCXoIWyiJJJyrQYUyNPfcOtJLIrjhBEo8caGfmZW+xWU9+EIx4gyIWqqkWYmfmZmO5i0N0wMoko8TzUkEyCTLKyYqiZpZueyU55mhcKlYoZWiIjVIYSKsAOScZJRdHpUUZmcaMnRE+Z4TV87BYdw1Vy1PUoGXf00AS0SD5asAzNX4mQH4T/VKAQlKH4KlB85WiBQrxYtqJ8nLlhgIWJi7KiC0YKAqOlqikXT599MDzhaEyqu93I/WR6nIFh05Klx+MSjmcWHM8sPp5dejyv/HhO+fGMkuM5lcdTC6qXOIcqkFNwEsC+cuRx6TraEeZWHpo6OwhEDyI+RJkZYWzgY2y8icbYiEJ7yMnHaGhGWVj4GBrvkqN4o2WS0EPzsUOz5AnxmhqhZhb7tPV2kcn+WKkMtCh0s0JGsAItXIYWKcSIJRClI1UVY+wcEqb+Gj19oZvd2K2apqupKuvpKq5GJu5GhvtoVB+MNMyYKsSKZuIl4xVpkaamXvr6O+VIXuihyRihApxgtqxUmoZKhJmlp5H5NhLFSwZULVaIFihFC4Cu+lCK5geUo/nBiliFEihGi6YQpCKZ1EhTk/gJk2Om/uo7ctJuY5t1dKXVFNo+XUNvM6v9SireaMkkWAYXL5Yui07S1QoyM3XVN9gkT92LQYdjJNJwEmly2FQt9QhLqwPaurtk5f2x0umYIWVowWoUfzFaKF4eW71s8fG0jGP5pYfgrs8r4d77RziPAh5+Tg3gMJif4kXyrxLie+hQXOPC4FqL6FqnxOppCeXTo4vHBWYO90tx9Ely8EqwdQP3uQjrPaFWu4KGbfeHOUW2m71tNnnabXC3W73XznmXpfNOa+edNs7ItCJz592my/aaLd+rsW6X4UZ3/U3BSvtiqJGpoomF4u6V2qvORc8826K3wM16mJvDCD/r8W4m49yNxx4YNi3o15Xls1dWzlxVOHtt2YwVxTNXlPyyOGvZ5vLd3qe2epzcsL929a66BfsOztlyZvPGyIK06efrrJ8cpXaekuk8jus8ItV5VPROGmWtGna42NCxkiJJSymvinHs4qEdBei2PKmObJGbxbSiumVrz9VOuf509M3uUTfbxl1un3S5Z9yVrvFXOkddY424zhp5tXvMpZ4xF3tGXup2vNztdLF79Dn28HNs6wss69ZO67Pd9me7rc52G5/pMTvDsj7BsjzGMj3dbni6Q+ckW+coW+9gt2FDt24tW7OmXbmhy7K6e3RmlVn5KXpxF734Nb70JaHklVThC6niF/IFrxUyniskv1BIfE2NeS0f+YoU8YwQ/kQ25DE+9BEq5AHG//6QwN8w+280X/s71jn9WYbbPDl+bg28R4cu3nr29HUnF49etP3++OWt3x5dvHrnxJkL5dX1hbxA2z/H+wPoUN6MlZVb3A/GZR7KLmnKLW7OLWrOLYTtoZxiLg7mFkM651DxQfiXh89qoCkbFFjckF1YlpieGxVfEJdUlZHdXFjSnFd4OCf/sIdnrI56EkowB8OfhRHIwghmoIXAdBBOkPSSRe8lyOzDDPVBi0WjRTKwwhlowVi0UCBB3EMO5SKL20PAeWGko1BiaTLCWTLCaXjJNA318tkLj8SkNCfmRC9YtUlByR2DisOIZWJEclHCuTLCmTLCqegh0TgJfxJmPwEPI2NvlHQgDu1HxO6Vxe3EoVzQUj44lD8R7SmH3UNC78RJeWPEY1EiGSjhFPSQKLyUOwm/E4/bg5HxkRkaixaD9GwZgXQZgQQZkTCspC8Jd4Asv5NCXS8ruwaPWYeW3I0W98GKxGKE0tECuWj+PuSg+LNl+LMQ8OWgBDMxQxLwkv5y2AMU4i4iylVGLAQrnaBIz5s4tTEg8mBUiqv9qJ2yCr5KKnlTp9V7BdaExtWEJx9Mzj2SXXwovbA6IqkqLLEqMDr2l5m7ZQlBGLEktFASTiyMKOMui9tHwu7DSnpjJPwI0qBVFxJmO1Z6H0bSBysZiJP2lkXtJaD2Y1EBaMk4GbEU1JB4rHgQUdpNFruTgHHBSgdihyaiRTNlBHNkBLNlhHLRQhko7omQdJPD76JSttKYG+UU1uNI69HoTRjUDhJuJxHvgkX7oKVi0eJpWNEkjGgYQdJbFrOHgNqDFvdFD4nFCqViBJKxohEEaW85/B4iwQWD9kNJxaBF02DeDkogC4IZoAXfh0Auij8X0ZhQAlo0FA9XCHYvRX47jb6BQl1LJKxHS21GS4LMu4iEnWiUJ2poJFokCSUQixHxx0vtJaK2E9DbUBKgh0i0WCJGFC6MMIK0mzx+NwG7F4PxR0vFISdUCE5HGko0VA5XtmTxkZSMw3Cz5xQ15xQeyimCe593v//MGsCheXToq1+l30OHEuqWhtc7FJ2bU3ZydWGTc17d/ISiqSG5kwIyx3ilOLkl2O+Ps98X6+ASabMr1GJ7kNm2QPOt/labfWzWu9usc7VZsw94kcNqF/tVLlYrXYALGa130dy6W3Otq+I6H8pmP+aWYKJ7DNYrGetVZLYk3F7TZp2V0z7LkftMxuzSHXHAcLTb9JWpizZVLdpWMn9r6YItZbPXFM1aXfjrmrwFG/PW7qlbs+eQ865y503NS3YWLdzRvHzD+SUbcze5xHq7r7lQPb3zoCmrDt/VJNRdh7kRJlm9ZMjxPYRH+aSOQpE3BSKsHKn2Qr2qiuWrTtdOunzf/nqnzbUuJ+A/V16PvNIO7nD219mjL3eNvtg1+lLXyEssp0tsh8vdtlfYFlfabS++Gd7SNuxMm03L22HHOx1Otlue/93yzDOrE2zTUy/NTz60OdxmdYRtcZhlcoit18zWbGKrNrPUGro1al+rVrNMK9od03P0y+8wizuUs9nM/G5aegctg6WQ3cNMY5OT35LjX1OjXlLCnsmGPcZFPZSJuY+JuIsL+Q3rfwfjc03CrxV14ETTdZ6z3M9NEf6fpPvcMqxtbW3Pnj3jLcP61U/uH1wA6FD29BVlmw40Rqc1ZRTWZxU0ZOXXZ+XBtimzgIvGrAJI56IR/uXhsxpoyCxoyMyvz8xvQJRZ0JBTUJeVV5uZ25Cd15SVU+PtHWhpHqBACKfhQxTwoQgIwQoEPxrJmyHnSSd50Ui+NGIgjRBMwwOC6Dg/Os6bTnRnUPaD6Yam4Eclh1BJoVRCmCI50tgoe+6i5uiEhoTMiHnL1zJUXCgUPwoxDOpXwIUp4KD+YAViAE3WmybvTqd6MKk+DIovXc6bLudBhxR5D5qcD03WlybrQZd1pRFd6UQvOjGIToig4QDBdKI3g3yAQXGjk6FIAJ0YSieE0/GhNKgcqdmPDgXJ+xjUXUyFnUzqHgblAEPem0YKUiCEUWG+Cj4CoMAFth9w4QqEEJCKLn9AkbJXkbKPJu+lRPPXVI+fOLXGN6w5MnmP/cgNcpT9TCUffUN3G6c9ThN8Zy8r8Axuyioq8QnbPX7mKnOnVab2i5U0V8nJ76WQQGNBdJIfXd6TIX+AKe/GlPNiQDdBPJIbg3SATvSkE31pBH8FvDcND3qGjvtRSSFUIsgZQsP7Q08hkU72YpD9GXIhdFIYnRhO44IQBqeDTgxQlPdUVNjPoO2hKexWUHBRoOyjyrkqyIIa3elkKAvdCUD6jg+BzEiFcEgO5PGhy4JKw6gYOClBNIIPXc6dQXZjUGAHZA6DQ6BSOoiB6wdsKA0TpgBFMCBAKA1OipwPnexGp7owaTtB23SyC5wyuDAUSG4Ksgdocl40WehFEA0XQIMLhuDGkHUFVcDpYMhBeiANH6CA9wWFKFIOMBWgHi8aNYAmH6ZAjKQSQ2hyHmrKuavXNKdkNGbn12bm1WfmNmXmNWbm8+73n1kDWB4d+vpX5PfQoaS6xZF1tulHxhedWFB1alnpoQW51QuSqxbHlc4Jz5/qnzXOO320R+potwTH/TG2LmApAve5MPudwfZb/W22+lqCsWijh926Azar95uv2me03lV7jQdjtbfMFm+xrX6im4JEtwTLbA2V3BY11DNTMiJXYluQ2Yhf5hjbehvauWnYrpi6NGjT3tKNLjUrtpU7b6ly3lS5eE3xglXF81YU/Oqcv3jzoaXbW+dvuTJ/e8WyzY1Lt9bN2VW9eEPDwjVnNm1sunqwoftyEut00qUTqaEnYt0uxMQ1+KUe9vM9GZJ7MPRFa2RXa+TzG0WBZ46NPvNq1JUXUy6/mnDuxajWtyMvdYy93Dbq4lunK13Wl7vsL3bZt7LsWlm2rV0O57pGn+ocf7xrxAm2Tcsbo9Y2w3OddidfLD7ot7Vx/IbGZZMO1uodeqN6gq19jG3U3GPQ1KPfyNat69Kp7tSu7NSq7NYqbVMv7jYqezosJUWr+I1S8UvlnE5abjs97ZVy2htq2mtq8mta0mtKwgv52KekyAfE8PuE0LuE4N+wgfew/vel/O6J+9+W8blG2nu2+frL/6fxNq+vP7UGeHTo6x/M/3QJoEPpvywr2rCvJjypNjW3Ki2nOi27Oi0LtrVpOVzUIIm9gH0evk4D6aBPrkqzalLTayIicjZvzHVeXLBiUZ7zonzYcV6S77wkz3lpHrJdnA+JKxbnr1iSu2JpDrJdnLd8Ue7yxTnLl2U7r8xevip3+co85+X5y5cWOC8rWL02f+vu2uikquiUwHnLNptYR0+alrNkcf7yJfnLkfpzly/MgxpWLM11Xp6zArAsZ+VSqBlS8pyX5Tovy1m+NHfZ0rzly3JXQP1LALkrl+avhMpBsKUFKyDdOdvZOXuFc+7K5UjBlUsKVi0tWLm0cAUCyJC/wjlnpXPmyhUZsF2xPJtTbT7IhmA5ghXLOFjSD9B95F8QI3vlssxVyzJXLsta5QzI27gVAjxApOwdw8bsMbdO/nVu9so1CUtW+89e6r9gdc6BgLrknJw9XqssRiwzcdg2auruMVN9Jk5PmDM3Zxn0F7q5DPqYvXJp1krQHrLPUePinBWLcp0X5S1fmA8KATgvzoXWnZcUIIpajCgKUqDvCKASAHKUi3znpfkrEHAqX569YnmWMwLYhxQAcu5WLgP95MB2xbI8RCegYTh3iDJzIZGTB/pbyAEczYGOc7aczMvzV36AZXAKkMtg5SJAwQrkIgF95jtDi8jpyFyxIhPOCwiANIdUAlVBN3PholoBvVuY67wQ/oUmQBWIHrhdQ66iJdnLoellUDbH2RlqK1i+tHA51OycuWp1ua9/XUp6VXpWRWpmdVpmbVpWbVr2113tvOfD36sBLBr9T79D/n3tfxcdOjgvotksot4yqtYqvs4qpW5kdv2C0kPri5pXZtcvSiybGZ43KSBjjHeqo3uinWusDZCifdG2iLEozHJ3sN3OQMdtviM2ew5f72a77oD56v2Gq/YarnLRXbtHc8Ne5Q1u1LVe5K3BVJdonFucmHemhH+xmFsac/YGtVnLVixbFxKbVpABb+aMQ8nZDQlplTGJhVEJ2eHx2f4R2S7eKat3pS/ekLl4bfbidaXLN1as3122YV/VdrfiHe4pSTFVj86d6rhY/fZy0aHLx1ecfTji6qsJZ1+aXevSudHpc+lRx5VGdkthx8WanONnxp1+PfLSm/G3uhwvdZheZJlcZJu1ttmcfzvsXJv1OZZdC8u2hWV+vsu4tcvsbJfJuTdG59rsjz2ffOjQ9Ka8+TXJG8p3u5eQg4sFAooxm8smT6wsMWy+o9X8Sq+BrVffpVPbqVnVpVbJVinvVq3sVC5mKRZ365Q/sksJU8l/Sc9qU8xkUzPa5NNf0VNfURKfExKeysY+ko19QIp+SIj4HRt2TybwrpT/HZT/bbTXzaEeV4W9rkh6XMLsa228wZs79FMzhP8r4T5Jh7q6um7f+e3O3d941qGf7dUBdChl6pL8dXsqQ+KrkrLKUzIrUjIqUtJhW5WcyUUlktiLSviXh6/RAEefGaA02JYnp1UkJlTHRtfERtXERXMQUxMXVxMXz0ECZz+uJj6uJiGhJiGxJjER2ek9lFQTl1ITl1oTn1ITn1wTl1gTHVcVHJnvGVQWllAWGu85a/F6u9HpW/fWREMRyAwVQm2xNfEAbuWcquKhZjiaiCCWg7jkmlioGcBJj+cC9qEVSEzjABpNQtJBKgAiAOBdPX+Wgia41XKlBST3FuytFsomIPJAH6HvsYDY6vi4ahAyEYSMrQqJyN/vE7xw9UoLe9fJ04u8/KCVqoiEIr+IrP1+BV6h1bHp6VtdV1mO3DN5bupenzy/8CK/8Kqw2JqYuJrYd91EmujrBXSwT4fxNbFxnJxcnXN0gmTmiP0Benv6riqkswDuOYrlbLl6fqc0OFOJSTWJyTUJoJkEpIlYTrbeykF7oApu37ngNg2JoNsPwFEaIhsU51QCXYtJRNB7yji1gXpBz0gi98xyMkOjHK0iQFK4veN0FrIBYrgX27vu9yYmVEfHVyWmwL1fmpxempRWnpxemZJemYxcujz8tBrAonh06Ktfqt9Dh1IbF0U1DwtrMg07aBFaZxVRZVlxdtGRy7sbWjZWnVhVcnhpds28tIo50YVT/DMcPVKs9ydZuQIvirfbHWm2K8QKzEQ7g4Zv83Hc4umwyd1ug5v9BtdhG/far9tltW6n5cptpiu3m67do7tqj8aaveBBp7HBU3Z3iPTeaEnvNIWEKs2iY7p1520PXx3bfGX08WszL/y2+s5j13vPgh48i3/wJPvW73kXrmWcvxx9/rL/2fOerec8Lp53u3LR6/pJv8enUzuuZHdcquq4Vn7zRNCpI+7Nh6Mzjha6nznrd6bxzPmjrHPH31w4yj5fcOdYzMELpXU380qvl2XdbAi8dHjb2ZbVp64sP3F97ek7O89c8Tx53PP4kdWHWn45fHPS0cuzD9csrg1wLpu2vYi6PxfnloXxzCB5pcp4pYq4J0t7JEq4J8r/WjTFovqSVi1Ls6pDq4alXMZSLunSKO3WKG1XLOxWyO9UKb1kF+6nnPFWIbOTkdJOT31LTnsjl/KKmPCUEPsHLvx3QtRTbNQjXOR9bOhtKf+bUgF3JH1vDnW/LuV+TdD9ooh7q9Selkaedej/inD83J39JB3q6OiITUyrrKnn0aGvfnL/4AJAhxInL8pZvassMLYiPr00EZDKRVlCWjkHpYl/AhJ5+CoNlLxTZlliWnFiSklSUllKckVqSnlqalkq0E4YdALhzOqHzMpUQEZFagZsK1P7RqUZlUCrIHMqfLzPgi1CU+NS8/3C090C4rbt3zxq8jKbkfG73csTMytSszmVZFamZVSkZVSmceuEhrh1QnHIwKkEdlKyK5NzKlNykR0kPbsyjVMcpIL05HwEKTmczP2Lc2pAROKgT1qkIcicW5GSW56aXQ7SpnGR/Q6wD3mgX6mVyamVSWmgBEQVnM5WxCRlH/D3nr9iteNY94XO+SFRiBhJmZVx6UWBkRkHfNNcfX3nOS8wsdv/65KC0FiO5DkVIDkiPEjI7TUXWQg4iuKIBIBs0ClEDxUp0G4aNMoBwvnfnQKkKlAgB6DJdKRrSB859SA7qZUpKZUpaRwVcfXGVQ5k5oCbjVOQWz9ypnrPGnJmOeCeEZAZEaziPbw7C9Bib7Y+AbjXCVfh0BHQDGfbm8Lt+7tTj5QFDXD/BW2nVQLDQUjOu1OGsHTOFcVJBDlLklJLklKKExCUJKS8exTwbvmfVwMYHh36+lfk99ChlEPOwQdNg5oNwppNk5rGHGzdcf23oKs3/M5f9j5x3v1gy+6qo2sKGudlVsxOKp4cmTcyMGuYd4r9gXhL1zjz/ZE2e8PtXEIddweP3BUwcofviC1ewzZ52G12t12/x2q9i81amFC022ztVse124ev2TZ67bYJqzaPXL/ddpWLxqYg7I4w3O5QWa9kXFgBOaNZraqFVnWGXn5CofwEpfqMQlOr6slro/94EspmHWGxS1ndKW+7dv7eZvCQxXz4ZPiL266dN+rYV1tYlxof1wXfLdl6u9LlUt2eupoZBUVW1w9u6rpT13bjXMel2mu1bumhBlWFdscatp6sdzlU41Fc6J6UscsvfMU+33newXPTUtaVFHgUVcfmn4j1LpqwL5XskyTmmyTolyDoHSN5IF5sX5KoW5y0Z5TUvkiiS6TY/lj+ZVnDRxaf1ynu0Eh9yHQro25PpmxPIW9Op27JIG7OlN2UQdnooTR/KXVdMmFtGml1Am51Cn5VEml5tOzSSMKSKNziCNzSCMzCKNy8WOzcSOm5QRILg8XnhqBnx6LWFEvtOYvbcx29/Wj9Nd4yrD83Rfh/ku5nd5aT5OOT+pkgyc8v+k//hoqJJU9bmrN2d2lQTHlceklCRklCWklCKqD0Hbj/fpDYd5S383kNFPdTJjLKBEaEkKI0QHFSWmkSfIkHZHDAoaO9KXDoHfroaG9KegknT1lSRnliemFEfPi2fVumzllg6bhy1KRYV++SRMjAqQ0B0hAnMweJaYB3Lb5rKzED2i2DbW+p3rIQCoKDzLLErFJOnnci9RUEgZEKkTqRajlAskHmzJLEDEQSRBiQAZG5P7gcu5xTtoQLTvGyhNTiyIR076CoXa4J7r4FUQlIbQnpJbEp0NO4A14uC5cvsRk+z9zeY8nq/NDo4gQgmRnFCenFiVxAVb18HnaQfeDzcElzJQHZEgCQglzPcGqKE7mAax4A1386UiEC7g7k4XIDyM/NAzvwbzJny60cKQWHOJk5iE9BwCn4LrFv5887i1vnu+Y+tfOuTqRmbh5EgFIEqaXx/cC5W/vfqn0y9+sFtyPv+t4n8Ludovjkovikorikotjkorg/URyXzMPPqQFYhlWQ9/tIAwICAp9hSd9Dh9IPLos+bB7cqB9Sb1h4cfbRW/tOXnO9etPn0nXPC1fdWi7uP3netenYrsr6taX1S7OqZsQXT4goGBeQ5eSXYe+VZOcWZ70/xtol0mp3hNXOMItNQfobfM23B4zb5GW/0dtws6/RGjfzFfvtlrmYOrvqr/TUXO3N3OBP2xAoeyCF5J6K9kiR8c2SDsiXiSzHFzeaVh2zaWpxPNw68vjFX1pvrLh13/X5iyw2+2w3u4XNrn3bFXb3+cy7bfL339CfPlj9+lpp1/mWzqM5r49sf3lr7p3bsw81TQkMxO7aKXmwZBX76tnuC+fZZ4vuNe338GTM3kq0dTbVmWeiNsOAOVmfPsWQOtGAOEZXbqwpbaqp+iwLg9lWY1dZT11HWbQXuyYQvTV66I4YwR0RorsiRXdHiewKF90XILUnaMi2YIGtgULLAzVmhC8bn5Sqs2Qv0cQRo2OF1rHC6NjgtGFrhdWxJGgZEjT0MJqmKE1rlIYlSsNCRsNCWt1cWs1MRs0EpWqCUjOUVjNAqRmhVA2klA1lVMxQyiawlbCeLbz/koTLRalt9fXXnvw/jbd5ff2pNfCz0yE2H1/Pz4QX0tKu//TP7cCBMznF5yvqLh85eeXUucunz3LQwsNfpYFLp1sA3Nr6dr6/8kunWt7hzLlDR49W1TUVlR0qrz53+NjlM2e5jf6FzX2/wIOuAbkCQfKLp84AoI8n6ptqc4tqcwvr8oorM3OzwqOj93tE7XXPCYtGZvxzDtXmFfVHXW4RD3+JBkCrf0k9vEp+kAbsbGz1eb+PNKCpqfmD6FB84+zAOpvgJuvgeuuQGouQStWISrXYKuPkOtviY9OOX9l68Y7vhWtBpy67FdTNLz26ILFiQmzFBK9sG/cs8z0JWrsSVDdH0zbHUtZGENZFEdZG4dZGUteGq64KVVgfQ1oXid8UTV4bJrU2RHJ3It4jnRpRahxT7pTfPKv6xIyzN3ZdvRt1/1nsgzexT7uinrd5v2gLff4m8smrgAev9t5/ufXe8w23Hq248sfMy4+GtT7Sa3lAP/0Q2/pwyK1npJevJrNeLX190+blYZPHLYw7T4VvvUFff6Z9/JZeag3h3O1RXa/Xdd5d+/bkpGdnLP1S8LP9VMdvVx62jjJsK9N6h6rBarrRChXTJWo6S5n0uVT6XFXGLB3VufqMuYrqC6l2a8mTXIlz/DAL/TCLfXBLvGQWHBBb7YHa6C253lN63X7JTS5iG/cL7ffTGzHSUEtXS1HbkKJrqu4wznHO8vHLN2oNn0jSMiRpG2A0TbCaZgCClglNz+TXpUuXrVw2zMnW0ETX1MJg5qxfNm9es2T5fB1jY7KaoYyykSQCY6E958R2nUFtqG28/OinHiDzhPt/0gCPDn0d3fpJ6NCp7KKzZTUXDx2/dKLl4knAGR5+mAZO/7U1XzgJFZ6+cPzU+SMngBQBF2o9cQpYBKRfOAnbf+WpvHAC6RSiKGBEJ88cr2uszi6oysqrzs4HlKdlFcWnFMYlwzy3qsxcSO87xM3AA08D/z8asLWx4bGhjzXw4+hQyuH5Ic1gHdIJbzCKqrbJaBxbcWrR4YvbT1/ff/KSy4Vb7vVHlx88uTSraYJ3llZgkc7maMKWRPKqGJxztMyqeJm1yahV8RIr4sRWxotvzsDuKiRvy8e7lMvuq5TfVym3v4LoWYXPb7FtvOLcejv47h95r9sPtnUdZ3WfYrFOXflt/fHrRkevGxy9pXXyN+1Td8gnbssdvo47fFPq4A3hxusAicYbwvXXBQ7eFD96T+zwXaHjv6GO3x565QGjvWtaT+dM1kvt9lvid8+hzlyhHDmvffAMvbFFqbpF9c7LCT1dC7pfTWc90my7gYnPHOq0FeW0U852M8liE9lsC8N0M9l2O9lxh8KYnUrjXbRG7FQ3WUnWWELSclZSX6KltkhVf5WCxTqKxWo58xVMq9VM29UEx3W4MRtkp26Tm+eCWXFAcqULysXTauQIfQNdDV1dzbETxqRkpZ+9fOHq7Zubdm7VM9TVN9LRNjLQMdLXMdLVM9JdtmLxnXs3Wi+cWbRolrGxzuatq0+dPnT0cIOXxz5rK2PIrKqnT9U0JqoZi29qFNl4SnRlQ/3lx/9P421eX39qDfzsdEiUj+9ng9A//RMVEQmcMi96+aZ096Cs4JiMkOiMkKj0kEge/kUagFMGyAyJzOCeuNB+23//qczgdCctOCI9OAK2aUgHo6GPsJMWHI6k8MDTwP+rBjAoFD/vN5AGfpB1KLNuYXyNVXLjyIIzM8svzcs9+UtsvUVgqZJ/mYJ/pbxbsYxLgdiuPJG9Bai9Beh9RdKupeg9xajthVJbCiU25ktsyBHbXCC1KU96Uw5mZZLEiiRJ5xSppYkSy1Mkl6eKOaeKbsyRdsnD+BZrFJ2ec+6ex72niU9eF77uaGrvONfJrn/6OvbOH/4Xbm84duWXo1c1j15RO3xFqfkSuekSvvkyrvEKtuYSrvoCprZVsr5VrqFVpfo8vbSFfOHWfHZHArt9DfutVvcT+h8X6Q2nVLJOaRadMCs9oVJwVPr+g6Vd7BR2V0B3+8Se+6o1JQybbYqqa1U0lipoLGboLlExXKZpuFxNfxldx1nByFnRbAXTZh3Taj3NarWS9RpV6w102/VUu/WK1htp5psY5jvlbbYxrbcrWm+j227BDdsuN36//Mg9OPsdGGVLNF2VpKpNMzbTHjbM0sNz7/XrF7ds3aCvr2VjbZaZnerp6WpspD9lyqSDhxqvXr1w5syxefNmWlqbHjxaW1mbvXbjnCnThxkYqegZqBsaGhgaGhkYGda2NOQ11/pmV9z4nWcd+qkZwv+VcD87Hfr6KZf//RKCAgJuE2cFLVmbuN8n2S880T8s0T80yT+Eh3+LBhL9Q5IDQpMA//Wzlgwd9AtOCghJDAxLAviHJMK///Ve8zrI08BnNICSlvnvv6X+6h5+z9yh5NpfYxvsEpodU46MCK7QC6lSC66mBlTL+NfI+NXI+NagfGoR+NbK+tZQvKrkPCpIbqUE1xLc/iLc/kLCvgL8rnzs9hzU5mypTVmSq1LE1qRKrkxEL4iQnhMqPTNIfJK34MxA6SmeQrP9hiwLk/YqZsQ0aWUeMy45bVfbOvPw5c3nb/vdfpL06E1WW0/Wm668Z69yHzxOuveH953ft9y8s7Tl+qyjl0YdP2vScEK/6IRWdgu16JTGjft72J3R7K45na8VWY/wjy7K1pxRyrioXnRKL6tFMeuY8e8P/bt7QtndK3o67HqekX5rZaYcsfavMlofpzJpH9VgiazhMiXLNVqWK9Us1jGsNjCsNzJsNjJsNynbblCx26Q4bJsCgu1Uxx1Up5204bvpDrupw3ZTnXZTR+ymjtpDGe0iP2qv/AhXsootXl4ZTVZG0VWxShqEnS6rWi8fXb9pqZaukoWVwdr1y+bOm24/zDIqOujQkeqMrKiDR0qA//wy06nlQn39wezC0uhjp8q27liurkk3NNQxMtI3MjJqPnG0qeV0fkPD74951qH/K8bxU3f2k3QIomxfuny15ez5o8dOnDt/vrm5ubi4+Ed0xdTU9K9+cv7H6wM6tHviDO9Fq2JcPOO9g2N9gmJ9AmN9AuK8fw6AJN+An0T4v0EMnwA4WbHeyLZXUd4B8Rz8LGfwr5ME6ZdPIKebyCX6n+zjf++s/cQ9Cozz/hj/shsHJS39H39F/YDufQ8dSjk4N6TOJKTOMLTOKLLeJLrRLLrBMqLOOrzeKrzeMqzBIrTBPLTRLLTRMLRJL6RRN7hBJ6heGwA7YY26oY3aIY3wr6Z/vYZfnYZHpeL+Uvk9JZjtBZKbcqQ3ZGI3ZMhuyJJfkYRdnYxdFiM5P0R4VYKMVznZpwzrVy3hWyXmWynpV44KqsKHVcrG1ilnHLIsOzPj2M1tFx/43H0a8eBF7L2XMY9exbx4k/7oTfr9pyF3769qe7u4/eXU9jdKHc9w7AfEh+fJtcdV0k+r5R41SD+uWdFi9+KVX8ebX9mvLTohzxPS43My9ccouad001rM449a+lVYLgtTHr9bdsQ2Wfud5OF7aMNdaI67yI67SE67CU67cSNdCKP3EkfvI43ZLwtbwNh9xHH7iRNcSZMOkKa4EX/xIEx1x071xmgNQ1NUpRXUpOka0kwN6S17Fpy6ULV87S+K6lgVTaKaDllLn7Zi3Zyjp2EJCdecwshjp8uWrZoyd9HYM6117j6bRo4zLiyNLSpLUFTGKqnKKqnKa2gxsoo9CqqjINLOvQd3f8SoklcnTwPfoIFP0qHyyrq0rPzElMzouOSjx47z6NAPeMJ/Y5VAhzZP+MV1gXP4Lrdod/8ID4AvIOpP+ER5/DOI9PABRHwluKWi3P8i/EN9H6TOuZ2NdOdsf6yo3lEe34a/+OLp7fKP7exfLPMgzyYv29+oAd8o94Hwb7uuZKR4dOir333fQ4cSmhcENliEHTQJadILbdALqzeKqDcPbzQLbzQNbzIJbzIKgxjcB/WDGwyC6w1DGowAoY3GgDBAvRGCBg4aEQBxCqw39KlW8aqmuZaSdhfg9hYR3ApwrrmY/fmYPblSewskd+UO2ZMv5pIvsa9I4kCplGuJxP7ioQdKJb1qJLyqxT2rRD0rhT0rhTyrBL2rxANrcUHN9ORjeqVnbGvOjzx/adKbR46dL7EdTzFdL4Z0P8Ww7ks/OU85edEu+7xF1hHTzAajlhv6L17adD1QYD2TaX8u2fUH5vWZIUeOM1OOmqcdM0s7ppl+SinltEb4Yb0ducrT/GjDd+GH75Ibf4A+0Y0yyYs41Rc73Rcz3QeAnuaDmgHwRc/yk5ntj5oTiJkfjF0Uhl0SgYVA2UsjZAxHAhGSAS7E0IQtavOeBScvVixbN5mhIamkjZ65wGnyLBvn9dMTMvzS80IPnSi6eK05JHLf2EkWDYfzElL9VqydUdecnZ4dqqiGUVRDMVVkmKqore4Mn8hRIXFLf7t/5RuGrbwiPA38CA3wnOW++rn8jxeAgKSrx0zcM29JyI59kQd8ww/4hrn5hLl5vw+vMLd/E8LdvCIO/AWAev5dHedJy9MATwOD08AHj7i+f/9ltzyPDn3DO/T76NCSoHrr4Cbj0IP6oU064U0G4U3GYU1mHJhwAP8CzzEMaTQIQWxEhmHNxgggvcEEYU0cRDSZRTSBHckwqB5idpsALwpuMIH94Ea9UCBIFVo+FRo+VRquxbQDpdQ9uYS9ObjdWTIwJWlPnuTuXMmd2RK783G78iV3FYjsLhLcWzJkf5nMgXK0e7HEzhJxl7KhB8pF91eLBmWJPT2q3fMYy3qG6XyB7bqPY18Se3qKev/3Fbeebb/91OXKb4v+uKHaeU+C9XxoxzN012NMxwWxjuP05hr1hCO6GaeMU45qJh5WSjqqHndUJ+4E9NpyT67hL/vlHdbhHDYRHLeiR7tgJrvhpnrgZ3oTZ/sR5gYgABY0LwgzNxA9N0DmV3+J2f5DZvmJzvYT13ME0xAKrEM0dRmauvTKTTOqmtPmO49laEiZ2Sum5AW4+q4xsKDomMgZWij4hWzNL42cOM1SWRO9asPMkqqkmqbM/JLoab86KaljFdXRSmpoJXX0RnfChgNyq3aTL18/+CPGtbw6eRr4Bg3w6NA3PJn/4SJAh+Y5Dd84a7bf1h2h+9xD93lw4B6yz+MrAUX+evQTiSvYzwnQ26fwcwr8bVJ9ppv/nUNfedl/7W3yLfl/qsv+49v8pxLva4TxDN33Mb7t1vjHSslIwVp6vN/XaeB76FBS09ywBjOgNyGw9BBQlyYgPEYfALH8ILzIFBDebBbeDFsEsHIrlzIh9iKwGjUYhTcbhzYDd4L84F9nEtJoHAEZDpuHHjQLbDAGwxGSs8kgsFrPt1zDvZi6Nx+3txC9Jx+1I1tqRxZAYnsmYOjOHPHduUO35UrsTBfZnC20NW/I7iLRzWVD3VPkAhaTblYod10jsW9Jtl1EvTiqUJUk45co7lUplnKEWdNoXRZOu1NL775DYd0X7bw6pO08/nS5ZkygYmqzVdxh09hDxpGN+lHNxlGNJvGHrOKaDGIa9eKPmvuUmy701xm+Xs/cWd1sDcVsrbz1ejm7zSTHrcQR24ljdqHH7saM34ObuBc/0RU32Q0zxQM1zUdaxwG4kAwA6BBiJlKXpsMOsu2DFOwz1GUAdPCpQyBDU5WhqcjQVWHGkQxDDSDNVJOGHUU1NJCirQFyW/woa93Il282f8OwlVeEp4EfoYH/CB2CKDXCwsKw/bpH7M+XG9amA6GmTp06ZcoUERGRAXskwM8/0d5yydRJrmvW+m3bGbB9DyBwW3+4BG77NLa7BPbig1J/3b9/NtHX1iB2PiPz5w9t3RPYH3+qgqOETwnznsag7+809m3C/5ylPuzjX3eKf6qaf07l/51SffO9wy34VaIOsq2vqnOwmfcGbv8YXyn/59saZO++Vmn9GpWW/BY6BO+CvgXAf843HXyn679EOURg5b5g+0sOGeBN/Q0v3u+hQ8lNc0PrwbwDBMYgDCw/4B3XaBzeDMSmH5qMwGQ0AJohJ6TD0T5w/oWyTYYImpFtWDNUzuFIUHMjGJRMwLkuuE4vuE43oEYroEbTr1rdp1LVt1LVq5zhXkKBCA27s6V25Uhuy5Hcmim+NUNsV6bEnhzJnfnSO9PQO5cxZxoT902UK92umLVZZft0hT175T2yGT4VtAN1ovvrxF39aTPtiGkz6ccOqB10V/OZQYjcYXOs1rm4ZkRiuVlcvWXUIUsgctEHzeKaTKMOakQ2qkc2aUeCqAdN/Wr116frjHJVNVpJtFxNt9ug6LCZMWI3c/ge8ohdsmNc5MbuhUlEsmNd5SZ5yk7zkjEYzWFBGiiGJgqIEE0NmUekoCqlABOKOKD1QkZBRZrKhTIHKtKQAgBeRFORpqsiYKih1A2ll/sOdfZDLfOUv3iLZx36EQN7Xp3fooH/CB2SlZUtLCyEJyYajf6GR+1PUkRHR2f79u0gjIuLy61bt2C+1rhx44YOHfqBePB2sbbQdrQ2nORgPc3Bfoat/WxruzlW9vOs7OdacuEw7zOwGjbvHeZaOXDRl/KZnc/nHOio4zyrL2Cu5TAu5lk6zv8OLLBy4mJ+P/S1PtfK8Yv4oqj/rgzzrUCfTqDV/wt86TL7d52796RFbo1eILfJu572v87hXH+mg73311+lIkvHuRa992zfzTvgzud03u+y/Mq73gmu6o8wyEfHgGU/TBz8/TKQJINqQlxkyDe8cWChnt9+++3evXuwhTfFN9QARQgEwpiv/A2eeg0fPhzE6/vBcuVcIZlMZv/09PT0bxD+e+hQUtP8kHqIl2AW0mAMCG0wDak3C0UiKPx1aDQN/QBgUPoYjSZBdfqBtXoeZUqeZUzXYopnJdO1hLovX+5AvrxLDnF3LnFLJmZfmuyeVMoqL7kFq4krd0rsikNvz5HckjPUPU/cNUvApWhIQBkusIC48YDcjEWSi1di3IMoeQ16B6+OOfvHwjO/L226PCv/8IjUBpvIKqPIWmTWE+Lp12gRWmcR3GgV1GQbAParg4YHinQX+lHH75R12CRrt5liu0PeYQdl+G6YaEQe4UIc4Soz0Rs9JxA/3RVvOV1Gx2mojqO4npOEvqOEgaOkvqOk3jApPQdpXQdpLTtJVStxNWtxdeuh6jYSGraSmraSGrZSsKNlJ6VtJ6lrL6VjL6nnIGngJGU0Uma0s+SvbiJzPYbO2oc+f6PxW8atvDI8DfwADfxH6BCZTIYH7qVLl+Li4hwcHL7haTuYItOnT4eGPs4JpCUoKEjq+1wgLCwsysvLs7KyuO+PGTNmtLa2nj59es6cOUOGvPf6hPeTnqmikYmymaGqhbaypaqijZKinaKiA1PRls60pjGs6Uw7htIwpnIvGMoOdCUbGtNagWlLY9rTlQDcf60VGJDflqYIGYYxlBwZKlwM4xRxoCv3ptCVh9GUIJsd5HyXh5OtFw4MZTuolqHsyFRxZKoOY6ra0ZXt6Sqw46SoxsVwRfX+6EvvPcqEDF8C5BkQjE+kczNzqv2gua/69wPJ+/4doaQxID6V/29OH6GoMZz5DVAfzvwE3j+Dg+7Ol07re+f9vYtkOHQBQW+iE1NtQHz5yvnSpTVicF1zUlT/EfgqTQ506arCTefIAHDvX+4+gmEAuA37Eplqjhxw1fgJvfVqG3QygvkJ9KprwBr+PIMD6urLJ4upOrwXfff1xyn9b/m+o19b8F0lDPXhCDQATr1Qd2JwoTYQVJ0YvW05MVUAnOceAid44iHnovdBCjtODBWkO5AfdjgQFew1m3zxpQPOAsB8zMzMwKji6enZRyrc3NzgpWBubq6lpcV1KBjkb9iwYf2ZyWD2weYzyMq5dAi+5QF1gZ+2tja3oKSkJDcFfhcuXPjn6JA5TPgJqefSIYiUAF5tfxXAic7kAwDvCgYD0fsAGgZNQ6gGmJUU0mAAPnUhzfrBTXrBDbqBNVr+VRr+tVr7iuieheTdBVK7imR2ZEvuSJXYniG2KVNia47E7nTBnakC27NF9xcNdSsRC26QCayVCanDBNYN9azkd68WDajHxTYyi06anr076/JD56ar89IOjg4rtwkpNw+pNoHAegF1hgGNJoGNxsH1IJuZf4Ola4XZxly9WeGUYTsx9luxjttxw3dhx7sTZoTIzouQneOPn3JAYvwe4YkugpNchCbuERq3S2g8YLfI2J2iI7aIOKwTtlklZL2S33YVv90aAfu1gsPWCTlu6MWIzUKjNguN3So8dqvQhO3CE3cKT9ohOmWX6C97hKbvHTJlp8TZa/U/YFjLq5KngW/RwCfpUEdHh7tPcG5Byf37969cufKTR5bj0iHul7Pr168nJibCKwSewoN8jg8yW0xMTEtLy5IlS4hEYv8iYNKBpvF4/CDr+SAb2H9+/fXXY8eOgfBcOqSgoCAjI8NgMMDkBRxvxIgR/d9JQIeUjMmqhhR1XbKmupyWEklbgahDIU6xty0ryG+qqwWkxsSMNjbUlycZyJPMGAr7Nm440tRUVVbaUFOzddnSVXNm5WdmFGZnFWRnnTh65OjB5ulODobyJCOyrJE8CXam2tvFh4XNHD7cUFbWgER00tXZ5uycEhtbnJs7Y8RwQ7K8oTwCIwBn33nWzHqo2Xm5obycpaLi9pWr8jIyYsNCR5sYG1PI70AxpvwJEwqlF1SKCYBCMeWCSuXCrB9MKdTPw4xC7YM5hdofvelUBbOB0b+hAfKYUxU+CQUF8wHxmSJ/2yEFBQsF2l8LcwXan/iwIzRz6qfwCS19SnvvpXNapH2EL5U1U1D4GAOeLAtEUe9O8fvVDljJD0pEZAOV9tfwAPvcTlG5MO0Dcr9wbyIyoPd2I5ONyWQjztaE/O5eo1BN4FZ6d2d97tqmKlh8Fr1l+2uM9t6J7qeoXoG5YpsPAu/u/b77EW5SCgfvPRa4/35Q4ftlB8j/YSUUCvcRYUp+DyZkKgJ5Sh+M5SmgT3jiGZHlkEclFxQEhu9gRJFDQJY1JCMPUniccmH8DkZyJJHBERh4zsM3shMnTty4cQNYxJ07d/rYC+xDCqTDUUNDw8G/d7h0aNKkSRKD+ME3Psj8tXQI3lafkefkyZP/AB1qnBNcYxpSaxZcYxJcaxxSZxxcaxBcY/xXAiocAIbBte8hqNooqAZgCAipM0JifyM8ColfF1JjGAYkDVhKnaF/pZ5rIdmrRNkjX/lAvtLeQtndOaRtydIb46Q3JuM2paK3pku7ZKK3ZaFgNaTdudK784YeKJPyqpL2qpDwrRQPqJT2K8SEFjMKTww7dmP++dtbm84vyWwaHVdtE1phFlhh4l1m7F1t7F1j5FtrFNhgHlBjHlBlGVDluCtTd0WU/NJw4lx//ITd0sPXSwxfKzV2M2bMJpkRa6WGrwbIOK6VslspYblUzGSBqPH8ISYLhpotkrRcOtRqGRfi1suHWjuLD1s1dNgq8eFroQaJ0RukRq2XGLdZavwWqYlbpKZsR/2yQ2bGLuzUrZhz13jWoW8ZuPPK/AgN/KesQ/2/dZ09e9bf3x8WNRq8rf+LL5XY2FhoAl5CqampTk5OfUabb6NDo0eP3sP5BQcHnzlzhis8lw7Bxz8fHx/47Ad5zp8/n5GRAS+vPvGgRzRDWYaBLEObwFTHKyrjFOkYRQray21fY33tMCujxfNmNDfWb1y1bOXCObs2rVs+b1ZdTbW/t4eJjkqAj0dZcZG1gaYaGacihzXVUklJiEuIjdRTpqhTcOoUrBoZo82Q27TaOTTAz1xHVUUWo0LC2JvoLZk3a8fm9eUlxZNGO6pS8BOc7HZtXG9vrKtBIY62tSjIyW6or9u8ZqUGlbR83q/5udnTJ47TV6ZrKsjq0OQHhC5d/gPo0eU5IH8NKHp0BPr9YMCgfAD9j1I+zjOoFCbVoD8YVIPPg0k1/KegSDX4EgwVqV+FASr8UxsKBkwOFD/GlyX5tKj9auPW31//H7VlqKjwAfrk+TNdScGwPzhF3qv2XRP6TGp/6DGpPwjQSq8AnB593AtEwl5Q9RUpvWBS9PrAIOty8e620qHL9+HdIchAAegxKNx+DdjrvsTPX7rvBEZOLnIVKSkYgVb7XXL6zHdyIgKT+2DApHCBZHgffYc4Ox+IRzZgAnrLfsPO+22R9ZkI9Bgc0Mn63IcPjayrIM+BnA4VIKtNJWlTSFpkkiaZpEEmqpMJ8ORUo2DhUalOxasp4D6GOhWHHKJANnii4tTJOA0KB2TYx8JWSHBQ9haYYwNP/r6X2t27dxsaGiIiIhobG2G/Lz0hIWHwBiIuHRo1atQXX3aQwc/P779Bh87frD95tegdCk9eKzh5Lf/E1X8EBSevFp64CgKAGO/jKvIvHAKcvlp8+mr2mSu5LVcKTl7KO3ox/fCFrIPn0hvOpDa2pDeeSa1vSWpoSag7ndJ4NrmhJb7pbMLRS2lHL6Ucv5J07Er80Svxx64mHb+ccvxCytEzSbdu1Tx5duLh8+PX79WfuVJy4lLRsUuFRy/nHb2ce/xy3skrBacuF5y+XHjySuHpG4Unb+Q1tCTlN4RnV0XmVMXkVsfkVEfn1sRkV0VllEWkl0VklkVykYEAEqMRVERlVEZlIojOqorKqo7KrYnOq43OB9RFF9TH5NfHFDbEFjUCYoobY4sbY0pgvz7m0dP7P2Jcy6uTp4Fv0MB/lg7BcxzeGcAlwMdAXV1dTExsMC+Az+fh0iGuDQo+zkVFRVGpVHgVfRsdcnd3/9hXgUuH4D0E3/+sra1pNFpaWhrYuzAYTH86RDEkUg2ICnoEmg6epomjq+OMLdQzslKSkuNoitgx4+2rqsv37t8xe86kdRuWr1u//PDhg/MXTFego1euWlRbV21lo6+sSlRRl12zdklDQ+3kqSMVVfBKqnhFFRxDCWNhpRMVFTpv4QwlZRJVAU2jYxlMAp2OmzRlVGlp8fhJ4P1BtLTVd161SE9f2draMCoy1NPzQFZm+qZNqzU0aPHx0ZWVFenpKdlZGVs3r9PVUdTUUNACaAJo70GLpqVF0wZoItDhQov+eehqMz4DPW3G56DD1Pse6CrqfQL6uoqfhJ6ivp7SjwTUP3h8qyT6Svof4+N+DZBNUV//m/Gu0W9QoL6Snp5if/TT0sdKGECBBrqKgM+d2e882u+sGehBW0qGelwoAww4+OiyAXmYeh9BV4fxAXR0GFzo6jD7o38ipx7GOwxQ7ccNDZCix9R/H3p6TIDun2Do6v0JPT0GN8OAVfUeQjK8d+44pd4V5Bb/WnCUptsLhq4uorFeLWnTdbS5DyIFbeRhRdVSp2qqUTTUyOqq8moq8mrK8ipK8kpKskwmkaGIYyrjFVUJSmpEJXWiohqBqUpgqOJhC4B/4ZCiCoGhDNlwisp4ZRUi8rBVJamoEpWgoBJeSGhQdAg+e4Gl5ciRI9zXREpKCjggwHcx2GZmZnITwWvD0dFx8J/8figdEhcXp1AosP3Ma1ROTu7b3Ci+Z+7QNwyMeEV4GuBp4P9NA/9lOtRHXWBOjpGR0V9Ih/poDLyWwKvtR9AhaAKqBRbn4eEB+x/QIbIhgWxAIOvjybo4sjaWoo0zdtDJzs+ITYwiq+FGTbavqil3ObCTpkmgaeDnLZ156EjzzPmT5ZRRy9csrK2vNnfQp2sRbUea5hVkB4b5KutT6NpEujaBpolXUMctXjk3IjrUfJgBVY0gp4ghK+OpqkSKCmHi9DElZcVjfxlO0yTRtEg0TVltE1UX113BYUHmNoYZmWnrN68xttTNK8gNCQs0tzVwXr24vKJsxFg7NV2auh4dgf4A0NCnAzT1GVxoGQwIppZBL7QNme9DUdvwfRgpan8COkaKn4aSjtFnYaykg0B5QOgaK+uaqPz80DNRGQiqeib9YKqq9xH0IaV/nvf34einoaJv+s34TLWfkqe3g7qmqr2nw1RFtz8GfZo+oasBFfiJRGMVvX7QNVbpj4/r1zdR7Q+Owv+sGbnGOOBchxx87opV1jHiACmCtItct0bK2kZKAG76n/X0VTjAjqKO8QDQNlbkQsdE6ZMwVdL5GCbKOv2gbaI8OChpm3wKX1ODsZJWLxS1jBBoGjG1jJiahkwNA4aGPkNDjw6AR5aajoKqNlVFi6KsSVHSICuqkxlqcjRVElUVHpLwEYrAeWYSadoEBS08VQuvoAU7BPiXBjuaeKoGjqqOg8cvPGkZ2kSmNomhRYR/qWpYwcHRIe4La+bMmdzXDUwi7XuFLV++nJsI01m/6r32Q+nQV0nytZl5dOj/bWzK6y9PA3+zBv7LdAhsOJcvXwZXNIjJ09/Z7GsfxH35+1uHrl69mpycrKys/IOsQ2DagpgQYH2CVsA97306xCevh0egi5fTxcnp4OR18Ar6skFRAfkleTRd+XEzR9U21Gzft5lpQFY0okyeO67xYP2aLSvoOnI792+trqs0cdRTMqJu3r2+rKpk5NRhVF0iVQcBRRtP15WNSohYtWk5Q1deXg1HUsbIquDkVfFyqvgJM8YUlxePnjacqkOi6copGdBHTRleWFxQWl6alpl68uSJisryVeudM7LSDnjuVdVjTJ09sbS8ZPLMcaoGdDVDBhfqRkwu1IwYXPSlaBgpAjSNvwpKmia90DBRAvT9239Hy0SJA2VA/7HXu3QYZr2fbqqs9ZXQNlP5V0DHTPXLMFfTGRDfWFZVx/zTMFPR+QygIDRqqvIlQJ4v9EvbTJULLS5MEWhz8e7QZ3aQ+j/EF6VS0Tb9JAbo0UDq7b2o3qtHWdv0z8uVew1/xChUtE3egaM9qEfLFIGmiTKAu8/B5y91JS3TAaBpqsSFlhkXygBtcxXuDheaZkqfABz6FmiYKg+IT9emomnGRW9z7xdXUjfhQhGghjyRmKqGTBUDpoo+Q1mPrqxLU9JRUNQGUJlaFIYmmaYuR1UjUdQJFE0CVZuAPDZ1iRQdAlkHj0CXAPvcRPhXXguAowBT0iEqAHRJsIV/5TWwgsKDtQ7Z2NiAaxyX+SQlJcGnN7C9wBacCLiJ4D5nZWU1+DfaD6VDEO8Bh8PB9jPywItMWlp68AL35eTRob95aMhrjqeB/zcN/GfpELjJhYeHW1paDt6R4IvPaC4dunnzJryNIFppnwPet1mH4PkOjnzwi46OhplO3Ncb11kO/OiAxQHRGjly5Llz57Kzs/uHhYDVlYD/AMjaOHltnJwWDt67cprYmUt+aT7UGJMYlZKZVFia7zDRZv3ONQHhvsOnOgRHBoBR6IDv/qraygN++1XMGMMm2VbUlO3x2KlkTCNrE7iQ08BOnTsxNTPZ3MmQqkmUVcGSlBA6JKuKk1PDT5gJdKho1DQnshYBSJR3oKeJnSFdk0zXoKgbqqRnpa3bsoauRZm1cFphcb6Hr1tMfHRMfKSBpZaKAR0YkaoBY0AgNIkzFvlKwAjmfRgrqr0PdWPFj6FhrPRl9I6T+gZMn9x5x8GQIeYn0I+hISNI5Z8RJjBKHgQGI/zH9Qym1Pfl0TJR6Y9B9WUw/f1Cns+c9K8+hDD5gZTAvcD6g8vzP04fTMo7AvDlC7uPJ3DZwoDQMFHkgCOMKYI+msT9l3uor+w7Cbml3oO6qdIX8KlbcuCCyuomHJhyd/7sr5qJUi84zwpVwLsnj4ohU9mAoaRPV9SjM3UVFHUVmDpUhjaVoUWFRxxNg0xVl6Ook8jqRLImAZ6B8ASWg+cwfJPSwclqY+XgaQz/anOBk9XEympg4LFM1sYDTaJwH7CaOJI6ZpB0CNbtgUmqfZ4I8IEMqBG8gw4dOtR/7hA40fHmDv2/jdt4/eVpgKeBv1wDA9Kh56dK84MC008+ePv06bN/V2Q5eHnAqyInJ8fOzu7bvkJ9hhTBqwjMTWvWrJGXl++f7dvoUF8NQHUWLVrEjabApUOKioqwgBIspgRE6Nq1a2PHjn0/shyfnBYWgSYHGr1Q0CENm2Dzy7xJU+aMNx9hBC9smzHmwF6UTejaVmpjp4+cMmfCmOkj1C2U5bUJ2tbqo6YN17RUkdPEywO08PCqVtCR9Qvx3bx7g4IWvPXxRCU0SREjp4wHRgR0SMNMefhkBxUThrwGXt9ac8wvI7VM1Zjw6VRbQUmPPnKSk/kwY6YOZ3+i47Q5kyfPHG/uYKQC31n1aCr6ADoH3P1+KQYMle8DfNP9AuC77zuoGTK/iL7Mn9rpz9w41i3FwWIghjYgbftsopK68V8KI2X1wWAwwhspqX+Az5X6i3qBtDi4Lvxl2aDFQZ/0QeVkDnjGP3WlfeW3g4G/NXzxOv9Mhr9EgD8rMWaqDYD3P3B88PmD+y/Caj4u2/uhRNUI2A5CePpDxYiJAAxBhgwE7x4+ykCE9GlMXQQMHQUgQvBxh66JECGaOllBnUxRlZVXJcqrEeABCM9M4D+yvcCSNNEkLYws97GshQUuRFRHA2TVMfKa8LmKYyzSxMtqYIlqmEE6y3Ejy8HnMHBzgG9w3EWH+jzAuSnwHQ3CBX3xQ15fBq51CCL0wAvliz+IRQSZ/wOR5Xp6unt62LDtBnB+nBRuIpLeb8tN+QZApWz2j0d3N7ubjeBHN8Vp5DPtfHC0/7/cUtyU/hhAZORU8H48DfwcGhiQDj2oyGxovXe7LCYiJC6/oOLgwTPnm5qbi4uLf4TMX/U0/9RznxtoGwKCQ+ABWP1g8K+Hr8oJ3tvgvfZxkcmTJ0MM7u9kX+AXUV1d3RdoG2xHEGIb3nYLFiz4IA4EWIf6EyH4BolAHSOrhpHTwMhr4OTUsSQ15E0sp4FDXtsa8EkSi1dBwZtYFo5CCvJixnH+BULFoUPcFBU0XklGVhVD1kAoEJ6BIiliZYEOKSN0iKyBjAOQOjXwZE0iVVOWrkVmaFOQD6gcABeC76mK4GHCgZIuAuBC7wC86CPo02EU0h/vWBOXOzH+Grwb8XzKQvX16UxVg16oGTAHBUNFtZ8CSmqG34xBduGD+gdZ6s9s6oaKH+NL2vvmTn1bwa/u1Hvy910zvZcEQtG5lP4Drv4+z2d8mfl/8dNAvwzf+RmCW1zV8GN8/Hmif54BPl5wyMkPxvvfXMAQhAD84hDQ4SMOQFGPBg8xLhdi9OdCavJUNXmKiqy8ChHchuXV4TGIlwVTD5iAtLBAhEgaaJImRpYDeDiTNDBgBSKqoeA5DJ+ruA9Y5BmLPJkHS4fgRQNmH/D0Bnc4iGIKsUb76BD4FEAKpOvp6Q3eNAQV/g3rDm3btg1ewfBTU1PjvithJQluCvxgMb2/P9B2O2thR5t+x1un7JwdY8aHjZvnFeB/oLFp0avnw9vbzF+xbNu6DTvaLFntJu0vDV+1Gb3oMn/bptv51vAly7St3ayrzbTzrdmbDtM3XcZv3+q/7TR602X2qs341Vu9ri6jri6Tt69NO7psXB5r4+5TqI8olCeK5EcM2u8M5h80+gNIUaA/YNIfMOQe06gPmfSHDMYjJvUxk/ZEifaQqfQ7mfyITH+iqPAHTfEhg/ZYkXGfQX8ABam0hwqQn/ZAkf6HAvUPpsIDCuMpY3K+4mmxoRekpa5LiN+QlvoYNyUkbktL35GRuYpB3cJgbkrJXJbB3JHG3JXBXMegb6NQFyUl7kpLQ8Hr7+OmtMQVGclb0tK3h6KuY8QExQ4Li7QKC1/+EKKXhoheERU6P0TwnJjgZTGRSyLCV4WFLggJnReCzEJXhYQuCgte4Re8ICB4UVj4kqjwhSHCrUOEL4oKQVWXPkBd3ZsfMar8QXUCkYa4VnANd3Z2/qAmvrPaBw8ewGKVr1+//s56/j+Lf5IOXfzjRVvbq1uXz5Tm54b6pWXXN/7MdAji1ZSUlMC8UiwW+1UM56fKDCtI7Nq1C0TavXs3fPwDpwggWh+vngR0CCE/CP/BAgXiAt6yJFU0wojUscBniKpoSEEyqONIaliiKganLEPk/MsFJBJU0B+loPDKMlAK3vdEJQyOJkNiYkmKOJISVk4VB4mcsmCMAg94AkVDVkFTDnGW00S+ocLoAbxKECDUiIJYjXQQ9LGjP3d0aYoDQQmc9X8M+tMwsFb9M/g6agcTGD7AZ5jhx5l/UMog2engJR+4QlV9xsf4EjH+QV3+VLWDVMUnsvVdhH9eFVz+//FXgD/TP/hw8Bf8+/Hnia9IefeZQ5+m/D7e/6KByP9+hg+/gHA7Al5qPxYcwvMONGA+CHofRL1fcIAL0TlGIRoYhTh2IQU1MocIAeTklUlyygQ5FTw4D8vCvEoNDBFoD7JFE9RQYAsCCgSAJyR8aSKooggqMkRVFOdZ3WvAh2cypAh8TSiFvjcUvB24BiLYAgv6tjcXeBz88pW/wXubc5dh7fu5urpyhYRVxfun//10iM2y72QLPHlIWbRgJU1pi7ruKmXaNi11l+kT55eVWnWxNbrZwqwu/vZuITZboJstymYL9nTx93TxdbFFu3oEIJHF5mN3D2H1CLB6II8EiyXIYkG6OJslxuoWaOvkZ3WL7XorLNDGJ9w5RLhDUojNz98jyN8jxN/DL9AjINgtJNAjLNAtIsQWFWALC3QJCHYJCnTyCbIFBFkC/N2igt2C/EgRASglzBYWZUN+AQTdwvw9wvzd/ENYAkLd/MJdEhYVUr8LCMB/LD5I5vsAbEE+liBfJz8fm5+vU5AfGvlNhO/qSPpdPUKHkAD82yHA1wZ5oKDAh+jhQ6TuFuLrEBR4JCEuwP+7AH8X/8cQgOqhAhYfX6cA0oEOfugJPwB23vIJvuUX7uQX6uLjZwkK9AgKgoCQs4tPoJtPuJufn/UBams/NA+9evUK5ks7c35r166FD9wwxOcY9L769/TpU5h3wK0KWDoMEWE5zQFrgU/PkPPx48efb4PNZsNiXFDVs2fP+nJCnYcPH4aRW1hYGNyb/WuAQ/n5+eBPBAKsX78epkXAjdCXAcQLDAyEpcO4KdBHGPXt27cPXGT7+MzLly8hkr63tzdk/mL/oYbKysrFixfDzPYvZu7q6gLn282bN3P1Az9Q9Zs3H7LT9vb2ioqKoqKitra2L9b5b88wIB1id3Z0dnR1Qf/hrN+//1vrudaGn9s6BAZ9+AQ1eLP+t71LfnQpePFw56HOmjULLFFSUlID9gjoEEkVyM8HQJNU0ECE5NSwwIuIKigkA8KXcCRVhPnglFFEVfg2CUQIAfLCBjqE5EFe7QDYxyuj8EooWVWE/BCYaJyCDBHoEMKIgGKBgQiyQQ1YOXWgQ0SKBgnoEIwY+jEiDh1CwKFDH6J3zDEAQXpnUPqqQ0o6MNd5cOjHsmCG9F8BmGn9PWAo634OKnowmfsD/GlYe5/OMSDz34XBMMmPhRlMqe/M87dpoH9D3y7zBxcPx6H0PfSd4v7pvUN57sX83uC+/0D/a/a/9+tDrwWYawdW0gOpuBypVzN9wnMPvcPXSPiXdJNr+Xn/EwzHlA0ThGjcZw54/AK4DnJcIoRwIXV5BbALqSJciKwsK69ElFUigKmcQ4fAHQ6DeMQBHVJH6BBBDb4ugUUI+TIFX6MIKsinJdgiH6rgyxTnAxYYi76ZDsG7APXu93O+6WChpD4JYacv4jbYr/qnf1tYo+8JpdDNduzoEbp2nT5/wQ4jw8W2lqPG2k0a5TjP3HQ9lb75l6nTfrtv+rxd+fajkc2HJleWOydlTDxxdcWdF/Mfvhrz4A/9hw8JLBa2hy3a0ynKZgki6BLt6RLr7hbp6ZHo7hna3S3GYsvseCUp0AYERlywW4CfLcLfAyRHRLBbmA8hNggXEABSBIwAgaBIt4gwS0ioW1i4W1SoS0CEBRmAoACDEkYIUo84Xw8wIj5gE0JsIWBTol1AkwQE2EOMq6XvCQrAbieUhuPvgw0Mi0+QxSfYIyDKEhBt4xe5OUxjfqNNQtzIe3JoNv+QLn4hFr8gm1+kGyEo74GN8BjhHpCOT/DFEGFh/psCfEBy2B+hjU+wk08AGA5wng7oBj9fO5A5pKv8nSKCLNgRBFaFcLE2AaF2fgHgVAjPAhIHHOkDfEyHgJMA39i6dWttbS0M7tetW7d69erbt2+DQQbYAizje/HiRWAL8O+tW7cePXoEHAD4EkyRAK7y/PlzcBGCgT53XA6J48aNg6W6IB490BIYVgGvgBE/jGzByAML38NMhLdv30KLkZGR8LkB3HNgxAsTIqBmOARUBBqC5oCxQFXQ4sd0CFqHUPhLliyBJcKAUO3du7c/U4K24NM2ECEQoKqqaseOHfAt4o8//ugTb/z48TCzo48OHT9+HEy+MC8dXGS5BAm+icO8D3t7e24Hnzx5AofA/gOVsFgsyAPNtbS0nDp16vfff4eO99EhaBpyQn6oBKgU5IHpGKAobin4AVUDnyaQHAQD8eAHHYc+vnjxAsxfoGdY6wX+hUQ4BcuWLYMaQIB/O+H5vPz/kVAKP5qo/FT1Ax0Cr7YPAWxHCQWMiKSCISihAEQVDOyTVLAEZXCBQ+G4KcCIVMFYBAQJA4lwCOFIHMA+TlEGrwiVYLmmIRwNRWRgCXQMx2UOGQRwyoLRCQcO9FR1koK6HE1dHhzrEWhQYMIxAo6xqD8YYDtCzEd9ZKl3h6kFIZvexwAk6h2tGnzOgZgYd7jDiRP1F0AJpkt9O2hK2l+CDl1Jh674HnrHbYgX4ntNf7oqTiV/KQZHPj9sdJCl3s/28Uj9C9T3r+3pF2vjqv17LoN+Zd/7HAAn+k8zKez3w58Dd+71/I/i4+8dYArm4uMPH32HPjz6j3Shz78XcfFFAsdR4QHFfWQpICwIoiYg3nEcu5AcwoWUgAuR5BSJsop4WSWcrDIWecwC50FYEAoMQXgVhPnABybuNybYch65MsCIkAc1x1yPADIof6N16Kd6B/39wnwPHWKzbXq6RFvO602fucXJZrmJudlo++HTxk6bOGm+neNOXTWvA0HhBRcOehScRMltJst7qhp6b0o6H3Tyafzpy3t8s2b9uiojc9XZq+pv2Fg2W4zNxnd102/cUKustAqNcHI5MHKHy4TM/GErnzApz2RkXkmJ9PCLgF2khx/4ypAuIaAGwIKEEaYCTEFIqGuI6Ouh0s9k1F8qmD9lGD5W1nzGJLxFCb4R4usSFWCBLQjYjBCwI0E27IsK9IgIs/mBI0m8wo28rj0rm/gbECtBwU5B0QGsQxy7UDeYY/j5OwX4nwnyH9/poHdMYW/t8IejtNuFhTtF+Nv4+cBGNKBlqRMMVPwCLH6hJ+Ii/IJ3gLpw6nsPgnwgFlh+gA5xqA7wLyA5Am38Aq8FBdv5+dr4+dvAcATtc5hPN4dNIdYkrlHqA9TWfjhABXIClhbgMEBaYCgPhheYWd3U1FRWVgYWjJ07d0KUeZjFDUQIzI9gbwHGAr6jMGSHoT8YMYA79Zk4gEJMmjQJBvrcNmAmAkzDhvE9RB8BuxNUtWLFClgrBdgOlFJVVQXLDwz6Z8yYARcb0BigIjB9bunSpZANfjU1NUAhPrAOcRkLGGTq6uq8vLzgKFi3+rrEpUO+vr7cFGBWurq60JfP0CFwcZoyZQpYhIC3QNegQug+ECToC0QY3r9//5YtW8CkA/PVoTbo8p49ezZs2AApQLqAxnDpEPAlUCDMs4DlMaEglIIMQDKhy5DCNbVx6RAkAuvrExhadHNzg6qAjkK7QM9glZoJEybAbENQVB/P/K+SIh4d+vsf7N/bItAhLuH5EIoIIyIC+UFYjQxBCU1UxgBgB3gOThHID4YIVAcIErzLEfLDoUMqkIikQzYsUwbHlCEpY8E0hKFK4xRQRDqGQEMTmRhIRGgSJzMJsRQRIMgSVU0Wvp72gkuKEF70J+hgO+rFO7LEoUy9BIlLk74fHxGtj6kXN2UAAvZNiYpa1I8xYOUD5VRQ1PoiaIraNGZ/aCn01f9+nZ+s6r3iH9T2lf+CMIpagC+Kzc3AzdyHQZb6zmwfNPoX/vsZwQa4DAa8Nr6UCCf3Hd6RHC5vf48tcPJ86tr+29O5/rEfAmJSI/jgkwQ3sRfv3YZ/u9icSHGceUF9QLgQ96n1jghRVOUQcIxCCBdS5HAhJoHExHOdh5HnKvAf8IjjcCFwRQbTOjxOuYwIOA/nkYvgz0ROOkzyxWDSAADkEUlEQVTO/DZnue99bfzLy38PHepmO3SzxU+e1B0/YesI2yUWFoY29qNGOM4aZrFLz8hTUdVXnrZ7yvoqn8Y3ysNC5HDuZOq+xeHHXVtfujT8oT82jigXLE/euXZf5uGbWbeezvcJGmVqNlZbbaWezkY9/U0aGjs11DxtbVMm583xn0NIDB8n81pSgAUcBvGOE+iW4meLAyOSaB/CeICff9TCo8gpP3zyIde557Y531i/7ur6Vde3rzoVuK4yYW1w0dxlJ221bhHxryRFkBrAaiTI1yMi1C0o3ibifHXu6amzCvab3uQD0xB/lwD43MH2PYAvWqewEAt4CeK+JvBUQCDT21HjPHXXsTHXZ5q9BGONKDAVIDHCHQLgOCfQiVQC/KcX7RyrEZuP77k4P8c6BLsfgh/x83stJvwMI/WIhL+orHROV7d5xvSmnS7lbl7FLvsKFy0uMDWsVGZcIOEfiom+5gcPQqG3gkLAzoAXcd3q/kRt7YcGB6BDMNYHqgPBgWF8D+5kwIJg6A9k4OjRo5AYEhLy66+/Pnz4EAboMHaH8f3cuXPB8gNWGiAeUVFRfZ51wATA/AJ2G3AeA54DQ3z4QUFwjQMKBNaSAwcOAJeAaGFgiYLJ29AE2FiADgHLAjGAgIHxBOoH6wrwEygLRz92lgOTC/A3c3NzaBoqh8zgYMYlDFw6BEYhEAAaBfoBxAYMU5+hQ8C+/Pz8Vq1aBdVCZ4HAQCmYNAF9gZrBaAMdASc3EAy6D2oBogLObGA3g0SQH+jQ1KlTgd0BF4KjoAqgNJAZDF9g8jp48CBsuUYeLh0CsUEkIDzg0QfNgcBgaIIflAI6FBoaCmQJtAoufGB5+6+yoL5+8ejQv+8t0Y8OofsYEVh18EwZhA4pwY40AKFDCDBwCEgOjgn06R1BUgbTEEKHYItwJA4gG5YhDTkR0xADhaEgdIhAw+C5dAhGAEoccqWMWJxgPjFZDVYklFVQlfuTEQE1QkIwwRZBLztS72NEn995jy/1Gpr6LE6f2PkLqNQ3kTGmJvVjDCjMgDmZmgpfBENT4X3AB+xefFTnwLV9VMMHFb77FxlhfwHvpB2g14MQZjClvjPPl/X5RYV/IsN3CvaF4u+umT9PLnLWOKeDS5DeOzW9F8Bf8QXhmy77j65wMqzGMxD6WYMHaKh/ZxGzTJ9l5mPD8o9L6ftq0/fJptc1DixC77gQhcuFwC7EBBBlGQQiA0diAh3CwKMVcS0GjzgVxASEU5IG8zvncYoAMQ0xZbBMaSx8mUJy9gExGfHo0De8dL+HDnX12Hf0iJ85YzFl0jZH2+mmBmbGRvNVNLYwmW50upuc/D4scdcQ9DrrRVmTV1WJD92Bxe+f6n1wz6WXaxNviBN3ownuRuNSIs61e1Y/Xr2/2src28F6m4nhOGsLJytzE10ddU1VJw2DgJG+i06M1n6iOsrj6BLJlxjBLmBBwkO6BJR+x/1ySDPI0+zyzPFPho95Y2TH1rHt1rV8aTvmmcOEJ+PmvJi98t6Mxa+WbulwPvB4waZrGxbnRcxfUW1vcJOGeikMtp6h7WLD/3A4len/2mFhrffIe3yiHTCTCPGw4xhfemcBIV54HCc6ATaYoASAggg8FxAJC7Y1PENa1jKqbq7Rc/CUg/qE+NsRFoRM+oGpP50woQh83aAeKA7ThxA6JPBCXECQ7xaSINDOJ9DBMQS94hN+Kyj40Mb8+MJFMV4H9qf6zq9NnfL62eLu9rld7cNZbw1ZbxzfvJ7U8XYWq8356avVtQ3bPDxCZk2NHWVSq6NxVpD/ihD/Q8R2JAisrQ3YEdQ/oLMcmHqAnADJWbhwoYuLC3i1gaWotLQU0oFdAPOB4TsYRoDSAFuAGTvAnYCuAIsAm0+f7QXGuEAhnJycwF9u/vz5QAnAegMOYGC9gSW8wFoC9AbsMGBrAjpUX18PLQJVACc0oENAMMBPDOoEUwzwASAVQDaAooBl6QM6BLUBC9q4cSMQBtgCGwF/OSBa/ekQeLuBAMAuoFFYKKzP5YzL1j5wlgO3NBAGckI6zKECKgImL7BxgeTAqYD+AbkCCgcsCKYYgWww4WflypWbNm0CPcDEJBBAR0cHZutBv7hToYDGQD2gOqgTRIU8/a1DXBYEPArqBy4EnnKgTK4pCcQGlYK9CLZgX+pvRPqv8qJP0iHgju4+wbkFJf+KQNvf8Hj9Fxfh58MzgfNwIdMHHEOawJQBwA4AjhIU0QDgNliGDADP+RcAO8COIAW2fYkIBaJLY+lQAxqjII0mS2GpKLwCGqFDDDSxX1miElZWBU9WIVJUSFQVWfiGSuVCFfGz78N7NKnPiPTRDk2N/I3os0cNeocO3OyfB4WuPijQ1Cn90Gt8+0j+T1b1fvH+Vb23P0hh3mX7U4EMdcqAGKjCH6r2QSnzK7s5mDr/2k71nhRETg1Y6AYB491Obwrnsun7yvAT7MAnj4Ex+LusrxecLyl/I95/EL17asmRVWQRixBChEgA+V4iRJSlE4h0PJGOBf9h+DxEYHLsP0q9AObD9TTmgvt0xTCkMfCMfZeIpCsCR+LRoW95934PHWJ3O3T3iJ0/azZr5mYr27nG5guNtf2VVHzlyK5EuX040j4SxQ1Pdhsit5upGkhXCieS9k/2bHC91jVpfS0G6ysl7+EccHqhzzGqegBa3k1NNcDBzn3U6OWW5tZ2Zja6mlpa2hYOE3zn5c9p3jKuzXrWby570mPH7oxWm1OmsjPfuGGm2X19m2e6lp2y6p1YxdeKSs9VGe3yau1qxq9HTHm5zfW1T/CDsPA/dno8WLrl0YLNbxdtezl5w8OZzie2L0zImbE/xTRrn/WFbcvf7PPv2Bpd4zH2NyH+DiATwnwdQnwwzwhxRAP/N37+dkGBdhEBoDdvwPIzZOgLiSH3lRU8k2ydzjBXXJ6St9r6npjkS1HhdmEhoDivRQVfQawFKC4ENiKoB+EoMFmpC6kNsf7w893k+LmBO9xbAaFOUf6OIUOur10XfvGy3qNnch1vCA+b0HdKyKw3kh2PxB9d026t25Qdtz8rLTg3PrQqY/vVpoWsJ7rdbQr3ztIvZOlcOjeuptbF0yNBgdLKJwSNtEF8CX7BjgGtQ0ByAgICwDwCQ3BuDDcYlIPFAxzAYMiem5sLjAhMJTCyB2Lg6OgIZhywewC3AfoElKZvsA58Ay4bYAgwygfewp02A4YUsMCAyQgqB6c7rnWIS4fAbsO1DgEdAtICoReAnMC0JWgUTDGQEyIlfECHoAkQLD4+HqSF2I9mZmZAeyCxPx2COUUgADQHg2quux1QHagTpicBVQOax83MteRAi2CcAQFADCBgYNUBBgV0CPqVl5cHbQEpgvqB+AEdAiYDZAkOgUMgzDaHFOgsTE9KTEwE+gcTosBOBdYtSIQ8UA9wJOg4N54E1zoEnBA0CV5w8AP9gDkOQj2DDQrYJvQXTHNcOvTBnKj/OzoEqnkXSuE+zE4Ddf/MkeW+5fn67y0zEB3CwXuXLo0HzgPMhy4FAJqEMB+IiICkSHPpEBfwtu5Ph7iMCLJhaFI4OtSAQlOlUVw6RO2lQ/D6B3Be9mBxQqJvQ8xZoEPwAZWijHiVcEiRPIcUIVBQlf8Qn2ZEgyROH2T7luGgGpn+l2BATjVgzQPk7DfU/rQwH1LEPso3OPm/gmG+R7oGZk0fc6FPj3cH1btPnoVvJKuDYS9fn2dwqn6vL4OXv1/l752s/lQZ6FC/fzn89p1L6j+/80ku9CmO9C59gC78rUQISBdnXhAX3KcK96nV6x2HRE0gIQAfOSYRsQvRCSSEDuG4dAg+GMHHpj/pkKI0linFdY3rR4ek4esSMCLkYYsQoV73OSBOPOvQN7x7v4cOdXeOYncLXrmiPH/BNivzABOzIDUlD0XFIBrDX47sRaEHkOR9ZKn+BAUfBtOfRAmQlNk2YXeJ75l2rMJ+CimSrBWDYQZKovbJUXzJ1GAyJVpZNd7EPMDeYaG9taOxgamO+rRpM303HR9W4TW3a8z8DhX7Tn6FTgHKC37MPSHMC6zqa6bJYx2r3w0dnlG1n2LJb3HybxRUHitqv3IYdnfp6vtbXR+6HHhwwP9FSOTzLV6/z9n8avyMR6Z2T6kGL0SpLH6xNkHRt0Oxr00t3671bnFd+BD81cBkAzQGpuMIIJEaIOACEqNAQPC5iMhlKr5anxY/WtNzqeHGLVa/5jlOO2Wy8tKURekjdq239F9lmzxJ96Ah7Y4s+o2QCJiJIKYD+Mu9BhvRe3RIkJ/vBp8AC5zy+AWfQ3w5Yf4Xv07LenhTi/VYhPUHpueJ5B+VUlfSsZ1vpdruyreUrS9LKqstPvH0wbPLFy8cbjpSnFJyuW7Hy9tiL1pJSLZHYuxXoq+fqS+aESEs+AiZTQTx6ATaBqRDfXOH+obdMHYPDw+HET+YKYDMjBo1Csw4MEAFgjRz5kxgLEBUwAIDtqP+U3c+mDvErQ1sJmAAAeLk4eEBTncw0wYMI7CiCdQJfAZm3XDpEOSE6UnQHMwaAmsJNMqNrvYBHQJWA9wDjoLRBqxDI0eOBDHAn60/HeqbO8TlPDCFCRgLZAbiBJQDeNQHdAhkAO4E9YDpBmgJjL2BDkEfwUoGwkBBICfAo+Li4oC/QR4wTEFfgEeBMyF37hCM2CGOAuQpKCjgetxBl2GGFRiRoJL+znIwmQpcE2ECEvwgM5iJwCgHdUJ+MKyBMQpCTUAoSOCfMOGKN3fo37EM6zc8Xv/FRfj5EPLDBV2aC4TwIGQG2ccoSAEQYgNvYjAN0YHnIO9mLgviECHOx0sOR4IMAMgJ2dAKUlga1CODIkui5KWwZBSOghiICHQ0AfL0NgpGJ/Cdw0HMWQi1xPmGiriUcD+pctgRB4jVqBe9tqM+I9JfssMZvnwtENe+vwYfkT2E/g1Y+YA5yQqqXAx4tDfxA2vbO575QSufrOGj4u/Z7r7qaD85+1r/jOQf927wav+cQj6rrr5G/8KdLwrzcb++WKQvQ/+ySCL3jCBXhVovgCb17SM7nKvla6/5fyr/p2+091T0j4jHnRfUB3hAIQ8r5AmGsCA5zkwhBBwHOYQL0fBEBTxBAUtQQJyH8XQ0fDMCOw/iDscBhiEFnsbI3EvOQxL24dMSGgBfpjiOyhwgpiEgSDw69A0v3++hQz1sBwiWfe26wvxFm81M4jV1gmnMXXSmP4Xmq0D3I8h6yFH9qPRgsAsxmcGy1GAsae+kLWWb429KY13JiuEM5QQVRhpFIZagHEijhlEVwuWU/DX1Iy0sPO1sZ1ta2lobuc5bsN/ttl5+0LRO9WFvJOVYItgOURRbEMvil+4QlOgSFOsUlX5FoDxW1nppOvqJPKNDjvKMTG3Tt2ubOvPZ6k33N29/vGjpi02ejydPe6as9lyK1M4PoeEkuoXwbaKYN0KYLiFsF1b9+diFh/dN+10YCAx4mwm+Bbc3CHQgwPdGiP+tgPARRVzEUvNVriOmBI4283AycrVirtc1ibGae3z4ktOTtCK0tNyNTMNHW0cMnxo9er/nmNQFJtdkxNgCwu0CfF0QnhuYFb8QEkVbgP+NmAA/33WIBSHE8bmD2T78AvfWrdrW9Ydc5z2B7seC3Y+HPKiQvhBLeftC4s3NoRerl7SUNfx2+url5rv3rj08f/paUkT25arIp1eGvrggez5Vtv03VPcDCfbDoekRG4n4uxBWAuYrAaGr+yjQNjAfMGjAuLwvBhqXLQDPgaAF4LQGU2JgB6wWQC2ABcFwHyxIUAosG0AP+peCoTxMKPogfDaUghTgGGBQgqqAukBVUBxMIhC2ASb/AGHooyjgaQY1ADuCmT9gaYGyYNL5YN0hYETApsDIA3WC5CAb8CuuzCAMpHwQ9hqkgvwQogD6Amynv6UFDDXAhaBRaAhahIJAXUBakAFKQTchBQLBAdWBGkAS4CcgKpi2IBEoEGSAf8G4xDWFQR4QFboGJi/IA4YmKNK3YhLUDCYjbhBt7g/yc+P1QVgI0Ab8C8JDPSAV6IoXWY4baPvHWodA3bwfTwM8DfA0wNMATwM8DfA0MKAGvifIL6vTht3Nd/e+3PLVm7Q0o2mK4VSaD03Rn0r3VVINpdL8VNWjlFSA9oRTGWGKqrFkqo/lpALT4TkUZhRTM56hGcJUj1NSz6SpxdLVIumqoRSlMKZ6grlFooPDPlPLaeNGhh/YPXX3U1nXvOEv8QYsfmwPP6pTROatCKlLSL5HmNAjQugZQuiRInSKUd/gme2Oi+7rmb9G4d9KoV4o0N6YWN3TUH3sOOmpnv0bMSxLULpLCNfOL9bNJwV0qEcMxx6CZglhO0VJb2ymFAU5/cYPE34E2YIiEDX7mZDAW2Hh60TppEUmc6LGafobK/noKfvr4fYoqe9TJ21TQW/H29U42Jc7Yg5QZL00maHmSqHGWuHmWlE2+inDN8dPy/9F777M0DeiAu0QAw+84hDHOf7XYrDqx3WIuSAk9IYmd3+40+lJ4w9nxc3ovI/t/EOK9Yi/8xH/i8PSJwOUO17Qu+4IPTxpURkVGOkV8Nu1e7cuXD/feKIyJufewYXsR6J/nKZdydRsvy/a/Ydg1z2+i4eWM2k3BcRfCQq8EuF/W1fbG/f5v+p/xevXv0gD/3wohX+Rsnii8jTA0wBPAzwN8DTA08C/SANdLJvuHonrNzWmTt/CpIdSmf7KKqHyCr5M5VBltUiGYpiicqSiUhRTPUpBJVpRNVpRMVheJYapkkJTjlDTTtTUTaRpxagYpqhqxClrp9KVE1Q1UmgqEZraMcOdkqztd00am376iM3O1yK/XrK+ZGfXJSjN5sd1CWA6RWXfimF70HgWhsqW0+wiM9lyjA6yahtd56XjjE5169dDpF4S8R0Y6lutMZ3Go17K4tvQJJYYjiWKYwlLtfFLdfGjusRRHShKpwz9zRCtU+tnz0gj30bWbhWEoHAdIvxvBEXPKci7brS3jXRi+uoTArTQvqp4f0WchwLBj4b31pB0I9Ii1Eh+ykR/dXk/NZIvQy5KnRKuxozWV/E3tE4aPzt+SvwSi3soNJiBugUg4hyHDonz8fNfRULQCd0PCb7V3nHt1bO0NzdU2+8KdN3l674rxPpd/M1xqapdpM5XM7ruD3l5Teh2/dja2Ii0kOS0gNiK+PjrtR6PLg7p+gNzo0Hndq5W530xFpS9J3zr5BwV5hU+kTZ+oVfg9Fdb9x9fyuZfdJvwROXRId41wNMATwM8DfA0wNMATwP/TQ2wO+3YbInC0okMFXe6cpCiYhRNOYSuHKakGUNTDdcxTmYoR2hqpCmrxytqRNBVohTVkqkqkUz1aDWdTEWNGA2dFH2jbFXNBA29ZKBDTM00hkaMulaiknqEuWX65Jmls0ev6+xS3NE2xP6+/pUta9tlDF7jlNlDiR2iWJaUbDeBxiIrd6vodanpsbQNO9TN2lTNOlWN3wyf/1rL+pUo+rWM0hvDYV2yKp1ytG66dgdJvQvPeCtJ6hTD9whh2ILoTmn5blW7zuFLzge6eMZZ/SY4BJZmfSPI1yUkcJVO8t4xUi/ETsFLjx5lgvNVIQapYgMVpf1pmGAmOoBOi9HGBihQgBGFKGGDGfJxWqRwZUqSDmzp0XqEKF39JLvJWZOjlts+EB8C8eNgtdRuATEIpTBE+LoC+fau7ZcePrrd3XXh7f3Z7a0iHbeEO2/yv/ldoPP2EPZ5YuYCfNujtS+fMTrvibbdlLheYXAmaUtD6OrzJZNfnsZ23RZ585h2NsX6TqYs677I25vCHXeEbp/QXDbRQ035Ikbmd1HR57U/xjoEjm3gNtYX8Pq/eVn/+F6BMx7MvwKXQggF0Re+/Mc3+4+1wKND/5jqeQ3zNMDTAE8DPA3wNMDTwI/VQLf9y7diO3fPwxEDFVSCmaqhMmA6UYymqwWr6UdgiG5Eip+KVriyZgxTDShQGl01iaocylAPY6gmKmlmKWulqWolGZhnaRqm6pjl6ZrlMTTjdXWLldWjtbSinEYXhweNZ7HRBx5jgysWdkxdyla275BW6hRCtwtjurG0bqoGW1kfImuzDGy6TYaz9W07dC3atXReW43uHD33uZTiS0unZxS9dmXtLlUDtppJl7JaD1O3S06ZjaH2iBO7hWDukEy7NK1Dw6Ft2fpHe9f/MUSoS1C4TYjvicTQmDkGDjHDVHy0VfxUUB5EUpgSPoBJDFOmJGhjQpjUGB2FKF1imAozXpccqUGJ1VFIMlRPt1BNMdXNtKHE6qnEGqnFmuimOszNmF5pyWiDRVWFhdiC/M8EpLQNmmprbr16fe5lZx37SVn7rWWvjwm9uTKEdVfk1V3JNzeHtF2WqPOQaLth0H5fvu2OSNstfvYNyceHSM+OEtsvi7KuC3XdEGh/qNySbvZHJabjrkDbLbGX1/jbm8VYRdqXi8fleG5zXxtz7fKjD049TMWBeSwQEhqmaXCH4LCF2TIQ3wxmswzmOoH8MOkFoiDAzJnPDOJhmlB+fn7fPJ/B1MzNA3ONIJw3RF2D6A4QU7tvNs7gaxhkTpj2A/OL4PeZJsCJFLoJy8VCf/t+EPzgL1kmCHo3e/ZsiCQBmv8eb9VB9vcfz/ZJOhQTnwaBtve5++3e59nYfPDHRZb7x1XAE4CnAZ4GeBrgaYCnAZ4G/pMa6GbZ/v5Aw8Z8D1khja4Rp6Dmu8r9aEj9rbjDj2KaHvvl31rnd9JmWqa6WaySTgxDLY6hEkdhhiooh9PV4mlqiUraySp6abpm+ZoG6bqmGfqWGXqWKZq6adpGabp6sSYWSRdv2rzpHpL6m9KhrbPbNM0gcFybCJYlQmBLkXuoWj0a5j1GDj2Wo1mWo1imTt0GVmzgRVqG7WbmneN+fT12+Vvr0Swyna2ozdI17NbS7VYzZ2mYsVQMWVR1ForaLU7sEJDuFJTuFqO+NBj2ct3e+zQaBDyACAoHGXK/hozSDjZnhBmitsvRQwzxPhq0cEP5cG3ZSHXZKDVqtJZChA4pQoMep0+P1VNMMWUmm+hk2psXjzMpHqef56iRbCYfp68SZ2GROmpf4Li7Q6VgtVTAA37x48dOsZ8ltR9a/jJ36u+Rdq/LaS8qxV4cIbGeSHQ9E+l6LNT1UqTzKYr1TLL7uQz7hQLrJY31XL7zJaa7Ddf1WrbrNYb9nNTxmvj6IbHjiRTrpTzrCbrrgWTbVfS9KPGHnuhr2/A3POQ7fj/8wSUHkQMgwLSKigqM6blxEcA0AbHmYC0dWGMH/gVuAHmAxsCWyxNgpA4xCSCsAmwh4hywCCgCDAqmvgMdgiAEEEsAonL3DzoHpYAyQRA2CJ8A+5AH2Bfk4UZogBSufQnq5K471Cck1BwcHAxhrCFINywIC/HfIFIcUDjIDK2DSNA6iA1R6aAsBCHgdgHMLHAULC2QDfZBYJANjnKzQRPQLggAR7lRsLmdgvyw/g/8IA/IAHHtoHew399WA+kQOhyCwkHUbIgVDgG4QR4InAA5uSIBLwIZoAkoCHqAnkIREBgygABcpXGpDigTKCIolht6G0SCZVinTZsG4b+hFKTAUcgPfYR9qARqhkogESoH3XKbgwzQNcgPh6BHIPO/6JHCsw79i04WT1SeBnga4GmApwGeBnga+AoNsDttzpwfjkW7UJjxTO3YncEtXuknXVOO+xacimq4nnvxVelddtFvXZsCLqibxlKVwmlKkUyVOAWlOKZ2suWEQptfcscurZiwpNFmQrGOeSxdM0bVNFXTJF1VN1ddM1FNy//uQwt2z5Dc39QOrvv1JUGHJYDqFkQDjekhKLKVDLsM7XvsJvQ4TmLZjWNZ2LGNrLp1bbpVLbtU1V/oG700G92JV+tAEbopqp3KWix9ox5tC5a+DcvAulPNqJ2k1CND6RbBdgmg2kXQr7GMV4t2PWSqdvLxvxLi994w3Cx+pFKQCd5biRqjrRyhZ5VnZ19iYVVmzkxUwgbK0WI0VZNMSZGayinGikkGqhnmuvnDbEonDcufPDr/l7EFUy2Kx6olWdCijbXS7O0zHUrGGrXx83XyC9+DtYGeH+8+N/WJq/QJE3JbKLq9Efe4mHwqUePlYwX2K2L3C/nuN7j2N/Ltrykdr6nsl8TuN+TuN3Jdr+S6XhDZb3Cdr2Q7X8h1vKK3v6R2tcmyXtE6n5HYXfLtbbTfA1WO8Q/JFxjiJSV6q7n+YzoEQathfVJnZ2cun4H40QsWLIAUoEMwvIZ1hyASNCyhA1GnYWkg4C1AaaZPnw4RooE5wMo/YMqAHxSHdO5yQBBWG4J0Q1RrGKP3NddHh2BAD6GroQmwhICBBQb0MNCHpYSgBoiFDSux9g8NB3VCbRA+DigE8IfCwkJY/xSi20HkQwj5DSGtYR/ivEFZ4FqwTBAwE5AQ4s7BYqlA84A+wYo1QBtgeVmoHJqbPHkyxOkG8w50CnoBxIbL8aAUrBEEa6HCD9aNBcmBnEDT8Fu/fj2QvQ8MX0B1gLpA1G9uB0FXlpaWoCLoCMTKg/WFYB9YHFQCrYMOQVEQXBvkgSDaYF8CxWZnZ4OQoFjgVBBcDvoIAb4NDQ25y9eC2JCZu6AtqB3IEijWwsIC1A4FgYw5ODhAd6A2CCMOpjMI6g3Fo6Oj/0XhuXl06CueqrysPA3wNMDTAE8DPA3wNPBv0gDLMbd4hiTKla4arqGXrm4Ww9SOlJVzl6XuUFDdpmHsYj01dGPoyZEL8+g6YRTlSCW1aKZKjDwjwtgxb/TG8shjL2POPYppeRx//Hl84/3dMaccZpWQVOJ1bHNVNXMJhIgLN/Q6WMI+9xWSY5a9xZu0C6I6hAhtEnJsshpLy6LTYnjP8CndwyayrUawjG06DC17NI1YVL0uLPUVBiYX4doFZTpE5Tpl6WyaZoeGSbe+SY+xPdvUvtPAqkNRpxuvyB5C6BKSeSmM79BxfLRr7R9DhrL5RC7KSs4PGacZYSvrp0OP1aeE0EcfmeBUZGufaTS+wWHulemamdowX0gh0oCSoE+N1VZONVBJM9TMsLLMHzusZOqY8tmTi36dUDHXMM1JPlJPNcZQK3uk9y6bu9ghsJzrfT7Rm2ePvLi59lDwou2zlz3OVOhoxLcVE35LQd2uk+68ieq8j2E9kGt/jmG/YHa9xbDfELvfEllv5Nhv5divCd0v8d2vSOw3zI6XFKBJPa+Y3c8V2M/lux7I/36E3FFidIgudIQqVEAa8vjQAHQIbEHckTqsHArDbljqB5bugTE6DPHB7ACBpOEHpAUSYZQPI3VgLFwaA+GhYeWf/nQI6Mq8efMgBUwoUEP/xTO5dAj8nmCJVdiB0N4wSQYIDCzqChwGWAe0DonQBHAVrtEGGAjIAKN8LkGCf4G0gGEEzDjAasBqxJ1pAysXQUNQFlJANqBbIABwErCWwGJBwLsgIDjQIVjwB+xRsFIQ0BhgPkB4gGCAJGAy4t5cwMpg5R/4AS0EqYA1ATMEggfrukJZSOx/D35Mh4BAQqNAfkAS8O6DtqASIDPgAgcEBtgLmH1gOSNYsAhIC8gGO+CjCNJC94ELgQUJaBgkQosQxRv4HtA82AcNAJEDfYK0sPQtBAGHJqAgqAWoIGgG1jICOgTygJ0KVNGfgv7kDw0eHfrJTxBPPJ4GeBrgaYCnAZ4GeBr4Zg047T2wkEjKUlWP1TJMo6pGK2i4yaq4EuguBMoeecYODGn7UOmNeLqrsl6CslaKolo0XTWKphqh75CqPTN1ZdTpFVE1a2Nr9uWeDa6/mnPht8ZHb5e6H9O2L1LVziFTE86ccWJ3S+5qE196y+nFgnVsrHa7gFTHUDxL1ZBtM7rLcXz36Cnd9qO7zBzYBg6dGkY9TKVuPIMtKcsWlm4TlmQJSbJFUCwsBF2gdFDVu1XMeoytuy2HdZo5dhnYsqjaLHH5dkHxzqGMN85u2UlTbgrwt/MJ1Y/TH5E4ihlhTA0ylwvStoxzsIywckoYMTp3uk3mGI1IY8MUe40kE+U0U2KkslKqATNJTznNWCvP1qFsvFPOqJF548Y3LrDKm2iS6aQQrsNMMFSLd5wXOvqcIRXC1j0WkdBQr53zy20y4fKOebEvc6Xay4m/Z8oXhv+SluibF7+tNMzhYgDpituQqx6SF8NkbmaKPT1C6vyd8vY34tt7MuzH5J5HpPbfCa8ekDru4d/epbz5Q+n5Pd1rB9VvFGDaz/8yWW61m8yYQyoar48f++Ckgi8W0CGYlgMsBWatwGgbFlcFZgJkgEuHYCgP5hEgOTCgByMMLNQD5gjuwqkwBAcDS386BOuTguUHSn186XDpUG1tLVAvGNn3zwAGHw0NDagWbErAXsBtr48OAW+ZOnVqHx0CzgC0BCgZJEJVUElNTY2pqSnwBCgLP29vb+gR8BAgY0BFRo8eDQwB2AXQIaBzwKaA2sEh4C3g0gZkCUxMffwBiBbIDz/gReCYB8SMS4Ggs8DWYIGgz9MhYDJQA3A2UAjQJ9AVcDagiydOnAAdwiKtQCChX6BeoG1AO2EpJOA5oPPIyEiQEOSBpVfBWATyQ4tg9uHytMuXL0+YMAGIGSgNrElch0CgQ7CmLZAlcOSDXsPsL8gJs56gRWjlm+/bv7kgjw79zQrnNcfTAE8DPA3wNMDTAE8Df5sGVowat5yuFK+qGa5lnEpRSiTIHhCX3CMmuVhMeqmY5BIJmW1y9P00lUB13ThV7US6KqwvFEdViWDqRJJU3dHEvSjMehx+JZGyk6q2V9PCa/TKOJfMC6Pm1jG14jBy4adPTOjuHuLydsjcm+Oerd/zWorZLoBqQym0Gziyxy1kTZzXNXZyt83wDnO7bnUjtoIGi8TslMR3C0mzhKU7BWRYQtI9QmKwKlE3htlBVOlmwiQiqx6L4d22I7tsnFiaRt1oejuf1Bv+oW+tZ932WgeBtp/xC6StsDWOdlIP0qX7GytH61rnTrXMHKOZYKYRZm2ZNto+ffiY4qnmWZZqmaa0VDVaiqFSsqlaipFuvqV5ofWsY5Ocr/y6/urC+WdmWNU6KSTqkqL1GWFmE1NGFI9Weckv8kZaWpD/rCCErxN4nbQ9rLNK4nGS5LmU6c/+uNnx8Oa9cw137p66VOJ1YZ9c6xrRo7OFDk4fcjOI0X7ZsqPFtP2s6r14wqlNkqd3i5zaKXk6hHr31PqHN2Nf3Gv67VzT1YQxbcfG2FmVEYQv2MjXnznydEA6FBERAfYHGGEDVQA+wDViAB0CQwdwGBjNA8NJSEiAsTssVwo0AwbuMCgHEwdYWvrTIZjhAy5qYL6Ao0A8+ru9cekQDNmBDIB7HjAT+IF9CdqFhqAeyABsAXhCfzYFNAA4Q5+zXE5ODrACcF3ro0NAbOzt7cHwAmWhIPAlaB389IDqgEMa8KJvoEPAMZKTk8FyBR0EdYF4oA3gfoOhQ9ApkBDoELQOvQNWOSAdgprBggT6ga6BVsHaBjynjw5Bd4DIgfKhRdAAEEXoMo8O/W3PL15DPA3wNMDTAE8DPA3wNMDTwHdp4MEDZ5rSZrD5KGqnKOlEU7TClJm7E6Nq/vj9FQxVr7Q+27kzhaG8g64azNSIUtSIJzMjlLWTNQzT6RrR8jRPWcpWHGEdkbAFQ9ghR3YlknyY2nGaNpEmTkUM7SQMNezyjZEsluj2B0P8amY+VLVr45N6y4fqgJhyJsO6x//aOXxKu9mwbg3TbhUjiBfXJavYJSHLFsV2C0qyBcXYQuLdQlKdwhI9QjgIltCFV26TZbKVNFnqxu2Gdmx9R7aiUQeG8koI1SUo3oZVezN95RO6/IOhYm4HxmuGWdMDtGl+6tqpZprJdtj9FIX9TFkPLaKPATXSTDnF1irP0SpjmEqaET1Zl56sRU/W0CuwmHdxllOhpVakLjGIwQjVMEuxVU0yI4Upa4Yb6SQ7hC63eC4u8UxciF+wVUC4U1DodkagT2eN2OM41KWigIc3ThRlrUvcM2LLbIOTVUn1kcOvbxZtWSdybIXIg2zttov27FM27ReH3QhjnpwgeGGS+OnVMmdLt56pz9+3fHRpxJrHD2+cLFj47LTugjn1fIIQx66t7qN1h7jWIaBDMHwHMwWEBwDTEJhHuHQILCfcaTAwBwYMQTC4B+MDBIgbM2bMgQMHwNChqKjYnw5du3YN5uRAheBgBvYNsGz0XUl9c4eAA8AEGG5YNrA7wUQa8CuDaUhgTgkICIDmgMNwIyLAD9gRWELAZOTp6blv3z6gRmBUAUNNHx0C/gOywTQkYAvQLrAgMKqAbMDZwOsP8oPXGTjU9bcOgamnuroa5th8YB0CDYAbG9jBYK4OCAksBX5QLZhf+ovEFexjZzmudQhmIoHeoIPg8gfzeYDVwPSnj61DUJyrQKBA69atg3ahI310CHoNkf2gQjB2QRfAVAUM7VN0CAxcwFShO/8d6xBQ26i4lIqqOmCNYDjjRZb7rucxrzBPAzwN8DTA0wBPAzwN/O0aePtm09QlCYoqEWr6KcbmWTh5r/SUM6y2rrY3HW9fdLQ/e/7s8dMVK7JICv4qOklqeqkM9UQ1vXQVnWQ1vWQpwlZDU4+VK/JWOCcZmu8cil4mR9tPg3jcBnEQdFtJM5dED7x/z7KDJbjtmURM2i9tGM0uPslOAQyLot5pbMO2HdljPKxH0YhNYPYQqJ1oSrekXI8QvlsA3SkIDAfFFpB+KzCUJSDVLYRiD8V3SxK7JAnd0pQOguIbstobBa0Okipbmt4hgm/jl3wpRXs7cf5jmsIdBdImvymKYcYUPw16lLF+qh3aHa8UoGsVN84+ZYR6hCEtWFs5xEA/zcY4x1Ij3lwuSVEhVU05UZ8SrUQKJsu4kLBeSgRvRbyXomKCmVKiCSVRmxKppZ3k4LF52B9Y6ccSfAICFwX52PwCv+cEBbaVy/weL3u2OuJo+d7s2G17d21XJKL91o+u9P31zhbxU+tEW72Yb1vnPj4zjt0ynX1m1PM0pTNTxY9NGVLvplGZuu/SmRpNqvzelWYXTuZezJ/27NyvWiqnBQVYQgIv6mqRsAH9f8ABwEEOZqEAAwFaAjwBuBAMR2FyPwxEwfULEvPy8sAdC+wwMOCGcTkM+sFRLZXz09PTg7LAqWACDAzxIeABWJYgP7jeARfqH34ArB9QimtjAT4Ddh4gCUCfoF3IBulAOSAyAZCHD8KjAU8AawmM+KFOsE1xg7BBZpg4xO0IGIWgZph4A8KDJFAbeJHBLCagbTBvBxqC+TkgPLj5QVuwD/514G4HogJDg6lEUH+fQkAMKHXw4EFoBYgfTEmCPgLf+zj0NpQCYgbycMuCrkBj3GxwCLQBpAj6AvWDQqCbUBWIDQKAtQcqhB1QCMwOAnsal39CQdAYFOR2HzLDUTBSgc4hlBzkB/khJ1ifoIPAIeEodBzOFDQBHYHucGcrQcG//Y7/xgY/6SyHaP/e/d/gj0eHvlG3vGI8DfA0wNMATwM8DfA08E9q4PHzlWTGelg1VV0vUkcv28Aw6s7dV8UVN6MzrtWdePj8+YvXT5+kxp1Q1w2nayQo66Qpaaeq6mVoGmRr6aWuXF4AsYhfP3/x4vHLe/ef7d9XjZfbI0Pz0NbL0TROoKtlaBu7vnxq3sYS3vRyyO6mcY+V9NsFhrSLkV+TtZ4pGZ9R1U+gKHtgKPvFcZlYhasSuHYxfIeIVLewxGsRcbaQdLegDItfmiUg3S4i+XYoqk2McEGMcAAjN36ImJmw8FgJGS8UuRLDPCxN+k0Y/Zyk/2ztrAfCEhf1FH/xG04L1ZULUlVPcbBNH6sTbbygbEf6ycK01rzd1S7jUqcqB+tpxtoaZ46kxKvRY1V1Ui1pMfrS3rLG3taLE9atK9g+OX4OI8hEMU5fL8+OmWhBDlNXijLd6Op4nYl/JcIvzHeJnx/o0BPvvTVvjmnfT0KfSph9KGfTsl9UiFgsg4DeOdu81t3qzj6J2zkzSzL22lpq0UloQ13F9Lj5D07OP/k/9s4Croqt+/uU7b3qvRbSfeju7u5uKcFWMCgllBKQ7i67u7AwERMsFBVFBelueNdh49y55wBi3Od/n/dhf/ZHhzmTe/bMrO/81lp7M/dzC5o7wZxpm5XkxTnmzv090Evm3oXQl8ckK84HUE3/OI2qfzpV7+XLxBTPP1kAJ8ChDjgBJB1wrgNA+skNTq3+v9kCU7FD/5vXfeqsp1pgqgWmWmCqBaZa4P//Frh2LXQBbTgTfw6XQAa/xOHo+LupaWW2zlki2gmKJqf3HHja3d575MA9AfE0Zt48Nv5Cdv5CLsG9guJHCXwJb6tqejr6etr7O9s7u7t6W9t7HZ2P0kIGA7HDQlJHWAUPCins6mhXGhic4dc/R+aj7Htbw6GZf7xesGzHH0z2fzCyzZ1NTUklzi/mZm5pKSJiOO/P/bOXNcxc1jMLBmmd3QujCY1EEPVMh3/nt85ekj2XdpOohNNSxtUKyuuWL1+6hJaKegblzLl6c/54TjO7fZHU02Djz1SU98RZdRJUueNE6RO4eAtlpffrBF3eXV7zJutSWtyF1PKqVwfKTrBnSInky0ofUmfbJ8iXL8Z7SIohQ8Tj4OY7b0qLLuVceHz6Xe3H258fWx53Fz6oylskx5TEy5wnuSpG+Tn/kq4506konlFT9NNQ9Smrv2ytOdN5W6YmZ8HdiD+vhzMFWy4t3Eoo3sH9OJSuar/x23dnjQ20Z86aM/v3+TPnzKKnW3ziRGzb64JKP9GKYJbjO0S3GCxZrkZ3Ld34WZ5M42X5uNA9lJRtlDR9lNTtl6+MOqH9TC8EsQKEEchmBjkPSCJqfmazU+v+r7XAFA79r13xqfOdaoGpFphqgakWmGqB/5UWuF56jE8mlYk3j1s0W1zm0HrvB1u27HF1WLnWY9vh8/elpXb3tA9l5VzmFU7gFNrPwb+XW2gvv9RhbqGD1tb5Dx69dXTJV5DK3rbrUc2n9oG+ruyMW0LSh/jFjvIIH2YEjNBwb+vg6x+Y5df7u2A9z1tnvS6aP1sWMa2ctwQIgYuFLys9vfz80Q/6ug+YhM9YWUdbWhbSLWuZsWBwAf/gPPqh2YuHZi/p/JNuYMaSa/MXHvMJvqJm8mju/PvsXK8joh7cuSsgzLdw+sxds5d2TPutbS5vVYBbDSX1dXUe5XgVjgRhzmQRiSJVy/0uNz/dc4lz1N2hZx5rohqg/PBjhXa+KW+erOwRVdYDwG7K6ueNhbKUDjw7LR+sah5q4p20PO980vtPH259uGdwxF4kX4ErR5whU9gqQemhCF3LHEpqyjfTqAcoqPtnznz+4X1LX9vtwfr8oVe+LU8tW285t902ay8xbisx6v94rqP7RWzsdnpG2rm/L5wxY7aaivS90iPdXeU9n49+KdavOcBYu2fJl31L6s8ytzxQ6Kk9oCTzhJKyl5K6k5Kq+TKZs9z/SqecOs9/XwtM4dC/75pMHdFUC0y1wFQLTLXAVAtMtcCvaIH9R3J//9Ofi7+QRzRHUDLFzfONsVWgsaGxgoLqgqVGbBzxjQ3DQcGnWdljCIJFPMJFolKn+KVOs/Nnb9h0RFgshWauES2XhqLRDu+wiuqGjlPnKqQ09xIkigjCaRw8uYWHdvX3/dE3PNu/c67QF45nHka9Mxb1LOX8RJC0nTu35HJxX2vnJw+fEnoRod9+321p9iIl50J81suFi3tZuPu4+brp/uxbxtSxjPPjPMa3kZGvcveU/7lIeOY8NRmpYgfP1nsva5+9TFpCXz97Wfe0P2sXcVTsdPpEQXXOhF86SW1ZDIF5tyj3PomMiv1nSi4rbVEWFhGztre2zPLYc+X0xjPeLAUywoUyAgcVVU/rG152UD+oH3s2WdJPUkhWxsbENflM8qHzB+ramzeVhQsf0GLNheGJxA1SVe6K0Tf/TklJ+Y6KcoBqWgfNtA+7I9/09X3o6a3o7bvX13VvuPVhX8f1zq7S/s6Knrbbvb0P+gee37x5cO1ah5Adm+pqS/v7nnQ1XOusuTbc8aC3/Upf06nhlgODbdeGel/cfvCBieU9Nc0gDWX/TIqeq7/CWe5X9JGpbUy1wDBF2vn3WH3xtqF/YBDVnt6+9o7O+obG9x9qnj9/ce16yclTp6YabKoFplpgqgWmWmCqBaZaYKoF/ltaYP+xdCWdg6w8sfzi6QThiKj8SjXtDDlNC2Ep23l/Rq31PNvaMrRh3Ukm5kgmznQ2Qg6Br4hH4igjZ4GlzZFp053+nMtEx7Jk7ZrtucffnLv84tylV/La+wSkivjE8hcvjM8tcu3vn9E1NGN7x29sLUz3fW27aP7op+cbFpC/P3vBQHtDz7tPTSa2RXMZl06fq8bIcMVmee2Tl1Wy+sMLGQcEpHpgGFYm5p4Fy2pE5doevCyPTbz/+7zfqaaLzP6taNbi5qt3Ot+/q5WQG5i9tI964ScWrmsx5oBDx62ExFNU6XbzsyWICBbJnfl848qd2wYhBlrGMjJmvEudWV98fO51bhNjFq/0IX32ffJaZ3WNLthq5BucenWDxZZedaWUsKawQ6jFwVtHWvt74l9kqRw2ZckSZsuV1M5QuynJ0DyXkpKqmoqyl5qql5KqiZ/3ZkNDY1/Xi4HOB93dD/o6bvZ33unrfjjY/Wiw/fJg873+jtLBbiCfssGuR4NdD4e67n96f7634e5Q97O+rvv93RVd7c/621/29nzeuOnZzNmNFDRDVFQDVBTdly//Ame5/5Z+OHWc//IWoNi9r3TMGrXn9q6CkpCs4sDUM76xh71Cs4v2H/6Xn8yYh9fb9ul5+dO69v7/w4Nvelf++MXn7iH8IfTUPbpb+a6x5tWl0k/t/8ix9Te/fHj/XTNp5pZ/ZF//vo32ttVU3rpX8+Hp9crX3f2/IF7z33eKU0c01QJTLTDVAlMt8I0WuFVevIDBk527iJv3ADtzzlrfUzuiHqrbP1TVK9nie/tLY1dZWbWJ6QEWjnha9qRlbClMnJlcYvsWsyQF7nhINXPV9KWcjOxsAgKyvEaJJ2+8yc2+r6F5UFxqHwfvITqGXYUHLAYGaPoGZ/l2zabunHt+j1MXDd0ALXe/otYrOvqBD3W9HZ1fNm99vYB+68zZ6dNmP3Fy6q1vaQjL7ZjzRx9Bvvn3P7tY2bunL65X1hr81N3wovqyqPTZeUtPTvutwsa2vaams+xFNSN790LCIM3MOhmZjFzVamqqQ+aC0smqrLECbKnChvvsyt4/bfnSdeB8YeylKM+c9cX3rtY2fNx4fCVXGjcMxsp1VFr1iLbWSWvuLJXrNQ8v3bxqs9t+ReGa6H0RX4g5IrqOlR/XPGHOXSDJmSaqmqF2RYqpeToFNdX7aTSDED5ESTFIQdO4eEl5WuzB5pdxXXX7BjrKBzrKhjofDXQ96u+43t90bbDxwmDbhf6mE52fDrd/ONZde3Gos7S38+FQ99OhjhdDPeVD3c8b614kJVRxMELoUyslxQAlVT8lTf/lK3+ziqa68lQL/B+2AMWn5v4x64eGnje17c/f1T98/v7G/ecnzl87dpw40Ow/Uwbb6l+cKdy9xXPtqq2Buafv1xEz+/2a8qXioJfzhtMv237N5n5oKyUprtZbDn38G5HVXfL0TD/05Gi8xKpTb4eHm+4nRfqmleBSErZcSPALTzr/4YezFLaX+Rmbpd5r/KFD/i9aqePVhQNHztzv6O59dfnQnoJ7TSPt3PjyVKKF/+kTQUYxabUd/6NM+F90FacOdaoFplpgqgX+iRaIS8qnZYti58xnYcnj5EpYyhIhI58pKp+rrJnq4V7gs+GokVq+mGA8l0DafKYkWq5MBo4CFoF9THyJRUdfKGnmz5q3nplrPa90uL7VuXf1bZu3nJGQypGQ2kfHnq2oFnu/3LJvYNrAwFzfnpkUfdOjSk1b5xB6/2QekFPvkpStTcrqGBxseVR+38HmxO9/lupp1N240dMz8MErvO+3P/qVNNplZbslRboWMb6XUW6teNnT1//mSsmTtetfbgppfPikv6W7ZnvIl9+X9c+n76GZ+dpNb9M+gffUVAeM+SSTVOjieXmyZNX2Gd3+8KC9c6C9tfP958+fGpva63tf17xWLTKiz+HnzBRgyGdm2C8jsFeJL1Ui6W5SR1tPY33bp7rajrbO7taejs6utNIcmQsmvHslOVNEZTJVL8kwdsO4Q5TvKKl6aKZ1UU9rpKJqVRUsfnXS9m3KrI+n2To+xvT1PB7oKx/oeTLUWzrUVjLYemmg6Uxf47Ge+hN9TZcG2+70tz/s7QcWetTXXjHQde/9s9M6BlcXLfxIRdlJST1ESdlFQzVESfFrMsv9E31mapv/gy1A8aSmb8z6sLr7XlXbzWdfiu9Xnyp5Vnj82pFj/xAODVXfzXI1NPUIyTh5paTk4mEfdwsrt7Cb79p/ySf9IQh+7OzqG/y//AjR39vZAYfwt/4FOBR98FLVhRSZhLuQ4r3mmJWWgEMeGqK5r+3DqSh7Kf2VRx7XD/zwgQ8NdHd09P74+v8tt8NQb92zoynBzo6O3qH596s7UDs3vryYYZ925VLQtj0Hm7p/SVf6b2mQqeOcaoGpFphqgakWGG2BoqJ0RroEA31fSbHNXEyxbDzxTIxxPNyx9Byx85fG/LbE/0+6MDrWUHa+KE7hbFrWNEaOPGbePdyihzX1M4Mjy8wcT/AJ7HP3v/HiVXtJyTs1tQI+iT0CIoeWsefIKq6qeME11Dejv3/u9t7ZVP00+tWSHYLKXbMW9XNJDqmbfKBnrdkS0H7uRuuN0pabt9quljbmHf1stqHxt8Xd8+l6GAW6BMS7YYSi32jbp8/+wib0atW21qxLTSdONh0/35CU9UHZsHXu0v4FzH2zfmud9seVeAvDw0trKGn2GBJEk5X+3MWzNEWAKYNHPd8o6EpI6o2chJLs4Eu7N53wZg+XoItk40jg21ZocOmUa/YJW4siacEieZY0YeNcA6+z24IvhAfdSAm5Gu96fLNQngpXgQxzjhBHloRUtvopafrm2dRUVG8oYRhW6n4YIIieofzemcD+G7SNadNrMmd/LKdvacgZ6n0+OPB0oOcVuMkNdJUPAyC13x3sKBtor+hrq+zveNjb+nyw43l//5O2Uo/283RBXkdnzHxNSdNFMa0DNktJNUhJPXD5Mql9AwPXvH37FgbGQQWmIXE2DM4DQ/d8s0PDYDiwGAwS880lf3gBGGMHxuR58+YNdoQwZhEM7AMD0jQ3N//wZqdW/De0AMWD6v4x6703Pbcr26+V158vfX/s6vO8o9cP/0M41PMuykTeJbq4vgc1yFB79U0/R+NN2TdbiN/0B7ub3l47khkStD026+jTL70jyzSUxu8uuvPi/rmCyJ2BYSl7y2uRnNT77lpeWJDf15J45WVD89ubhamFFXVtb69k7QzEfiJORMYcunbleEbhmQ8tI/se7Hh56VDWoetNXX+7nQZ6m54U74kOCdqxK+no3bfoCABZ3pSdT9zlHxgcnnXs5odWGIuq/9OTC3F/24OfX/yhChDZiqPSCyqI41r9VTqrr1a8/9z+/sm+p/WwOxwO9dRfTdkgr+5w8OkXohXfX1uSmXjg3qevq/ZWXohLPPuqu/3zyb1pfiEHqjr+OtqB3ppTu/1S95z8DP53na/2RMWWVI8Kbf1Nr0/nxO70C45OP/zgPYnkNNhW83BfYVFpdTPscai3rfx8UWrh2ZrWnu6WF8dzM65XNaGHVm9rzbkDey88/tzbWZmzbUdq4bXRhh9pvoaXlzOi/bJL3gwPDzS9vpkXjbVFeNHpRy39w4NdX+6czosK8QuJSj335PPg0MhWW97mp8defvG1eRpfJMaE3/tEToG9da9v70+N3h64I+1AcVVDF3GJ/u6n1w5mHylu6CJuqb+99vLB2KLz99p6h7ubPjw7X/n54+17r173/P/PhH/rW1N/TLXAVAtMtcBUC6AWKH/rTeBc87bk6MurySUH8g6m5+xLzC+Iy8mMTEoLS03wS4v3ji0Ij76QG3dtX+qh+KTdPhlWRkmL6Lb9zhz7O20Mq0CenOY+c/uTVtbnpOQKRcULOaX2c4ukM/HnxyV7t3csHhic3dc3w7dnLlXPNNrmJc83GfRQLexfzDEsptgjJNL+55L6OX/U0LHVswl8Xsz6hWp6F3EI0tnd0xcMUMztoZnVO++PNqo5g9Rz+immtVDQfKGe85FqduPMBe1zF/b/QTe4hK1zzqJuylkdf3LvPm8uVTznPRVVgQEzR6woa6zwn/EE+mi2JbGsSyIZfg9dMDN64fRdS6fvppu5/Q+xEM6UfXbNjxK+PMvqriyouBW6pkCTP5GTLnbZb2l0s7JoF+cw/ZHNwphGYMjgo8viZyoUXVYgyLNbqFBiXsMsmhkUb6ipe6mo+2ZQvo8LzR8oFeg8OqNn78xP2bN7n86oreDsbMzv7XjV31sx2PlsoOv+UPutweYn/W33B9vLh9tedHSXDbY86+2u6Ph8qraIr23PzHeXtK0MLlJTNlJTtU2j6qSm6aOm6iEfdwhG7bx16xYkzk5MTIR/YQRSIA1UvtmfAZxg9KHGxn/QIwaNLnrjxo0zZ84kJCTA2KMwaCzsEcZRra+v/+YRTi3wb24Biluve8as1x/V5p99kXX8SfqJiqILFZkHrxw6+o+oQwPP9oiJSBU9/8umHxro+fLp3fsvrf1Dw20fHu7e6rpqR9KB46eK4jxt7TeceNoyMPw6R1qYoO8amnLw1LG94ZtNtbQ2XHzfMzTccTvGgt9w7X4YcZdYrr2sbf94O8VWw+b4i5aGl7fPnz11MCfCSlHC2Tv5yKlTxVcfPr6abWfmmFf6AQL6+hueRa13WJNwqRm2hJX+5iMhDiZOAVmHTp3cn7DBRM+36CEIEA339/mFJxw6cerE4fywNdb6LuEPa9tbap5fIe43e4MAt7BXKnHyysNPbT1nw4S0rY/XTNQRRnDINv1Dc01Jnp+JllXSpcrRFhnqepRhLeee9Wkk5nCwtWy7ilzg5brBL+VblmsuXMy85djbr9GIg5+KQ3gXL9Bw3Fz+BfSRy46CkiPS01BPdfFWK6NVO3KOnzqeH7nJ0MD95NtR+hw5qIHPD/c729rl3vnQP9hTcSLS1tw15cLT9v7Bvrb3OVvt1+86T0S2oYEP9wpWOq88XF4/2Fhssmgxp6JtQelntPfBzprDwfbcixYYJZQALL67mmxupBuYWgQZOE6duniv4kNH6/OcTWYrticfOnXiQHKQsZplalkDsaFrblppSUSc/9o8b84riHHnP/k7Dg12PLuQ7ObiEZt3+OSRPaEbbOz80l8AQPe0nIp1N1ob/roJjq7n8YFgJYbF9kF5tT/sYfhvvlmnjm2qBaZaYKoFplrgO1tgYDCAj2D46erBL2V5XS/OdLy+0PqquLXyQmvl4dbK/U2PD7Q8PNp4d0/T7awv12Pqroc13E75cH3fg5OHUwKjlhuGCHFHcfDGswklsXAWMbEWsHPlsfMeYCZkMIuE7T1qMtA7v3eIanBgdmD3LKo+ypn907OLtFoWsHXMXdBFyzbIq9gvptMnINrJRNdBx9S1aFHPIqbeP9m657O2z/2ze8nCdtrFzYwMdQvmtdItbuTjblJTajfW+CjLV8fD28Qu0sclMbiAsZdqdgfl7581NaRf80tengbqUKba4sVR/EsjORhS+Jak8S5N5l+WJsSbKqKborA5z3LvQfezx1beOLH21c2dX54k1N6Obr6f3HY/9f3dmNKLfsUl3gVX1/ifsDAsVJDfryC6T070oBLhgDzrHvmlqdyckZwnhOd30VBOp/hITTX427y327YcbixT6D85vSGOpiNr9se06e33p9VV0DS+EOv8HAWZEvq6Hg103h5oujPYdLOv/Vpve+lA182+rptDrfc7G/bVHFCtT57VnEPVe2HWq5N2ZpoXZtLUQx4FaupOGpq28cYdgqGEjh8/Dv+iS/306dOKigqQZa5fv37t2jVgHiAlEILu3btXWVkJiAI0cvfu3draWhIc6unpefDgAYxHdPDgQdBz+vr6Xr58eeTIkcLCwvv378OfsAugL/jz5MmTsBGkL4HJUlRUdPXqVeAc2ALaKWwBVgSdCh1SU1PTsWPHurtHPzfDkVRVVQEpwVpXrlwpKCi4dOkS7OLQoUNHjx6tqamBg4Stwa/w0+XLl2EahKbv7MhTi/+zLUBx+Vn3GPXWS2/PLLX1eWZrsux2nE848ihp7+WDR/4RHGq8EsAnInnq9djneS3FyWJV5vO2EZmk80uuj6VL2Lm6/tc5MqKKsXc70Uq9NXG2QraRN9tGcEjYJRP/ceArDo0ayK3VV7daaofue4bWHWh8FrvCdnXylc7+/k8P9q12cN1z728xPh1P0rREbY5WjXb65vKjQaH7XsPG4L752pu7P13z1JBzKXj69Ryq8uRElYoqsFM6Nzkc4hDWdHW2lBWR3Zh2rbn3r1tl4OMZG3n9POIhD3y8FCxhsKMSJKoRHFLR0ZEzCHmClJWuqgRLcWlpCVIcGmy6uN1MZcOeL6PY1FKWuW1X8VucAxmGQ9XvHxQ6WTjGXXg96qo42FVxPHz5Sp8b7zsH+7suxK928dn3HqSYxmJrFmYFdYt1Qfs+EN3TBmsfH/M0lxBlY7PAcMh25Yln9dhp9H1+ePTwuXej1+zLaS95qcBi4l+TwaGelopbZy8+fDOi2w1+KsuyMVq+9/7nQRwOdby9uE5LQUZGcAqH/tlnxtTWp1pgqgWmWuC/qQVcDEyk3hVnfrqT3/XsaMeLc20vi9ueX2h7eqbj6fnm+8cbS/c33M36dGX3pythb4u3vb2y89PtjI7yc20VF9tenf3y7OKj4tOF8XvXOcRZGiWZ68Y7GscK8iZwC247d15iqO+37iGqgYGZ/j1zKPtm0/TOMn5GeG+m2Ee9oGv20qHFhD469jrGpS3q0h/W2DSl+DXviWwt2vU5cmXNdsvu0yGN54O7zwd+SXTuuRjS9zK2vzpu8F1W/7uD7RVZDdtWNC/h6JuxoJdyQetvrBdC9Re3zFc4P+czJdU5GSa27VyLEwhM6YKEdBGeZEmfg253Lu5qeJDV9Dj9S3lKTcmuN5cCaooDPh/bVHtk+fvTq95fC2y4n9T8MLPtUU7Hs4K26kMN1YcPXd6ue8JI4qS2yBFNwjE52jQe4WD2m4Q/mmdCKoWPM6ka3EyPfSo2ajs7feDs7+2HqOoTZn6OoP58fE7zk+l19+dWP/7jw4sVja8vDnXdHmq5M9R6vbf5al9ryWB7SW9DdvvbFR8vsr7eNa0lelZ7Dk19ym9NebOeHXZQVrhCQVVLQfmFmqrjyuWxuxEJDgHSAFoAQpw+ffrVq1fgDgcMg1iopKSkq6sLfn348CEgCgkOwQIXLlwAxQmkG6AXkJhAz3nx4gWsAtsE9zYALZgDshL89Pz584aGBlgM6AV28eTJE1CB2tvbQQiCaWAn+Be4CMCGHIcAmWCz1dXVwGmATLBHmICDhLUAw86fPw8sV1xcDLuDOY8ePSotLQW3wP+me+h/4FgpzjzuJK2P6iMDCh2iH+4tbTx441Phpac+XlFyehvTMwv/iQZpvhYMOHTy7zgE3DyCzi0ptowcoipG5iPF1ERVVtV1++Ga7tc5sqIqezD8GL6TbKtlm/+297txaHios3zvJnX7kGcNTXdytnusTXzW+LfMj5WHTUSlEl9+RYehwb7Ojs6+gYHutpYGuMNQ+fL6sKeG+MZDX9M1/CAO8eoHXbp6JnqdrbZ96M13ON+6odZj/lqWESXNXe/3rjF1SyohHuIIDq1LKoywUdl6pLJ3aOD9pTB1w23p8WtJcajzWYyRokvOQ+zyDfR0dHSD9vbXDKI6pMIpo66jIcOzaW9FK06r63h73dt5xe4TT1ubH++00468+I74Y2Oxg4CYX0LySo+NRx7X9ve0nIvd4LJq+2YjdfuE67WPDq9RlWTn5FHUNnR0XXkbCT+DfS1vbuWF+61xsbK2NlMXYRL1PEU8yREcElXWRxfZXE+ZkW5p/sP2irOZa0ZmLHeNe9o+1Nf26f75opCta6ytrU105QksNtm3aga+4tDLmreFXvrroo5GbbWawqF/4j6d2uZUC0y1wFQL/De2wNCQ+tFTaueyE6tv5jSUHml5eqr5xd6m8qMNjw40PtrzqTT9873UugdpX67F1ZwLeX8x5HNJbOvD/LbHRU0Pcxuf7mt9dbbjzZXO19faXl6ve37hQ+nez6WH1GRCHW3d6+rZBgeoB4anDw5OD+6cTdU3nWJwFmP7wgMx+l0LmbvmLez5g/4TO0tdWmDX6yuDdaW9Taf6vxwb/Hy878OJ/rf7W++HtF5f21gaXPPyaPWz0y9v5b1/uKe56mh/9fGO6pSBu+EfDaX6qecOUtLXicmuuCL8e/90tXN/Vk+jeMpKr7iNfUEaD3uWCFuayPYT7vVP9rY8P1T/9GDb48NtDwub76V/uBXzoXjX65PBl3I37410Tw5wit5q77vOzHe1cewW+30JW19c29f0/OSxkkCdAjXRw+rce2T+SOMx9mKrXDanY+5caprnMsKvS3Z7volc2JJD01Mwr+f0tO6jM3pzpn3Moukoo2l6NPNT6ey7x2Yk+fI9uedRV5nf/O7459eFj69vvXtOpbaUvvHGrE95s99ETauNmfY55c9XK+d8SGFvq9xZVfkuIuotPV35rJkwDOvYYb3j4RDQCPJJA64A2ADGAOoACAFBBiCE3Fnu9u3bUVFRGRkZ6enp8fHxwDwQ6gNYAlLP48ePAUiAdgBOQBoC5vnw4QNIQydOnABigV3AjmDjgFgg5gAgwRyQjwCu4Ev4BDgEBAUsBFsoKysDRQvsWJCMzp49C4cHulBSUlJmZib4AYIABRFH/4130//Hx0xxsaKTtN6pcFx9dPfFz6fvNx67/Wn/laq8M0/i8jKzUgr+kYaoPqMuLJn64K9k04M9zQ+vn7l0/21Xf2uaC8HIf88DYPzRUvWxrqVvkBSHbsQZazsUVfd9Pw6BlV53c42acejJG/GeJgGHKkaCUP4qVSccRKUSMBwCfaavv3+wsyrT1UBUTM1itBipCLIIbT7+tXf/IA6hVArddY/i1xhpukZV4sCs8UG+g97KQ2dyLW22nng+on6N4NDG7Fsvzu6yMN1W8rw0wsku8Nij29kbSXGopzLJRNkt7zEOf+BuxVPfiDpkaRh5+PyxaGcVY7+zr4hBRKOlv/Fy3Grb7Rl3jwQaWcW/RCcJOCQolXT12eHAVSujTn54ft7T0rbgxs1EB237hJK+jrqbe4K1TWzSz915VfW2eeQjSPuzPGtVw5izjz81tnd11Z7fpiDh9RcObcq7MXqFr2RJCnLkP+7vbK57OzILJOj2tg8HQlZae+y68uwjfNepLs2yVfkLh/Q9vDMC1hmsyvrQVJPhbzOFQ//IfTq10akWmGqBqRb4L2yBoWGVpnqhlMhVH6/nNNzOanpY+OXe3ub7UAtaHmXXlabUleW/LM45khWQGb0uM2LtnpitNw7E1JQW1j/ObXlY0Pz0RNubs22VF1oqLjdWHGm4H1tz44Agv+vtUrXBofl9A5TDQ9N6+md7d82h7qOgHoBwm5mGleJvLNXaZy7unjO/SU914PXJrtrTQ5+OD9Sc6f9wcvDDob7q3I6PRXevxOwOW2GqKzdz+kwKqpmUFNOoqSi1lEU/PkwfKPcfvLXlo5XCAPWi9sXc+6MNmNvoqIaoFM7Oq6GhqqGgCXFiXZAisCRDUD5J6vatqLaHexofFwC/fSrNunIwJCJwlY2pBoGVccaMGVRUFDNoqObPmUH48w/upYt56ZfxLFr8++xZ0ygpDiRt//Is3+2wNls2z59JQswJfClaTI2U1LWz5ympnzlb/Kq//lzDedtKL/aP/vM/xf/WkTun9fj07kOzWs5QNt6jabhDVX15ye1TAp+ehlY/Sq98HPnxedqDCzKPj/zWdHfOpzOz3u2Y25Y0qzX5j1dr5lSnqPRV7e/tuTPYC+MRVTW218ckvKqoGHuUkUniEJAJwAywDYgzoOeQ4xBQExAUuLTBr4A3ACqAQ4BAMAdUIHBvA/4BRoJfQdsBDQewB+YDusCWYQ5QFmzzl+AQwirYI4hLcBiwWaQyTZV/TwtQXH3eRVrLX29wztpy8P2FR02nSj8fvv6m8NyTxIJ/DIf667M8VCw27f+aUXqwsfL8RkuD7Qfvtw8MXosz1bIPufd5JNBlaKC97WNdExjXRGc5hQjwjhsp/W8jjIWXJ93r/H5nuZHNtl0PNxM3MHIwXnnhDT6ihvhjz4sibVGjQ5Wj81vL9/v65lW21J7eZqW6JuMjjFPb2Pjl5TlfPW2fY5jC9VM4BOfT/OZSkImU6eajNV9Vmt7WqviNqhp6assDMt8h7eYrDrXWPY/fZGG9wtbAK7qitmUMHBpuvR5irbSyqHa037Xey9gQeOoVjof+ih3qbf+YtkbPaHXco89YsvPBpvsFRkZ21hbCa/ZWjqasRjhU2th0P9/GZKPfVnOTbafqm18mjeDQaOzQ353lqk65ior4Phu9ZDV71spJ4NShiWOHeuoe73Cz25p+q424+/73N5MsJf/CIW4hISGtTSef1Q+3TeHQv+fZMnUkUy0w1QJTLfB/3wL9g0q9ffPuXFe/sze+9k5B7d3k+ruptffSPt1Jqb8ZVv/wwLYN7rJCvEv+/JOKZjolJcWcmdPZmek1FMWv7E1rLN/XfD+z48nBz88Ptzw92fmgoOFW5vGsPeYG2j19LH2D0weHqYaH5vQOzvDumkXTQ0M9AKPpzPyj57f006YfGeW6p/3+xVB2qCJ36M2e3pqcobcFg2/39XxIG/hcsMVdl4NrGTUNFTU1JeyVinrmDKrpMD1zxozL+zb3vIobKA78KM3ROHN+pZOe3Qu5GX0zIOJG6dxvnyipuyipntHO0twpMCeaST5T7s7lsMabqZ/uJ907EeVgpslAv4iKgmoWFdXvv8/Q5uMLVFbPMTQ9ZWxWam5138bqsdvyYxY2kgws7hZqT67E1VQkbDigyxDHNj+ezXY1y8s/53RRzSnlpH/98nV/b2VP7/W+1oMDj3d/OWjyKoTzus788x68heusC7zt7+WoNt3988vNP5+cmP/5icXL62lld4I+vHB4cH5ezeWZjXd/r9nz+yv/3z/FLCi1pXwTo9JbHTnUcrG/p6S7935/15PBvmddnW8GBki+P4/2lkniEBAFOLyB3gIJ6GBNYIzs7Ozk5GSYAwX0GZgDcg140EH4EHjTgSAD/x44cACChUAjgl8Bh2ACdJvDhw+DmAN6EWSNQ8FFIOkAKQE4/RIcgu2ATATElZeXB0oUiib6v783po4A1wIUt151kdcLJy8bueV4Z17fkXJpZ97d3DOP0/ZkZv9D6tDwcMfnO7vXmVu4bQwMj9wVHmhvY7Ml5ez7VmJf6WwoT/dysFy+ISg8cnd40Mp1q/NvVvcQUykIcaiYB0bEx+3escZO32x9+khmsh9Rh4j2dfUJPQKfVcR1lOf676X/7h5fS0t3v7Do6NCtLna2aTeIeRc63xYHOFs5e4ZGRIVtWu3qmXyyqRvji5/EoZH9Nz32MZKxDthTiRI7DHQ/LPKTYNaLOfViNNHDVxzq7e95eS5OT0gt9MiTrt7esXAIvA6fp26wtnHfHhUVGbzB1cQ59PHfThWXSgFOra48zkPX3C2w6GhF08BgV0Pl2bzNpmLcdEv43UKyzz2qJSLJKA5Bozfd2GXNJ25xurp/uGMiHBr4UOLtoKdvt2VH+A6f9U5GckwijvuJYYmTiR3qbbyVt9PKwGi1z87wYF9nGy1eDpuUK+8GuompFGjZ1aNOPO2C5p/Coamn21QLTLXAVAtMtQC+BQa1h4ZoOtuX3T2r9fhEUN31nM/XEj9ei/lyLenL7UQ9GSEqqplU06hnA41QUFESyYSGgooGlJpFS37PjFxZfy+3sbSg/m76p7KkL9eTq64XKMkYffgi3j9E0zc0d3Bg2mA/Rd/gNO+umdTd0yiHKWmGZlIP0DC1LT6y37mLTbJWiLXnVHT/u8y+10kdbxKG3qSUXw5jZaKlnDZjGuVM+nnzVZnZkrQ17rqvqN/kHamrqyjJO1QZ3l+2uXW7XvVCui9mq53eGFH20FANUlECDp3/rYaCqpeKopmK4jjXXK11rHOC6dcU6ny8GVZzNSYxwIWbjXb2bzOBq4wJ3NetncutHB7YLr9tY3PV1uqS6/Ice2tfU4PwdXYVp6Par8TU3tp168I25TSF33Yxmboxly+bAWdQN2d21/3LPf0PB7vvDTXeGKw7P1h/fLA+f+BjdHmhv9KiY7Mp2yhpOmkoX/8++6a63MmAdZtPFFiX30gtvxizL9Y4Zct2P5dERcH9bDMesTPck2dKueS3ru9deFdtdn/jicGWqyAQ9fTcHuy83QcDFg38bBY40Hwg+AcSHkx1+akW+MkWoLj3pmvMevnyvW1xZ3yjj2/LKMk/+yjn4PG9ew795M7GX30I0kY/vnnh4N49RUfPllZ8GBEBUBnqaf38+Mb5A3uLjpy68rSmaeQXorOcYsat1w+uHNm/99CZ6++a0Qr9dRWXj5a8xN8ZnXXPr567Ug1pnkdKX/vn0svnH1U1/y2XduvtjWK6WQ/H1m0H+9vfPb527MDe/YdPl74iplhDpafh7dXThwv2Hjp/90XD33Jzt706dew0JDv7WmoeHz1/pXpCR9HOd1fOHbn2Cn/kn58WHztdXFU/klF6uO/txSQzrRUHnjaMbrW7qfT6uTuVdTCiUk/Lh5ult980dg0NDdZV3jl3rbQJpJ2eT9eOnviamnx4oP1T2aUT+wv2HTt/520jybNjqKvhzfWrVyu/jAzaM9Rf//ZBfrABL5vn3Y6+ntbqWxczA+1lONQ90g6cuP1qxIdvZOPP6olucN2fHh6/8oKo1PW3PLt2/upTUKEG2z8/K756s7r5b+Pp9tRXXjxyYN/B47eeva+pOH3sREUrrNVZd+Xc8cc1X5unrebU8UOvyMAUsibA5YZucOLi7cq3VTeKrz5+1zI40Pu+4sbhi3c+tY50gL7OF2VXrj549fdM6dh1mJqYaoGpFphqgakW+F9rAdWhwVmDQ9Oa6zgvF+o9Oxr7+XJ8/eXoTyWR147umj5zBsW0mb/Nmm/IS/CWkQ5VUveWU9IgcM+eM5OKcrqRplTtlaSG68kf7yY33sqovbrHd/W6/QfUh4bn9Q9O6xucNTxE3Qc4NERUh77i0AyqQWrKAUquBobHeV7NUlJ17vrdD4P6nyZ1VgXUlYbZ6irMnT5zJsVMmWXMe81sql3X17paNjg6XdO3dpaQvHZk21DZ9t5s6xph+i+mtn6PTed3/0Y1RE0Bg5cO0ihdAHWIcpCSsoOConPWjAs8C8ycGGh96Vdm6r2+HFZbHH21wK8w2CPae3mav8vhgBUnd6w8tWvV6dg1J5NXX9u79cnp7V9KwuqvBlVf9ftYvK3kkrdKsgzHFgZPfbryJbMHKWZ0UU6rFuXoeXmgv72sr/3uQNPVgbbivvYLfc0ne1oOB3kd/m3mB8AxShrgpn4q4oH0zaF5z8VSZqR7RUvu9KIFT6mpP1JSwcitHVBpKLopqRp4CNc/l93sbTnS13pmsPXKcOet/s57g10Pej6fHej+9mhC43VWUFfAlx40HPBA+1/r0FPn+0+0AMWj6u4x6/03HXcrm2+U114qfXvyWnnB0SuHj534J47gh7ZJGjv0QxshrjTY39ve9Kksb7Pm6iKi6PPvLSM4pOdx6MXPfk2Z5Cm+K94kJ0DEoZHl229Fmwq75Yylnk1ye1OLTbXAVAtMtcBUC0y1wH+6BYaGlYcGZw8O/jE4NLOni+lsIX9xhter09GfisPfnk3hZFzC9gdtgYXJu1Wun53cmhxWNLo6Nq31OO3gMmfGHE97o8YbKZ9Kdr8s2fnyZHR6+KrTxdK9PfOG+6mGhymGB6lBd+obmjaCQ7Ope4jqEPXwdCpAlyEKmiEa9gbmgsuur2yMGrcY9F0K6i8Nu3kwQFiIm5J6BueiRQ9Xrnrv6PLC2qHYQj9MR32Li+KL8+t7i9d2x5i/1SHc9dZ3fq4ys38eFXDHMBURh4ZolC7+9hn+p6TopaAYABahonk9a1aO0CJrqyUqWxh27DG4cHxF+RnPT+e3vD+38d1Zr3cnNr85teHNqY1VJ71eH/d6cWzjuws+Ly75XT+2ITpFT8Vj6Wa9pbfo5rTSUHVTU/ZRT+unoKznYu66mdHXUTrQW9rb/qCn9V5/x/Xh5jtDHSXRYaXzf2uhpumiouqmouqhJI6m2jOdopuCspOCsm3BvJeCrA+nU7VRUXVRUvZSATXBAEs0A9SUVU+vvh7oPN/XWtrTVjzUcm2w7UFX153e2rND3T9lz0AMNOhCU15n/+k76v/T/VFU1HSPWR9Xd9yvar79rPbK/bdnSsr3HL9y5P9DHBpoqLwa42Nvab/p2LOfui3/+e4xhUP/fBtP7WGqBaZaYKoFplrg/7cWUB8YoBwYnDbQP2NgcGZ/39IbF4TzE1ae3e397kDg4YSVurL86ySlrzjafHRf1b5y40c394v2lqsVpT0dLSrPxtVdiakujj2b6Lc33ehRuUD34O/D3dMG+mZBcu3hAZr+Acqh4Vl9xNih2TAMK+AQ1TD8S0E9REU5NH3WMPWirnkrX6kcXS9fZSXRv9+t4aR7hreuphinBCPdFnWleCOtVGu9yDVSt/fYd1xaOZCn175V9o7Msl1hrDKfeWf0z6YCvhqaRjNEOYJY1AqX5n4iwhFlLyXFEBVFLyUMlTq9j5ry1TzKQ+xznCRnK9jTWngKrImWy83SPbrP+NRJ66snbK4ft71xzL74oO2hfIuoGPUtG4Q36DPs4KR5vGB6KyXNANW0PhB6qCg7ZtL0UFLVUlN2x24faisZ6Hgw3PlsuPluf+v1gZbLfW3X16y+O31mA8207unUQzQ0gzB8EAVNG/W0Xmrqfgqqzw6O2yO26wkSLtBQd02HAwTfPsrBmZTD0ygarhx7091/caD9dl/njcHWJ/1N97vbb756cqO1cWyXnP/fOuDU+fw3tADF05ruMeuT6o4HVc13ntVevf/2bEn53n8XDvU2v33zrvXnvUWH+rpaaqqr0JCv/+4y1NfR9OH957be/5CG1ddR+7aqtgtc8YhlsKvxw5tPzf+hff+7r8TU0U21wFQLTLXAVAv817TAoMoQiDkDcyAF3PDQvKHBaf19c2s/cZ6/ILfeRSrDz+lwmPduTw8HFXVlHm41XoIqF7ejlnrhzk2PswPv5QSdiPZM22p5/7JcczMtYE//8OyhIepeUITAU66fcmiIcnh4ev/gDJ+/cIiGYpgCnOWAXmb0U88cpJrWP33Rlz8cDtBmrGR8vlnpS4Tixwi1d2EaLyKF38QINycoD+yS6tom2bhO6JYh89at81Vu0M7rmE4xNJtmkGbO4CzKgRlUw1TUgEPD1IqXfsNwCGijlYaylwbUIxBipnVRT2uaNu3BrGnH/pyTs2BWDsvcw9KLC2T/yOWenyM4L19qwV7heYfp5pT9OfPFrFlvps9snTYNgGZwOvUgFU07zbQ+Suq+GbN7qGl6qGieLVpYdvVM+5eH/V1Ph9uv93df6uu8/+BWpaTIKyrKNirKTkoYcZa6m4ZygIqyj4a6d+7sahOd9KIUoY1rnekZr1BRtlDR9NNMB4broaTpoKTs5CbcevqibrjnyVDHjb6ep+3tpS+eVDhb3715g+gvP1WmWuDf0AIUN151j1mvvei4XNF8/n7t8Ztv918szzhw5dDRf4+z3L+h6aaOYaoFplpgqgWmWmCqBaZa4F/eAkrDwwAtI3UIEsFRQ4VQouHhP3r7WG6VsB/aw5Ubq1gYa1WU5JwRsS5ig1uct2tqsHVmlHnaboODB4Uam5gGB0ECmtYNiROGIF4I1qUgVtgacbMQOzSSSqGHBnOWoximmgkizvAMmsEZM/qnUQ1Nnz4464+OmTIlCzZGLNrvw3ljLfedlby3VhFKXOjPr1gav57WPmquYMWMWQOzKIYBqCB3AggwNBA1RAky0BAFJcQjDVEqnP+9lop6kJKiH6QhKuoeaqohmunD02aOyERU/dSUPSDZgFgDlWZ6D8XsekAdqmldlDN7aWb0U03rRhAzg3KAhqoTcuBNmzFIBUtOg/TgA1QzAG7g316qaU0zfl/2x00/r2vXrpTUfrjXXPv40cMXxgZPqClqqWZ9oaYepKEEf7kuyMjNzXTDWmf/1o1rC3IYV7s4T6esgu1R0xClIQpw76OA4CI4tFYq6s9cXO/273127/7DM8eqtmx6IsD3gpqm8cqVqexq//J753/o8CiMrFxHqhuuEucYWroYWDjpmy/XM3XQN7XTNbY2NbdavWbtunXrPT09N23atHnz5i1kBWZ+byHZxrp16+zs7KysrL4O6fPt/y1HCqxCUmC8TlRsvhbbrwV2gRV7e3sHXHF0dFw+UpycnFxcXNavX7/1/7yQN/TInH/uuLAd4q8m/igm3jWs5eHhAS3/7YuHWwJdR/KrSXIdsYsIE+giwhXEX0R0BVesWLFmzRrXkeLm5gbXcZxWnKglvX+o/HPXZYItT3B2+J++9/b83uXRvrDj/KH2+46VfP4Ly3ecHm7R7+pUk+wM4y32S57tYz4ufuzcsbV++GqT7/e72vM/s/B/8j793vuaZPkJ7vEfvkbYij/ZSXCrb/H23uTtvdHbW8nbm9fbm2PrVpYtWxi3bKbfvHmZl9eyjRto16+jXbuaYeUKFhcnbnMzgpYmt7y0AD8Pt4iQgKICv74en42FgKM9m9NyBjc3Jg93htUrl61bBysu3bhxsZfXIqgbN0FduHbTYu2NiwkbF7F6LWT0XLjM88/FngsXe/65cOOfizb8uWTdoiVrFi/zoKVfsZjBdRm3Db20HpOiHIOqFIO6xDJlyUVy8gvF9Ok4bZYwOS1kcFtE57Fw6aqFS9YsXLx+4aINxErczvqFS9f8wW21yILrD0eWBS7081csWbBy4fzVf85b+8e8VfPnrVywwOOP+Sv+XOC66E8X2j+XL1vksGypOcNCS4aFNgxL7BmXODAsdqRb5LiM+Kvbkj9WLPrDfeH8VX/MX7Ngwdr589fNn7d2PkwsXDV/4YqFtDx/mvDTGSiKGppoW5npOyspODPSLaddunLJ0hVLlq5esth96ZIVy2htRfg09DUUjPT4tTXZeAgqDPTOtLRuSxa5//HHyvnzV82fv2bevDXz569esGDlH3+4srE7Skq5CvC7LKN1ZKRbzcS01sBwvYvzRg8PzzVrvNav37Rx4yYvr81gXYKF6eUFlVhgeswymT6M3VP4WxjNHHP1n3xy/szq5EdIbuPhb42fv9HwW4Atw5+TvPXGex6OefqTuUzYMuNda0QcWMGbGZM55oCAgJSUlLSvJTU1Ff6EAjnZYUjchIQEGKIX/qXY4hM0UoNxNWizT+Bm78AtPsTq7RfkH7Bzx87wiF3RiUkp+fmFB48cKzh0KnnPibiCE1F5J6LyT8QVnkzZe7Lo6JmTp8/CmL4wKhZked/7tcD0ZMr+kQKGLGSLhxztECE3+QLLYwWG6cQKpJmHEa+wAsNvQYGU9qhA1nkoMLAxFMheT1Jg2KwnT56EhoaePn0aBieGhPGTLLDwLyyQOGXc8gt383VTE+2O7Lfx9g85+wE/7ty5A4MykTcszIG2xQos0zBSIGMmFBgBDYYCqK2thZT/kKcf0vPDWNEwGjSMPA0FhheAYQEgk8yrkYJGboXh0qA8HynPnj2DkddgAIHc3Fzo3zDIABQ48J07d6LDh5T/WBnzZL/rWk+yS/zwYqiFv+uikJ8m/pTRNHRpVGBs7EkWGLd7goI2grYJ20fHgFoShvFGBdKhkpdLP11g1Ij/rkJ+xiTNgrUYTIzXc0huvcn3EPLOMEH3IPkJ6zYkEyRdCPsVrY51BuzO+uEu8cMXGtoca2S0d3zD/sxz9IdvbWxFknuc5A7FN/UEt+rEt+d4v8LLevIF2wi607EbHN3jWPNCU//wZUIr/vQjATZw4dKl85cunbt06fjFiwcuXiy4eDH5woVd588HnDvnfeaM58mTa48eXbV/3+qCvNUZqWvid6+L2LkxyG+Tj9dmrzXe69x9V6/wW+Put8bDb/0a3y1e3tv8toTs2LQ7ekNK8tqc7FVFhR779684fNj1yFGXg8ec9x9zKjjulHbUaffR5cFHlnsfcVx/2HHFYQfng47O+xydCh1dch3d0xxXxy3fsGv55uDlPr6O27wcA9c5BK+y3+luBxVGCwlcb7d9i53PdvtNoQ7rYx1Xpzq6Zzu67HF03uvotN9h+UEHl732q3Ls16fYbdltGxRoE+VpleRmkeZkkWlnkWNpnmltkWprkWhvGeNiHeFhE7zezn+TnfdWh82+Dhu2O27c5ujp7+jl67B1q/02L7ug9Xahq2yiVlgnLrdKs7WEdXMtLfItLPIsrHItbLIt7JMtXaKs1++w9fWzD97suGudU6K7c4abc6aLU6azU9YK19TVKxM3rN291SsiwGdnaOD28GD/ndsDAnyDfTaHrl8TtcIl3s421coqw8I8y9Q0x9Q019w8x8Iix8oqx9Y2x8Eh28kpx8MjZ+3aXC+vvO3bCyIj96Sk7MvO3pefv7+oaP/evfuKiorAisj/e4HRgUgKLENSYEW0LpqAEYdQITFBwThF89FiWMGWn2ACs2zRxMSrjLcAyUawwyPfJsyBX8E2huGSDh06BOMjQYGRkY7+0oI2CP+igvYyZoFjgAJGPkmBw0MFWfJQyNt8guYiuRDj/Ym/mqhN4DCw48SOn+REcnJyAHvguYAsQGT5wKMPhtyF1WE7cO4A3hTScupjVFk1aahyajJy6nKKGirqevoGpu4r12zYGmC6Jkh9dYRzWOG2nHO79l/ddeB6xIHru/Zf255zzjW8SGtdpM2miJCouIiICD8/v+/6qgfLQ5GQkAAKwoxjZCJPXL58Gf0dLGlUwJhG5fNIQYY1uW0N5jUMUQwWNjKykZ39+mtBIxYDB8N4XmBbQ4HxsyZZ0PL/syU8PByUGWhwIBngGZKC8AYjHLgEqPFRwyO8AbABpAEcffz4MfDM/fv3AZLv3bt39+7d27dv37x5E8ZWg4GooVy9ehVGSYOCvUfhxQyDSUOnh/4NnR5uAHhhb9y4EQZow5eskYKfA/cMKiSXG57J6LqTPJ0n+HOS/WSSi8HxYMc28QT5CaLTJClolDooGd9T0v9esG8tMIF+QRvDWhW1JGoleI2Rv7qwl9YkH4VjLjaZF9i/bRnyE8E3Dv6Vj+9j5L0F/4RBrY3vHiQdfpJ9Ay4f1j0m6DnYMuN1JJiPv8XwtxXqD6iMZ9BM0CV+7GpidhLsEfaLGhY16S95UE/yXh5vMXQM0EroMuGvAr6pJ7hfSW5P/J/4WxU/DV9Jv7eg1bHbHA4YPRixS4m3QX/mSv3MM6GoqKCoKL+oKLeoKKWwMLqwcGdhoVdBgUt+vmlurk5mpmpqqlx8nHR4qOw2P1nPdXJujkpWJmq6aloqsnoyIgaivEZC3CZCPCZCfKZiQiZy0obqqvqG+jr2tmqrPBS3bpEJDJAICxONiRGKSxDYncgfmcQfksy3JZHXPZHHKoFHJ55bIY5bJJYgEEUQCOEWCOQW8iZIrCPIORNULQnaegQDVS4zaU4rUQ5bQTZ7PhZ7fhYbYVYrCVZzeVYDbXZNcw4lJ06ZtZzi3lyCOwj84QS+SALPboJgBJdkAKfCJg4tD3YLC1ZXVaaNwgybeRl8OOj9mem3sjKs52JaycfsJMpqJcduoM6poc+lbMwtb8EtacsjZcMjbc0tY8mtaELQ1OPS1+A0V2S3l2JdKcCykcC0lZ1hGzNDED19AD3TNnpWP3qOjfSCzgwKZox62sxWCiwuoqzredh8uDl8uTl9uAm+osKeCjKrtFWdTfRs7M3NPBz0Vy3XdbI2sjIy19eyV5J1ExFYx8a6hZHBd9ky/6VLty9Zsp2WdhtML1vmR0/vy8Tkw8LizcPjLSLiIyPjo63tZ2293cMjcOPGwM2bA3x8tvv5+YNWAe5HSB0CdyRU4CWOlQ0jBT8HpmEZbBU0gYlLeKUFSUNIiMAWI1l+8pLUJAUNvLhBonXg1Xi0GHZsmB8W2NK+vr7+/v7btwN3Ekvgry5os2MW2ClWtuEKHA++IBseChwqFHL9ChHBmDrYeHodubiELiWSs2AvsDs4IqxZxjx+WAY+jgPzwDMWHq3wBANpKCkpCWbGxMRER0fDQwz6D4W4lNJIVSavEtIqkjIqcgoahsaWTmt9zD0jnEML8i/eL6usefSqpvT5u9vlb24+eQ31Vvkb+PPhqw/3Kj8UXHzgEl60fFuif0T8jh074XDRoaOjn6CgdhQTE4OBgYFDkEQABT+BTeN/whYG8kHLYwWJDEhhwIsMiIIwBALyQSCECQ5IdoDV4fgxHPr/j4jysrOLMtIPpCQdSko4mJy4LzWlIDMD3sk/aR+EhYWBOgQ4BC2MaBMKtDkJfFY8f11868Xes09zTj4rPFs5UT1TWThSC85URueXlpSUXLt2DUAIsRACIfR5Evv0CxNwI6EvmjANj5UxcYiEiNJzCjbm3VQuaJIp6HDPf7gr/1R23ug3qu/CIbyx9ZN2EmauTYaIxjvHX0JEY9pbyDzC4xDeDsZbSz9m+07GKvoxq+v/cK2JcQgRwmSgiOQ+Je8h4xHRmJCMn4k3wcebP7GZjn4lJyLsPvo/wSH05fifIKKfvM3JcQg13TexEwOkH8AhuHN/GIfQxYUORvLJ47s+tI95D07mlv/WMngc2o3DIbOcbN20NLXERPmoSNmAbfJeGxTdnJQtTdR11LQUJPXEBYwECabcbOaczJYczFYcLNZcHNYCfBbiomYK8kZ6uro21uor3RU3eRGJaFeEyO4Ywah4gchEhEN8ozgUx60Qwy0aTRAMIwgFEIS3EsTXcsku51Ix4dRS5zBQYDcVZ7PmY7XjZnHgZF7OxricndGRwGjPy2gjxGQmy2Kgyappyq60nENqHZeIH0EomMAfSuCNIgiGc0lux+GQGtNGEQYvPobNXAxbWeg3cDK68zPbi7KYybLpqnEqG3IB/EjY8og68gi48gq68Ao58wg78UjYc8tZcqsYE3R0ucxU2B2k2DwEWTZwE4loOyP9dgYmf3pWXzqODXSCjvQKxvR6anRWUnQufPQb2Bh82Jl9ONm8ubm2SImt1VByMdO3drQwXemg77lCw8tdw93ewNbU3EDTQUnWXVhgPSuLNwO9HyAQsNDixUBE25YsgWm/pUuBkXzo6b3Z2X0EBHwlJX01NPytrLa7u/+FQ2DigrkIr2+EQAh7EP+AXQEFQirWjhSYQAXNJ6EjBEiokBMIYiES1sL+HHOC3HMPvwWSVdDCJBQ0JoPhgQpPgBjgwQJgRWM4hEz/X01DgRhlTUxEk8Ghf5qISHAIkGxiIoLjiYuLAykJKAhkIphGFLRr1y4wVsEFDB6e0J0oxCQVsSouqUSso4CkJCGlLKugYWrpoOO0yWlHVu6Z29ceVRaXPT9548mRa48OXnmw/3LZ/uKRerkM/jx87eGJG08ulT2HxfLO3vHYVejiGxmxKxKOFRHhhDREZF8ooqKigENI0iEp5DPRHPQvIBC4XYELFni+4d3hYA5oTbAMiRaECUF4t6uXIwU5X0GBteDg4aFPjgeTefn9JFT8o6vvTUs9E77zxpb1Zatdyl2sny63qFhu8dDVtnS1y6VtW4/E7s4f66wneUjQw+AJBfwJbYs0HwScWIE5N0qfFZyquHL/47O3Ta8+NL+sbqqoavhm7ezuj8y9CywE+g8UYCEEQpj3C+b3AnOgyx0fKTATviiQm4aYnYf9FJl7TLagnb9wGKpA4ZBiYatH/qPEvEM/wEK/nIgmg0PY12XsjCYwfH+tRkRCRHhrieT78Q8IAt+yfv5yivg/hJzv3fU3oWhMIiJ58pAIRCSdZAKBCEkQk+ke40mLE1vqeIkJOwykEWFaK56ISGh54iv+vU2NLY9pRGjXJDfpJJ9v4y02mZfCBMtgm/1hjejHiOh7oQj7AgIkBlcZERH+HifxU/qxi/XNW37CBUhxqKBg04g6ZJadpZuSoh4XqxgWKue9WXGVm5K1uaq+hqaSjK44v6EAlwk3qwUbgxUznQ0zvS0TvR0Lkz0Huy0vt7WIsKWSopEB0ohWKnpvlQoJEYuMFt4VK7grQQDh0IoEXktQh2K5FaK5RSMJwju5RLy5RNdxSTpzyJtxqGuw60qzGYmwWvCy2HIwO7AxLWdmdGakd2aid2ald2ZncORmsBEGImIGItKwYJd345Tw5BLxJxA1ol0EoVAuyW1/w6ENogwbBRg8uRm82BhWEZgchVlMpdm0lTmUdbikzAkidjxCy3n5XXh5PPh43fn43PkE3PlEXHglHXjlrHlUTbj1dTgtFTmcxdlWC7Bs4mLyZ2bwZ2T2Y2D1oeNYTyfosEzBaJmeCq2VBK0LN+0G5mW+7EzeBPYtfNyb5KRW6mk42JuZedgbrHfV3rpGdcsqtVWO+ramFnrqyxWkVwryb2Rh9qWn2waiEMKhxYu3jdS/iIiV1YePz1dCwg9wyNJy+4oVgRs2BIE65OsbAJ/7wVaEVzaCDUQFGBEh/kE4hBERsBCJWISHE9gOwhKSoGjADHLpaQIimjwOYcLUmJEz5KoURkTfxCHM7v/lOIQ2OBmBCHgMg6KJBaLv1YgmH2iE14iAdiYmIjgM4B94YgAI7d69OzIyEvzXwEyFGIqgoCA4a2CkVatW/YVDeBBCSpGcoqaxlbOuR8DOnFOnbj7ef6k098zNtOPXkw5fiT9QHLf/Yuz+i3EHiuMPXkk4dCXx8NWkw1eTj15LP1ECi8HCZ24+jig8Z+8buyMiGtpuTIGIJDIMDhrUIXCWIzpZjfhZIVWHODHicYX9ife/Ag0HIRAKDRqvQMgK0iuQCoSRDxZzAmEnJAWWhws/eRw6tDf19tmwE8WeuRc8DpzbUH4t8fHVhEdXEh5djn9YHF12LqD0rP/Z/YF5uT8rv/zwazsvJ2dfSvLlQN/nyy1eW+hUmWi+MVZ/Y6RWZahKrAYqVfrKrw1VXphq3fNwPBERUvDVUfC79ojUIeBPDCxRa6Py/PmL89cr9l94Wf257VFl/Ynrbw4Vvzp+rerZm4ayZ3V3K2rvVnwuvvfhwt3qC3eqz91+d/rm29M33p4qeQPLNLX1JO67f+369SsjuhAGQuQBNuAgB70LwyGYngwOheScFCgcFioaNj09bHNuWHr/sFDhoGJBi2f+7ZS8/eAU8r1c9JMWErY69vH4m1A0wWmOpxF9j8dcxuQ1IkREmAWMuUj9L3jNTez6TGKdYwuTtMwPCER4kxp1lW+6zJFQDTnkkChFEyxP3pHwGhEmJpAT0ZhK0T9BRPimxoiI5C77rmcdfuGfv9nH1IjIG3y8G/Y/g0MgKCFBGMMh/D2O+vDPE9Gvx6F8l7w8s8xM3aRE9ahIxaAAec+1ik52KkbaauryWtIiegKchgRmEzYGC+Zl1oy0tvRL7emXOjAsA2ZxYGNx4OaykxQ3V1MxNDbUXu6o6rlRNjBQIixCJDxaMDxeICSJbzOGQzHcClHcYhEE4QAuUU9OcTdOaSt2JR02TRlWAwFmU25mK3ZGW2YGB0YGJwZ6Fzo6V3p6NwZ6NyZ6Vzb65byMtsLM5nIs+npsqrYcMmu4xLcQRAKILnOjOOTFoeXObm7O6qzGBDi0XoBhPTfDOg4GV14mSzEWHTk2JTUOGX0uEUsCnwMPjxMvtysvwYOP24OPZyUf30o+wRV8Yi58Ust5Fa15tIwIpuqcdnLsK0RZN/Aw+7Iy+DEy+yIcWkbEIUMiDllL0LqO4JAPB9NWHs7NQnwbleVWmOrauNoYrXfR2eyh4b9OxWcNEYdsTC111VzkpVYL8nkCDtERcYjoKbd4cQCRiBZtW7TIf/FivyVLfGlpfVhZfXl5R3HIwgJwKAjDIfjWD25Q4BKFaSl4ZzmkDiEiwnQhxEJosTH93xAL4d20kOU9nrwzsRMd3mofb0kSACPJ34BXhEgYgASW0K94degfcpbD+Oq7vOZIcAj+xPvLkXvNwQJAI+ClBgWYBCkl0DjACLGxsYAroNXAn3AMADAwB5Yfk5FQe2Iuc+gwYCNjHjwcRlRUFDxdYY8QygEUBCcLCwN1Q8+BXgTz3d3dMWe5v/zlJKRUwE1OSlbV1NrZdO2O8LzTe8/fSjx4cVfROeCi7Un7dobHRfv4Ra/fGO3pFRIQ4hdXEJB+LDjn9I7cM1B35p0JzT8LCyccuLj33K3oPefcg5N2RkTDAZEQEc6LkHhiSP+C2CFIhADQAt5syL1qzFL9jhj2A/EnEDcEmRIgZcIkC0QWgRdc+UhBoSkjBSZHC5qPCtAXtBq8jchtUPJXZkF+9u1zEfVVqZZvjSkesIqU6qAMhV2tNXVVVz4+P1T9IOptWdjdE15n9+88uS/sxN6w43tCjxWGHM7fcTA3+GBO0IHsoP3ZQXuyd+Vmp3/T6p38AtihguBzImLnA3eHKgudN2Zab0w135hoIBwaJaIRHKrSV6rSU3yto/DSWL3Ec/XelOTvtQ8Ah+DZBBcRGhNCgLACSQ6gXLn1ZN/5F+8+twHhpB15gur5O+8Ghob6BwZ7+we7+vo7e/s7evvaunsb27s/NXbUNLS/+9L6sqaprrXz4eu652/fl1dW3XtcDnFB46UEAByCLoci6mAxmJ7YcQj9CjgEupDm0eGnjcNtvcOHXg3bnRsW2TMsWDhkWPBhW8GVjPw9k48gwpb8eTsJH+HwzUv/A0T0q+KIMIMMWWzo4zFmLU0QMfLzcUQ/9hH6165FAjZ4nsGfIH6nJGbfDxAReQDMJDUihMfoSk1sSWOBYXhFcUwumpiIUGfAxxH954OIUPw03iMRCyL6JXFEP3mz4z98YAre5IlogktJHkH0vZ5y+OUxjQjTgbFYQST0/TwRkUe6T5qRxlCH8gGHcs0z0vUS4jUiwpW2+Sqs9VCys1DVVVFXktQW59fjZTXiZDRlpbck4tBSwCEHuqXL6ZY6M9A5MTE4sbMuFxa0lpcz1dHSt7HSWLtGYZu/VEioaGiUUFicwA4Mh+J5dHdzK0Zyi4VziWzjFFvLIenAIWvMpqLKoi3KZMjFaMoO2hO9HT2dIx2dM7DQMroVdHTudHQe9PQeQEScjMv5mGzFmY012LQsOBRWcEl5EURBIArlFg4hSPpzKuBwaL0ow1oBxjU8jKtH1jKRYFFTYJPT4BDX5xKwIHDbcxOW8xBceAkreLnd+Xg9+PhX8Qt58Imu4JNw4ZOz51U34zbUIVgpcbhIsq3lZ/FmZ/RhYvYh4hD7ur9wCKlD65mXeXOxbOEneIoJrgdPOStDy5WOeuAj571GddsGZV8iDhnamFhrq7rJSa4R4PUaxaGl25YQQWiUhRYt8vs7DvmJi/upq/tbWAQgHNqyJdDfPxB8wcC0BSJChjJJnA8WRITJQRgCYXYzeYozfLAGkiwwQxzbPkKUMTGGPMnbN7NNjicAoJPCFyycBJMH0MYxqxgLHMKb+/+QOjSxRgSwMWYc0eQ1IvBPQ2Hh4L8DD14smgZubQgFf/DgAdjnsAx87IagcdAqwJCbQDJCTYQFEY1HRLAAUBC8xXbs2AFyEAAbbBO4GtMYQ0JCIP8w4NBfUUMIhFDVN7Q0X7VtY8yelEOXdmYd80k+5BV/wCs4IdXM/LiswEUlzqsaHNf1uC4b8R101Aj2D1oXXbAx/oBn4iGvkbo58aB30sHgjCMpBy5sSdi/bkdiaFj43/rHaEzVSK/A6ZiSkpIANuCwBmnDsKwGmMMV3vMKrG3wggN2gpxy+GxyE0yjJSHxQnlFOUTn4wtchpFCTET26NEjlJEMcAs6B1gKXz+r/2VnkpukewtSn14NanqXVv426vrrHWWvdrV+OtRSc6CqNPbjvYRXK5TL7WXqrhzqbP3Y2fKh5Utl46dHHyrSn9+MfHRx89uy7W/L/N+W+r267V1ybGNh5i5Si5b0wz44ukzsCEP8FXeQubnZWceCfB9YGTw3UX8FIPR3HKpCAtHfcei1jvwrPaW7K+wPxMd+FxFBz4MnFFws1JLwL1ZK7z3af/bJwxcgClWF5ZaGfq03H3/sGxhs6+wD/aepvbujp6+5o6els6elq7e5s6epo7uho6uurbO2tfNTS8fH5o4PTe3XS+/DSxefbQmfQIkEh+AGmDwOGZ8armohouzA0PDnjuHcZ8M6x4eFi4YkCnvMC96G553BAoomj0Y/aSThP2B/E4fGlAW+6Rb1kxoRZmyRxxFhRISlVfiH4oh+Ldv8wNZIQlOwqzZxrPnERDReHNHEXnMkcuJ4QWVgy8L1QqGlKPEoSUHzsSylGOUifv5JIvrJOCJkc0/+MuFhdZJBRJO810gYb8ybneQROrHXHP4WHjOIaILvF9/UiCamIHS5J0NKWFoFvA5M0tW/6wL9ulCiCXEoTiM8VGmbj8KaFco2ZqrayuqKEtrifPqAQ0ArbPSWLHSgDtkxLHWgX7qcfqkz4zJnZgZnNhYnIX5bORkzbQ0DK0vN1asU/P2kdgIORY6DQ2Hg58YptppD0o5d1oBVRYlFW5jJiIPBjJXempHOjo7OcRmd87JRHPKgo19JT7+SiWEFB5MzL7O9GIupOpu2OYeiG5fURoKo30Q4tJqHcRUnoyMfk5E4i6oCm6w6h5g+J785gduOm9uRh9uZl9uNlwec5Tz4BFbxC3vwi7nzS7ryyzvwqZvzGAAOKZPikDcRhwTsQR2i1VWhtZSgdeamXcdCt4WLdZMAzwZx4dVaKsttjM1WL9fe7KHqs0Zl23plUIdWOhpYm1hpq7rKSq4W4AV1yIeOzp+WFrzjQBEiuskBCC1e7At1yRIfWlpvcJYDdQjDIXf3oI0bg7ZuDfL3D4K4GLC5R4joL2jBcxGmn5AADJ4ryEMzUNg9PtwfSy2NR5SJY92R3IEvY8aAYPsiyTQwpvMYsubJt4nmoANG28EnDPgP4NCYvnOTwSFMI8KUIqyVAHWAhSCrG1iJ6KQAUWCx4OBgmIZfwbCHhG/gwIUkaHAyAjFnYiL6ZloFWAA2Ah5xcPBIEcI0RqQ0wjHAsDqjOCQhrYyBEEwoKuvYrfA0806K3XPaK6bAPSzHJSTHITjT233dKSW+O5qsj6w4nrpyvVjN/XI996PVAjGb3Nbt9l0ZFWwflGgXlGEfmG63LdHGJ8xhe8D6iOTdBSdstqXvjE6CQxnF36/JFUZR6Gvvhv8Bh8DbDVQFkBHAdQ28rVAwD/bvV4er50A1KLl2b0/P5wsXGsrKesbhIlim5cWLT2fPdjc3o1XAvw4ylUGaMqyUQoHMZffuwfyyMiIowX+QAABoGF4MI59PxzAXv4YKE19YpWeCq+/vflcW/qY0DGpVaWjV3ZBXd3a+eRDx6WHQ6zDD5wHaX+5kdjTeaP5YXFWWeupyduSJwyHHDr1+cPDV/QOV9w+8uFdYcc3nwYXNp4p8sjKSSPcHzglfk3eR/jS2/wrxqDAoSkzZdd1E45GeYgX4whmrVwERIXUIpCE9pde6ClCrdBSrdJWrdJVg4rWWwitNeaiVWgo3VrnuSU2ZPBFBR4dLCVdqpEVRk4606f37l66VFZ55fuPRx+Csu15x17Fa+aG5vrk7/+SLkPR7+89Vgr9cXNHDsud1R69WJex7VHj2xZUHH7JOVBy8XHnmztuK6kbAofNXS8BoIEkUi7zjULwQ9HuUFBKyzMGd9k2vIWgupA5hOISNQPahfTi8jKgawa9iBb2uBRXR+Sfy8kdjDyYDRf95HCJxlPqP4RB5ojmsH+LN3zFd5n5eI/p582vy5jW5yAPHjzoD3CzQ/qjNUcdDEefAgWPGmpM7cX3TUw6vaZDIGmMa8fj+j1nYKG4E5dhBAaZYAUcF5L0AP8GLBAqQEiyMeUlN0iLHUxPWGhg/TJxlDu95NZ5L4ZjtOYH+hoUPYZxJkmLuuxBozIUn/6hES+IfDuT+cujpPqbs9r2J5rAwIYxy8fSLzZw8EWH9geQexyea+8lbctKKEH7BiXAoMV5jV7hSgJ/CupXK9paqeuoaKjI6UoKGAhwm3MwWHAzWbHS2zMscmGmXM9I6MS5zYWFwYWNyJrAvFxO2VpI30dfRs7PVWLdWYds2ydCwMdQhHXJ1yIhNRYWoDhlxMZizMdgw0TnQ0TmBNERHlIaILMRAv4qRYRULgxuByUmAxVaK1ViLXdOSU96dQFSHthFxSGgMdYhx3Vd1yImPyVSMRUOOTUGVQ1qXU8SUS8CGm9+Bh9+Jl8+NV2AFn6A7n/DKERZy45dx5ley49My5THWItgocrhJsK3nY/FmG1WHAIfWEnFIzmCZtjKtmTitI/eyVSx0ngTW9YI8qyVE3LVU7KyNjFc5anquUN6yUsl3rdLmlarudnpWxhZaqk6ykh4CvOtYmDfR0W2lpd0K8LN4sffixVtH6haoS5ZsoaXdwsq6lZfX5ysOQSoFPA4FgUAESsiYRITEHLx9jCktJPm68ICBByFkhaM55KNdYXNI8AljEnL3sPHm4LMOoGkSTsBQh2RJ/Aaxn0iSp/1f4RBeIJogrQL+TPEQCOABDjuQHBh8r+D7NbyVIKQc3jJI5IHnNjhrwQMZ7H9wMgLRBjQJeMhMHFOEJSaAHSGBCDEb5jgHHQOaC15tMAFf6lHiDTwRwa/Ozs4UoxQkQ0wih1VTCwdZe5+QrKOrwjNt/BLNfBJN/FKMNseE2ZjfMeSscOJ6tZnn3Q6+91H8H2L4HobIrg30ijmxPPqkyZZsG7coV+sdzvoBVnLbdA1CzM03bV+5M21n5lH99RGQyWFUExoVGpEMOprdA2UFkZaWgbGAQKYBPQHaBfO2QoPJoH9hJrAj0oUg0Oh9QUExE9MNGZm6Cxd6RmbiCzBS04MHpYaGF2lpn2/fDnkakEZUWfkSEpTBVUHlFhRI4Xz7NoyWgxgJJoBTof+CHfD39wQM4TT67eyvpFrp6eXFgZ+eJn54GPHhQcT7++HVZcT69l7om9IdVbe3v77l/+qm/8sbvpU3vV9e3/rpeXzIg+dMh3qEC6qHh/pRHepv6voU0/Y+8s6pjVlpu//6Pkfymhr9MxX3BW/MTKoo9zHEb2Sn5GRo5ntFO2mWaco+BiIyUKkEOYjoJqf6xsH0Q7DPp+TomvidbwKcK9crVq6Teb1etmqDzJuN0m83Sr/3kn7ro3gh0Scvl2jSTaYA4sMTCi7WSIsSmxRr1XOX7x679vbY1SqPiMvOIRehuoRchOkvzV2fGjp3pt3zjb91p/yznc959RXHjlx+vTHyOp9JQfzeh8u3nV+imMaknC5jUXjyZhXg0IGjx+Fegg8JJAWl40c4hFLjfxOHMKeUkJwTY+IQcFH3wPC9uuFNJcNS+4gBRaqFTevzS1PzD0w+/fYvJCJkbX+zTN5r7gfSKpB/hCYRiPB2M2YtkURd/xNpFX7S/PouHCLBGIQlcF2Q6oJuYSwxMeZNRE59WDtgFETO2CRGM0nEC7nLHHknQf0BrgW63HCEYA0D7QD2oDQ78CEDXkLwLxRwp4YCft7wE7xIEBcBOMHjB/Odm8DRDp9ykLwnYJ9psLQKE4SWYUoOaiWSlsHijsi9s8jJZ4LsFGN6qU2YbGLcH/HK/ARfYbD7F/9QxWZiF2s8/7eJ5VyS2xP/hsDGH0RDEGIF/oTrC10CLTBJKCKJIyK/wX/ea+77iWisVArE2CHzrCy9lCSN6EilHYGKXhtUXB3UzfS0tJX15cVNRHksBDisuVnsOCFYiMGJjd6Zhd6FjcGFk8WJm2O5IK+9rJSFlrqhmYm2i5OqFzF2SCxil3DEbsGIBIGdyWPFDgVyiW7klHDlkLFkV9Zm1ZZmNuZjsuBitGNlWM5I78JAv4KB3oOBYSUj40pmxpWsTB6czC4CrA7ibBaK7PqGHGoOXDJrCOJbCcKBBP4IIKKvqRT+ih1i3IBih9gZVnAzWYuw6EuzqiuxK2pxShtxiVlyi0JmOQdeEWdeURc+MTd+CXcBaVcBOWcBRUcBdWt+PUMeC3UuR1l2DxFWT25mXxYGH0YmbwaWLXRsq+l4behk9Og0FOmMxehseOjcWBnWENhWCfCsEBd2VleystA3cLNVW+OksMFVwctdfoOrkou1trmBiaaKraykswC/ByvLOgaGDXR0G2lpPZcu3bh06QaoS5asH5nYuGzZRlbWTXx8WyQkvDU0/Cwtt0FmOU9Pojq0bRuEthNxCAlEiFgw9WaCMJLMzOTM9GQwiHeGhJ6/eHbfnryzZ49EhIeBsBKfnHLnZnFcTDReacGHuOARCNNkSCAHjyV4hQRN+23f7hQYrLwzXCQ0iic8BqpIWJTSznDHwGDfr0tjIIE2hWYjRlq9ejUMNw9j0JuNFDSUPAw0DzoGeTDMrwUhOF8AAzgM8s1OEEQ0JhSRYyFeiyOJI4IxiMCMR1/ikFICjyxQPuCpChOghcD7COKIAIfgQTQxDpGk3kaHgc81B/0H/oQNAkhjOTlQrkKkFMEBEHEIT0FoWlFZ29p1g+nW+LXhmYYbd6mv2aW6freKZ4KRu3+hlcJTF0KVP++HeP7PeQJfDgo0HOM7EGKydrfPkbL1++44pl813Hlcc3WBhkWymnKUsraPo6LrdoMNEWtCM6z8U4Kj0GljXpeAQ6M0hA4RsoPIyclBLjiwoQFIQLABVYGIRsh3bbQ8ApEBlhmVhiAN3cGDZezsN6mpbzAyvktO7mltxXCImKTu+PHbPDw3qKlLlyx5t2sXwiEooEGhTM1QIFMZFPBcBECCAW0QIMEEpFyASwi2wuiwtcSBa1FBX0uJBS4nsSQnPbsS0l57s7/rVX/Xy5H6or/reR+xPuvrfNrXWd7X8aS341FXS9m7R8mfX8R/eRVX9zLm84uoz88jPj4Nqynf+eFx8PtHAR8ebbtxbE1a0i7i1mFHI/vGKoyei/2FjgR3LIlJcDzYISUR32egNwIRrSrYyVnkIZPokG2udE9L9rGuwnMIEFpu9mlfwcuXn04+7sso6S+803+rsvNT9cO6K6saTsi0npHuuiDTd1lm4JrMwHWZumLj/YWTDSKCbgedG6gV2hM1KVZOXbh54vq71MNPjDcDPZ8y3XrKbOtp36RbLR09CId84m6tj7im5XFCb82J7cm3tVYeO3zldU1j2/3KuvN33x26/OpSWfWbL63vm9oL9h0AW4p8LDIULwTOcvCMQ+OC/RIcQkrR0NDw3drhFZeGJfcRlSLVguat+TfS8vf/JwUiTAr4Jg6RCESYgTWeHfeTEUTI7Yrcaw750kDBgoj+/0irgFnbKEcZXBcEQtACaLhrQAiMIpDIDI1ALhNh1h6W62y8IXHwTllYBA5mTI8ZRISHIjwOwcWC5wM8QSDTDnrxgLsC9ppHiVxhDvgYwE+IiwCK4OkDTzsSARBd8THdq/BQhGQivGKG9QcsL9mYXpR4VsSAEx+GhK2OWd7kQVz4JHJ4TYbcqxDDRXIOGZNA8OCBXwCv2Y+p7eCbgly7g18x2iRvXgxCSNAUvyP8gWF3JVwmxMBwKeHVBlcfFUS8aHT20XfaCBF902sOu8Soe+Pv8V+VVuH7g4jGyyxnnp2tl5aqkRCnFBGu6O+jum61hqONtqm+gZayqbyYtYSAnTD3cj4OZx5WF242Fx42V14OFyEeR3EhYCFrLXVjMxNdJ0e1dWsU/HwlQ0NEo6KFImMFIxL5R3EokdeCNLMcp+g6TilndkVTNk01ViNJFkthZnseRmd2Rjc2Rg9WplUsTKvYmFdysXjwsLoJsjlIcVgqcxjocWrYcCp4ECQ2E4S3EwR3EjPLCYZ9TbTtzm5hzuoCqRREGD35GbwIDJvYGNZwMbkIsFiLsxrLsuuocqrqcSmacstb8sjZ8so68skt55dz4ldwEVReLqhuJ6BlJaBvzGeuxe0oz7lCjG0dP8tmTiZ/JnpfBqat9MxedKwedNyWdBI69MoKDLriDKa8DHYcTC48HE7AhGLCNioKJobaOnZmyi7Wcm52sh6OMm52crZmaia6ehrKptBQQgIOHBwuLMxujIwr6OkhMArqimXL3Ghpoa6gpfWgo1vJxraWj89TQmKLhoYvHofAWQ7hENiveBbCHOTwyRLwCQn27cvduyc3MCi45Prl4/tzwQK5e/fi7ugo6M33blxOTdhN7udGYqAjKCLHITy9kMgOCBh8AgKlQ3aJZRZuL75+uPzZ7fc1d2s+Hnv2IuBKiWT2HvHQSFhgvOzVHiMFAlogMTIYGGj0UkAjc3NzME0BivArTh6EwMSHVGlQACTGWwu2jFJ4w7NxBaT2Iys/j0OYRoQ1Pkae8BUbQoPgUQPPDXjRwHMY9A94NMHxQNoDkD3g4QMPdsgRAMf1zYxzGBEhTY8ch2C/oDWRp2JHc+ASE53lpGTVRquMqtRI1dY1VXfYtCoix2xTlJJHiPSKUImV0WKrYmztV163F3q1iedDDH/dXoHGcwJNV/lar/Gt37wyfE/g5YqgUw827rltn3RJz/+QpnOmmlGCuoz7GgnnINiIqVfk2qh8B+9IeLkCDiEgGvGU+4pDXzPKKygoQEQQkAkY0EiwAWEBcREqMP3kSTnkkUMxQkRnud7eljNnXgkIPJg27RYt7esdOxDxwPyavXtvsbLemzbtJRtbQ0ZGz8haWNIFou/WpYsQs4WyNkOyshEyQsN7Xoepypcv4abaHR0dGxMbA+8L4iuDmO5iJONFHPiREF1JiO8QYn1+LaK/u2qo58JQzxlcPT3Uc3qo+9Rg94nBrmMDHUcGOk71tF5vqjnX8O5k/dtjdW8O173e97my8NPLvI/Ps2qepr1/HHft8IaU+LDRHRD3FEvc5WiF6dE6ehh/HQlxyZE6elgJifApNzU+I1WjYDNLkStroau9n/FJLRkgoqcmGh+PHTr/sH1VbpdhTKdOZKduVKdpXGfQke7PNVW9DzwHrssN3lAYvKkwdEth6LbCwG3l84dCJyMNwTLQm6FTAr2ONupX5oT/j58tARyK2fNAffURjbVHtdcf19lwPG7fo47uPoRD5p5nN+4qAShSWH5YyenQrtyy2pbOG09qtNcclbbdK2dT5OZ7pmoEhzJBlykoGG/sZMAh6GNodGTAoQlih/CGyATqEOY4BxP13cMHKodNTw0LFA2LFvaZF7wLKTifOznfuf+8RkQORf8xx7mJ44h+Joz+mx+Mv0vk+YGFMRZC6ALdHjoSxhjI0ASEwNQVDCSQyQir4B2KsJFwsFts4gAwJPJgXXeCGxOjJmyDmHIFryI4TmAhlGkHXiEovBgL8kTe6vCqhhcJ6EVwX6NvQ0jywlvY5HFHeEkbj08YEZEIhiRxRKhxSLQyWAZOGUE76lpoywgysSYlkeywC4SR4QSqKcnGyWGAXIgnWYbki8CYwj0GM2PGX2FIg3HmmM2LOapNxmUOAyoM1NHIG9A/oQPAv3BxMShCH/wwpeibUERCRIhU8YiLJVf43qyS33R6HOc5QD7uEDHRdkGBWW6ObmaGRmqKcmyMYsgOFZ8t6mtWai+3NTAzMNNStlaWtpcVdRLndxXldRPlhX9dxAWc5CTsVeStdDRMLUz1nJerAwt5b5UODhKPjBTeHSsQHc8P4w4BDm1J4l2RyEPEIWzcoXAuoQAu4a1c4ms45B051IzZ9dTYzORY7cRYnPmY3XhYPLhZVnGxruJhcxdkdxFld5TlsFTnMjTk0rQhKK0gSHlyC2/jFtzJDWnl/hp3aCSVAsIhGHdoEx/DFk4GHxZ6T3bGVTxMLoLMdhKsFgocBhqc2gYETRMedUs+VXsBNagOguqOQtq2gvrmAsaGfJbaPA5KXO4S7MBCmwhMPmyM2xnofekZNtMzbaBncaPnMmcQ1WKUk2dWl2DRF2A152a35eO2ERawlBA1V5Iz1FHXNDNQsjaVtTWTcbCQtDWTNjdU1NfSUAedTdpEVMSCl9uGk9OOnc2elcWBmdmeidGOgcGWnt6Gjhg2Ba6Cy9nZ3fn510pIeGloeFta+mHqEBY7hLEQ8o7D59rGjFp8Uuw9e7L37C24c/fq0X35aNiiO3cuAM0/vH89Oy0ZSUyo4BMak8/BPO7w3nHk/ld4VLAODmGLSamorQPboK2392Vj84vGppaenqHh4Wf1DTxJmZbBIWOiBRwV6EJwp4ALGSABHLOJiQngkJOTk5qaGthLurq6oFrAc3jyIISWNDIygixTcLMDUI25LhwPwgDQYcAStrOzG2+xSSaaw7Jvj6cRISKCQ4IACnD+gqAg9PQDZzmYABUIBssBIoKf4KaG9FdogBYQkb7JQlj2C8xrjiTaCl1laGSSNIBY/4FjJuKQtKw6qhgXGZnYSNt5O4dk6ayLkHLdKegcwu0SSVgets7C/JiteLqLarC7Wchqo4LtCvf2ilTsl1Ja73v2UfydylggomNla3JLzCNOa60r1DCONOa09hZw2gkb0VkX7hqWrbUmfEQ3gO5IJKLR2LivqeVBGgKiVVZWhuRvMJgMsqSRYoOc2RAaASZB6gnQdvCp5Ijeb48ffzQ3f7pgwZ158566uTXfu/dq27bbtLRPfvvtvYpKx+XL4EdHkn3u1etX0OhARLA7GMpzpBDR6CrseWRMG1DutmzeAq8KICJ4W4wUmCDW6Ojd0btH6+4Y+La2+ysOYSx0dgSNgIUAhI4Pdh4e6DjY37a/v7Wor6WgrzmvtzGrpz69+0tyd21856fozppdHe9D26uDOj5E3T0LYVshI1sdqdFQo0cqcZo4b2TfxGPAHQYcE64QF4uNi09MSg7K2C2ev5a50IWxyJWQ4+TnpnFRSeRlkHfpi3an9C6gIP3oTr0oIg4BFKmHd0ac7Gr7WDJYZjJUqjR0T2WoTGUY6n3lx+c8J49D0L2AXdHQqNC8WDly6grgUFhumbTzAXm3g4ruh5U9jh6+/Kq3f+D1h5Z1ode8okqqalrDs8qk7Q74Jd56/bGlqaPnTW1L0fkXUUX3t8Rd3xJ/vaa5/X1TW2pGJrxlUXQQeQEcgg4GTxYoE2eW+zsOjR07hGchTCZq7B7OezZseHJYsGhYrLDPoeAF+M79J2WiSbrM/R/iEInZh7eAJ06r8PNBRD9AON+1CvLggh6IF4XAgkQjG6Dx3QAz4BGMWIL4GNm9G7EESriHDzrHbwpz3cRkCpLoEbzvGT6KHRM9SJyvSDAAwyEkDYH4Ay88eH/ACwOlnUXvDHjHgGUA8+E9B69qWAxOCp0CllkBGdnwJ/J5wOvmo7L5iPMVSWpmjMbJFR58KBGehVAjw4qwR7Q75OiFIBM1KQaZY6p2eC9BvGsoiSKKEAudFNoRSSHPNkG+DH4O+fLkfmgTIBbesQ1JN5hXwmRwiERfQmcE2wEWgpcZco+EK4s8JBEXwUsEoBeWwYgIHfDEMhFGRPgOSe4JiXdWHHOaJFrsl+NQXp5udrZGZqZSaorC7mjl0BBVf1/NDWv13JYb25hZmOja6qgtV5NzUZFxVZZ1VpFbrq5kr6dlaWZkYm+t6+6mvnGDgp+f1I5g8V27RGNjheISBHYn8kcl/Q2HtOO55eO4RWIIAlEEgVAugSAuYR9OqXUcCs4cGpYc+voc5mrs9rIcTlKcrpJcK8QJrlKE5fIEW1WCuS5B35yg4cgtv5pbyotbZBu3QCg3fwQ3XySBdzdBMIJLAoZh/YpDroBDwgybeRl8OOi3gbDDwrCJg3EdgWmlIIuLBLudApAVwUyXx9iY38BS0MBSyNBSyMhS2MxE0FqX316N10WBsFKCYwM/6xZOZh9WRj9mhu30dD50DF70jGvomZ0ZuEyZhTTZpBU4lKW5tER5jIT4zUUEzcVFTaUlTZTk9TVVtQx0VEz0FUz1Zc0MpEz0pYx05XU1VDRUtJQUdKWlDMVETYWFzAQEzHh5zbm5zTk5TdnYjFlZjZiZTRkYzOnpLTk4HPn53SUk1mtobLG09HV3D0DOcgiHwEwH0xmePwiEUDZkyAO25mvBcoJhEwV793yoeV/58sW1Mwfg8QW2/q37pR+q370of7A3NwVthzwpNjZAEHlauZFH4Ba81EASvYNxgtTOiHWnzoHnyOmqt4SMAtHcfeJ5+znS849WVg0NDfkXXxfbGTGmyIOkErgRIM0a2LRwb4JXFARdA6JArAEYumDxAi/BMpPEITgLCwsLOG59fX3YIFjLY+IQuOGBcAQ3PgytCfbMBDg0caI5EqfB8QYjwmtEMI2aAuW5hquMZEAEnGgLKNYIOdrBW2mSOES8Wl9Tb6PVMY0INgItA2+x8ToA7NTV1ZVCVl4TqgxUOQ1UzSwcBSy9xZyCJJ0CWMx9Fhr7/WYaNNc4gMvKj3t1okjgMb3YSw6Z12wST5tt2mngsdYkZPuT97kP3qSWPI84/XBT0S3b2As6Ww9oyWyyn6vvvdDYl9ncR8IpQMIlWMplBxY+RPwKiVIojhwg6vEwkpaamjpcoXPnzyMzGkk313BcBIwEIT2QXJukEKWily/rPDxeLFxYtnDhfV7eMlra8t9++2ho2HX/PvAS+SoweBHkJYOOCAUZ7rDP4kvFl4GKioth74BD0IhRCIfg81kkTEZF7oK3CPoLgyPixNMrYX3dr0Z0oRFFqOfiQM+dwa4TA52gCB3ub9/f37a3r6Wwtzm3tzGzpyGt+0tSV21c56fdAELtRBAKbnu7vbXKu+3tztunNyXE7ETMg4gIPjWjikQqxEJfd0+kNOKhEQu80YgvNeIRRsLKsfEJiRszwvgLVjIWOkNl2OMilmSXriP29uC+gjv9el9BCFhIN5KIQ9q7OuxTup6/fjP0fM3wA5XhB2rDD1RHJpSrLrtOEofAZoLuDjc2NigqNnHweDHg0I7Mu8J2e8Ud90s4HRB3PFjy8OPA4FDNl46sw09h3KG27r6EvY/dgy+Xv2kcSSvXc7P8o0vQxRU7i32TbhZdeAE49K6+OTktHVAHucORF7im0K/Q2xRwCG6PCZz4sZ/GS6VAjkPYnIqG4bVXiY5zQoUD3vklk8EhkiD4n9GL/jki+i7HuR+II8JiDEioAP/9+JsS0DcX+C7CmfzCiIXwDnJgL4L5iIJwwLIEBAIQQpl5QF2BBzHMgTsTzFBERGCnYl5zeGkIWe149QMvwiCTFNmmGGoiuELtif4lyayA3baon2PufEBu8MiA40S6EDzrkCM1Nho6vF3gxoFXBZwCcpmDWxsMZUQ4eGZAZIJUacznCtnuyJjGCwiIRsb0msNuH7zfIFLe0GFj1jwcCfr6A20Oe4GfMEdEEuc6xFEkss94og3CD8QzGHGNuCiPFoz60NmhP/ELkEyjBfCg+Dcva+RqjSv4A8AOA7UtymyBmhc1LP5zw8QaER5cYQtIF0IsBNAOBfongiJ8tBh2qJOPI8K7RI4ZHPXNxx3+gUByS37zfv+6wBjqUGEhUR3Kz9fNy1XPyVHMzJRPTlKMjVEOD1cN2Ka12VN/tbuJs4OFjbmtqcFyY10nY10HEz07cyMrOytjVyedtavVtmyC5NrSoTD66i6RmBihhASBhCT+mCTAIT68OkTEoXhukTgC/24CkAxfOJdAMJeoD5fUBi4Fd04NBy5gHgtdHhstXnt1PkdVAXsNfkt9PmNTXl1bXjVXHvl1POLe3CIB3AIh3LyRBJ7okQpwBTgUMDIMqzubhTmLqyqTpzDDVl4Gf3b6QEa67YxARPRb2Bg8CUxrBVlXSLA7y3M5qvLa6ghaGotaGYtYGYlYGwjbaws4K/N6yBDWiHJsFGDdysXsx8IINBXAQBe4bJkPHf1GOsaV9MyOjBwmbAKanJJKPAry/OrSwgaS4mbSkmaQWE9B3kxV2VBLXVcPUuzpqhjqKhjpyhrqyOhrK+hpqWhraKhDrj5FfQU5Y1kZEylJE3FxUxEREwEBQx4efS4uPTY2A2ZmA0ZGY05OGwEBV0nJtRoamywtfdzdt4/g0GiibTBlvb19wD5Ege8AQcj1C7mWrSQrMDM3P+PwgUIIurh370Z6QhSscuP2pYQYMI123bx2LmxHIDZIERZJj01gYSTY4EVubqtiYhK3bvXfsMFrzOh8PN7whUSl3HvYMzAQfLOUZlei29nileevTotM9L56s6u/v+DxU+7QKBKNBWEGhkNg5QI4wad/uPtQxDUqYNPb29sDJ3wTh6BJQOEBFoK3DBgncGoT4BDEJoE3GogNyIwBHHK0to7avDnd2KTIwQEmdpCFEqHj/+FccxMEEaFGIEkyjs/19zX59KSwaEwigpnQkcZzuoMXH5wauAtSyClqQ5UlVi1ZBaiaFlbLeS18psm7TZN1oVZeTaO9hcYocI5V2J/BlxkSynQLn2058y7j3pfjz5sOVdRLbsuX99npmrI963Lk4Tvhe25siTvn6FVkohdqusRuA6wIq8NGpsm5TJN3FXfCcGg05zvx/MBdbkSygnG0oGpqatV8/AjeTWDCnj9/DoEKqDZILLpcfPnY0WNPK56Csxx5aW9r666vbwoJeUtH9+qPP97Q0tY5O3fX1HS0wy9jFEhtAXnJQEb4Gw/hpAwiDnltAjEIgIQoD42NQ9FRIyLN08uhfd2VozgE3nE9FwZ6SgGEBtoP9Hec6Ou4OKoINaT1fEnqrovv+ry782Nkx4ewjuodAEJtb3xbX29pqfRsfe136/i6xBikDhF95CDfE1aJnnIjRAS7jByVqsbCIeKhjuLQ2vRQnnx3hgInVGn3uKgF6FWePJZ1vV97F1EUQiwEFVhIa1eHVWLX45fVQy83jlAQsNAoDr0pXj5JHAKbD+wnEPTQoEBYgcu6/+hFwCG/lNvsJgV0unlLtPMUPU48rGzoGxyqb+569qYRNKJ3n1tfVDc9e9f4qamzob27vr371M03ZptPS1nvFTLIXb3rMuBQeVU1KF+TxCHkOPcP4VBT93DsAyIOCRQOrS0omyQO/SoiIol8mCCaiOT0v+kv9104RB5lgZmbJJEV+Dgi7OPxxBEjk7aBxlhw8oQz+SVJ3OSQZAH2LlircCuiUd6g/8MTFn0VQ9+9kMsZvO1gMTBkMRyCnjAeDmEOThh4kNjNmD6AeYthOIQnIpLofLgEKICEBIfgYYxiODEcgrsGPtQhdQhsZRQ+hNQh/CEhaQhvr6OIqYlxCEER6paYRx/ewwqL9oEFoLlgj0h8Q1kfgM3Qtx/4E/AAE4hQe6KCaXfkOIRpHVgjY8CAcAjPOSQoglQafEEIhNEgSsqHT803JhEh2CDZFKYsYeGpWNtiOAQ7QjiEF4gmuGHxkhfWhmhodoRD0DOh4GUi5DuHdjR5rzmS40EPGTz94qfx3p7Y0wnvZYck4h8ioolwKD9fPS9PMSdHLjNTIS1NMTFBMSpSdWew1jY/vc2exmtXWaxwsXNdDtXazcnc3dV43RqdzV5q2/zlg4OkwsPEd0cLx8YKxscLJCUJJCbzxybzRSX/HYcSRnGILxZUHS6eKC7eCC6BHTAMEZfkFgLQjpo7n56joJGtsKmVqKW5uJmVmL6DsIYbv/JqPlkvXnE/HqKDXBiRhbh3E7hjiHV8HKLfxk4XxECsAYz020EmYmPcQmDZIMC2VoxrpSzfClVhJx1JZy1xZ00xF3URd0WB1ZLcG4TYN/GweHMybWNhDGSkD6KnC6Ij4pA3Hf0GOgZ3BiYHJg4TDgEtbkllAQUlUQ1FKUNFeTMlRXMVZUt1NUstDTNdbWN9XX1DPW0DXTUDXUUDXXkDXSVDPVVDPQ09HR0YmklLw1hdzURZ2VRR0UxW1lRC3FBYWI+PT4eLS5eNTY+JyYCLy1JQ0ElSco2GhheGQ9i4QyM4RPxAA88i0H8QCMFAmTA4DCpgvELB/oRP+1lZSdlZybBQ0I7gkpKL0RGhN2+eCwrYvmr16uz87Evnjvl6b4XtgNhCUpDghAZ1hQKTLi4e6Rl5jc1tn+sa/LftXLduIxzPmFFDCBJ4QqIyHjzp7h8IKLkzKyo59FZZXvnzoBt3z71+0/WxZu+DR1yh0d/EIcASlGwNuOirB8oQ3C9wYBOwEIr/gWJqagpOaOBI9QM4VH3zxiEhlhoOujZBwW4Jife83BcVZHZ7bsDv91fhELwQxwzZwqAI82lEE1jawEnB0IhAhBERSjQHBdZFSSmQgkRe4EyJw7AqKOsQq5KO/AgXQTWzdBSy9qVRWk0FOKS6jkbPF6iG1j31z5DrdIllavkV649Xxd/8fORZ8+7iStVt0Q/uZYXlJ9mE7NT299by32Dss8LD28ra03W+XSiNRQSNnh9shErOlUZpldwK4gv1KwUSTxWdISYQARSBryT0CRBtEBGBqgCsAoQCUHTm9GkIFIGHI1x1SKXQMlaBrHSQSqHB1LRuyZJ6DY3uly9hzphLwkzQIqHzIXXoqz5EhKFRv7lLl0C1BIUB2AOicUY1GSCQSPiuNuIuN+KoNoossTEVgENdL4d6IEzowkB3CbBQf09Ff/vhfgCh9rN9Tdm9DRk9X1K66xK6P8d0fYzq/BDeUR3S/i6g/Y1f6+utra+8Wl6ub36+uuWl581jK5NiQ1F8ErxjE+KIqRQS4R0MnwVHIpYAimDHo+rQ33zkRj36RvzogJzgI2KST3qEYP5K+gInVOkKnBbn2MWdTr36pMs8DhBoVBdC0pB6eMfmoq4vNQ8HKxxAEfqKQzChXH5u5eRxCOwn+NSBsmBjwwHBdOGB04BD66NL5iln0urksxjt9Yi48eELjDM0ePD8K0uvc7ZbLyz3vwjS0Nqwq57R14PS7oRk3ks88CjzWMX+iy+P36gqq6wDHHr86m1KWjr4laLoIPICVxSepOhVihznfjkO9Q0S0ypsLhkW20tkIe2C2tj8Y/8nODQZjWjM0x8PivDeRBMnsMJ+HXO0E0wTwIKIMHsIywqAec2NGVfwL/Saw+MQtDyiC7CG4UZE9iXShZAPABbZCc9isDsRDqH40QnUIUzKwKgDfZ5HOISZp0gjGlMdGjOtAnKbxKtD8LwAOxje9HCcmLMcer/CLYM8GRDIwanBCSL7GC8NoePBwwCiAjwOoeMcM2AG04hIiAgf8APLYEFZwGPIjkdlMjiEiUtYq+I5k8QHDHNOI9G7MLZB4gwJEeFxCM9CWKZyRIYkbnXjqU9oSTwOjacO/RgOwdbgxYU5ywHoQoF+i+EQ1rAoVOy7cIjkQpPkHkR/oguBPWTwE5jOiTSi8bJEfusTybg4VFCgCziUn6+YlycLRJSVJZeRATKRcmysWuQuzZ079Lf5mWzdbLXZE6r5Zi/jLZv0tvmp7whSjAiXio4Sj4kRTUgQSkwUgJqUxJ+YzIfh0ObE0dgh7REcEo7j4ovj4o3l4o7h4o7m4t1F4A8jCAdzS/rzK2wWUlsvpr1aUs9DxtBNDv5VXyuu4CUk5cMvGsAnGMLDt4sYLAQURIgjcEONJeIQ/1jqkDcP/XZ2umCGZcH0dFABbAKYGPzZmL252TYLcm2U5F+nIL5KXWaVqtRqJYnVCqLrpQS8BAneBDY/NqbtzIxBjPQ7YUU6uqBlywCHttLRr6djWMHAZM/MYcIpoMUjqSKkqCKhqSpnpKpiASCkqWGtrWWro2Olp2tuoG9iqG9AJCI9VWAhI30VYwM1UyNNE0MdI0MDIwMTfT0TbS1TTQ0zFWVTOTkjCQk9YWEdXl4dDg5dZmY9Li4LQcHlkpKrNTQ8LS29kTpEjkNgxWI4hPgHyIe8QOAHBD8GBvjDzytWuEdEhifGx6anJXhu3AhrrVm7Lic3PSQokFxZQqITAiSAIsAhW9vlOfn7q97Xofq0sjo0PGb9es8JcEhs5y7/S1cHh4YKKl4sjM+wOHbW7exlzvSChKK9Ne6O+yPChEN2jRc7hJzl4HM/MSa5vh7sXjCABwdhY0Mw0As8e8EEnQCH4BFtY2MDT0gIN4Ll4Qv+d+PQwEDPoT11vAwtixa1ubkNffw4fOBAu5L4ARszotsirkwyiAg5vE2QZW4CIvolGhF5ojnk+ADHj34iL/DKBnmNQklFD6qiiq6isu4IF2kbGtsoOvjO0tpMJe9GreFJY7htuvF2+k2HFwQUL9p9RzDjse3+l9vOv0u8U++QftE/wav74/72t5kfH0e8uuVVec2y+pLMx8M828Mc57vE0tjspjEKgI1QKayYqb3FxCsSHrj4E8ZUMCxDiIGBAYRYgQF9GkdE0EUgDcXhkQARcIsCXIGgq+ZxSmdLS72z8xd6+npT047Xr8dbDOaDNxdseVQNGgkcQgUlVoAJyAPo5ekVHxcPrybkC0JMajDiszaSTGEkiwL6UpiY8ORSCGSQG+y+2NH19Gb1o6zHb068+njrQ3VBxbuIWw/Db5aF37gXVnJ357XbwVduBhbf2H7x2rYLV/zOF/ucubD97Om8azmvH29qrHBrerr6+mHXlIRwlDMObA2oKZAmbvSjJfFzIuwVdg/ec8T0CsTXL0q78PV7JPHIiOkd4EUGn3Ej0xNkctcty19ON1JhgjZ/udQhzyuvn8ef7YbAISQKaUZ0aER0mMd13H3R3PMubfihOk4aUhq6r3T16LZJ4hDsHuwnUPPwKbAhBRzkvM4pOg445BV3i163gGB+QMjuaETBk9bOPhiDtfpz+/X7H49erkra9yQ08577jst6a0+KWu3lMshn08lh1MhkUs1gVkpLPPgQ8iiU3H8EqAeog6KDyAvwM+jFCIcAjYC6fyEOAQhVNg+HlA6rHYHAoSHZwvYVBY/j8o9+10hEv1YgmgwRkUfn/9MaEXmuOcweIomkn8Bl7t9GRBgOoYAWOCOwoaHPI2kIc5MjZl/9ikMojSn8BMvAknh1CFPGMCkDi3JBmhu5RoRMduSBBgvgcYjcEwl/z6JbANEFWNLweAG6ANsXpVJAztz4SGJ4f8B7AmxlFDVE4qOFUA3TUkggAe9nhY6T3LOLxGsOT0ToRFCPRcCJFBuUowL7BISS3cExwPaRJY1saEwdgn6Fbg2sq6OdjpmHGjsjTLch0XzwLIThCp5b8BCFNQiJwIKRLeaPRyIQ4YN2MC4i0ZcwaQjLLDfxJwx0xZEqCNuHE4Gmw6AI6WzQE1COdZRmHfoqal7M43GSLnNoR9hFJ/FLxFp+zO8sWKIRDIfGJKKfwaGCArWCAoX8fJm8PJncXJmcHFmQiVJTlJIS1WJ2a4eHGwYHmwcFWgQFmgQGGgQHaYeFqkRGysXGisfHiyQmCicnC6akCCQn8ycn85HiUAKPRTzPKA7Fc/HFc/HEcRGgAhTtJvBEAdLwiIYISgeIKfpJqW6V09ikoOOprLlJQclHSspfVDRIQDCUjzeShwhCsQRCPIErnvgvEBFPDNcYOCTEsJWHfhvbsh30y3YuG607GOgDWZi3c7D58XJtFRXcJCu5UVl+o6LsRjmpjdJim0UFfHgJ29hZApkYghnod9LRhY6sGLxsGRCR9zL6dXQMbgxMdswcxlwCWnySqiKKqlKaagpGwEIa6tZamsBCdro6Nnq6lgb65gZ6wDx6+rrgNadqpA8spG5momlmqmNmqm9mamxsZALIpKtjpqFuqqRkKCOjJyamIyBAFIhYWfUIBHNBQUdJyVWamuPh0KizHCAKsApYqwAzeEWIBI2AiFDBwxImJSEvO3JfO4RDGBEBetnZOTm7rLWzXwnV3mGVk/M6Dw/QzL0mwCH94FDJtNy2np7Wnt5L7z7Elz2Kvffw8O3SFyFBjQm7y51sPDZvHZMl0MMWw6GBgQGIBAH+gecb3EHg+QZG/HiecnCaEAIErnRg2wBKwYN68jjk4OAAOhLYRbDH4e7uwc1evSvdWhITv3BwtKxYMQA85uN9R0FhJ1kKhwmICH7CQokmCCIiyTWHJZrDJsiJ6Mc0IpQzA4UnAV+ANQhHiG2cZL/wjgMYBhzShaqoogNDrwILyStpqWsZWq3YNN80mEp5FbWWF+DQItuw372Oz/c5BwLR0vh7ktlP7A68WHmwUjFk742Lm3qqonoqA/qer+97ajXwUKbvKqG8UExzi+8s96xp9vE0JsHUWptgU/PNd/pHJOAPCMKHkGiFqWAwDYk1ILMeEYdOnz57ligQwTRY0pA6Gf4F8xomQCOCZUAgGrN0NDfXurrWMjPXWli0v3o13mIIxMFo/iurHC7pNkq9DaktQLCCFxJ6ixDfTAkjIs3oyIRJo24ERNsk+fHFnb0dj0EXuvO56lFrx4eegc6BobqegfL23rLW3jvNPbeae240dV9t6L7Q0HX2S+fpus4TtR1HP3Uc+dxxvLb9fF1rwo0LDY+XNz5xuXrAMT0pcjRCAL1XRipE+KaAFQRHkgiWAfFI/oqtJYv4BYwCFiLaIRkZ1tl+DPnOAEJYXZrnqHMq8Oyrh2cftoUe7d6Y3+W9pyvjYtftl3V3H+V0lOl+9ZQjRg0N31dqvaV3qCh+8jgE3As8iXJeowIcCxoOwiHf5FIu84Piy0+qr7l4qLgavoR0dvenH6zYlfMgYc/jvJPP952vPHHtzYU71dcffYQBWE/deAMDsKYfK9+eeut86TvAoat3y5JTUkEdmgCHoH+jtyZcZXjE/Cocet82HP9oWPUI0UFOsrDbNv9FdN4xzAydvDqEz/z7TX/6by7ww15z+MB9Ejr6JRoR3hjCJwXGXGWQEfyPpt6evCPcZJYcD4dQKjlERKCOIn85FH0LsAGvK/gJ7Ess0AWfCQ3vL4dRK4mLF0neZKwxkQWJucmRYDZJWgUsfIhEb0GJH7ADRseMiUIoth6fFAHvfzX6bBzBAvIsAhi24dMMYlSMOU+is0Angs+Gh+QsdLR49MKicWA+Si6HpVJA/Iw1KfIbJPkWgE9Tgc/khhER3mUOQQ4eb/DEgqVGwAcdYU2Bz0OAvxfwMEny8EYaIGIPvCqIZqJfEW8gYMY3JrpnyUmDxF8OwzaULBURJnItwHLN4XMq4I+HRE8b788xo7NIjpb8c8wk1aFvpd6eSB1COFRQIANEhKAoO1sekiukp6skJWnHxhpGRppHRJiHh5tEhOtHRGjv3q0SFyeblCSWnCySnCwELJSSwp+Swgd1fBwiCMdz8QIOxXNxQSUSEVHt4Y3mEd4lJBkqLh8soxygoOavrOWjpu6rLB8gI75DVChMgH8XH89uHiAoWIW4YgIXIZ4IVOPhEKhDpDhETx/EzBTEzhbATfAXFvKRltqipLhFXm6LrPQWCXEfIcFt3IRAVhYiC9HThXzFoR2jOEQH6tBfOMQroSqsoCoJ6pAhqENqqkQi0tS00dS01tKy1NE219E2Ab84HS0NXW0QiNSMDdTNjDXMTLTMTXXNTQ1MjEEjMtTXNdLSNFRR1pOT1REX0xYQ0CYQdBAOCQnhcMjjr9gh5GaMcsHBixvlUYC3OUARcAuKG0JgAw5OUJDjHEZKaBr9hPEPiQqEpWTATyB/uRExCvYF/0MgJchLXmBXoxyb46VSgFTWvGHRlodPHX9e+fBTbVVTy7sv9e8L82osDLof3f/oanfdTD/Cx5ucJZB1juEQ8pGDj2gQzAOR7ZBrewJdCEAI/KQgPfcP4BA0C+TyBkIAm7e/o2PA36fHzXG4oaH10qVaAqFZT6/L1KhEWYkch1DsEHkEEcyBJx4y0ZHIDHcoeAPBHHh3YEoRvAHBeoeZ8MABZIInDzIOYRmMT2BhsOtgGXhow2ahzcFuhLVgGZTaBzlOA+TASxa+sKPcwjAB7y+8Qx0SgtBmoRfBlYU9Yh/7SLKuw8cguN4UgEAjVUteUVNOQUNWXl1OXt3WwY3VMoBK15dKaxONvi/z6vRpa47M2Xxqvv+F+aHXlsTdE8qqkEu6aRQa+ubOyr5nK/qe2g+U6w08kOq/ztN5jP1wggb35uRZa4qmOybSmO2k0t4Mm+J0DINMZ/iQKRQ/hLkHoknoAYA6wELIWQ5YCCkMx48fxzyvQCOCuBTgGUjJTV7aGhtrV6yoY2OrtbJqq6wccxmYCYk7YBcoeR1W0Dg5WAFSB4cr+ASakZ7x1bMcuCgleXSoOjQQKvHDJ5RHF4J72u73tp+5W//xWUdfbfdA7+BQW99ARUP3tY/tF963nn/feo5Y2468az32vv3Q+8701+1Jle2JlW2Jla1nv7RF3nnx8YFD/SO7y/tsMlN3j2x19L0G7zeUXJb4jiG+SIlc9HXEPJT0h/ztg1YnDsMalh3Pleu+NM8BXxfnOQgdXLfuWsqeiuvnX5afeFYWXXLQvMD7wRW9oYfgHQcgNMpCQ2VKj8+uKcjPnCQOgd0A9wPIbljCN2AhxC3ZhccAh7anlQnZHVPwOO8AEUZP6gGHOrr7Uw9WBCaXugQUa6w4JmN3QNb+oKwD1AOKzocUnA6quh0y9TzpEnixtLIW0sqdv34TcA9uObhzxiywd3gCIssVhD/A2p/Hofa+4SOvh+3ODQsVEUdi1Sv4uC2vOCO3EM9C+GRKk0Gjb3LOdy0wQewQ/qd/NI6I3GuOPI4Ii7fGQkdQ0Mh/RVqFCWKHEBHBl3U0ojYgEBQUmwFvAhTlAhYtGKxwObDsw9gGsfQMmAWPKUV4bCAXVbDWQxPf1IgQDCDGQFoBNvoQCiNBgfUoG96YkSqYExTmzkduxONVgvFcLknOBYsjIumueD2HBLCROIZnIRKvS2xUKPJ4KkwuIyFPzBsQTzhIqMEyH6DPVdg5YiIeHmOw5zI5CuJ1P5JVSDY73pN9PH+zMYkIuytha7A7vOiEefoRfR++ohEaexdJQ7AwdoSTZCH8YiSqIOrJ6JKRF7wHKVzHiT9PjK8RTYBDOn/HIen8fOncXPnsbEiuoJySopWQYBATYxYVZR4VZRIVpR8VpR0Xp5KQIJuaKp6aKpKaKpyWJpiWJpCayp+SSuIsx7cCqUPEVAqjOMT9FYe44oiCD08Mj1CUkESEhFyInFKwomqAioa/huo2VblgWbFQMcEIQb4oPu5YbiIIjbDQeDhkjlIpCDEQneXYlu2kpw1ZNlpB8NnBxLSDjS2IQNguLOwnLe2jpOQtL+8tI+MtLuEnKLSdixDEzLKTnh6xUBgtbQgt7Q7aZcG0oA4RcQg5yxlz8mvySCgLyiuLqStJ60PskKKCuZKShbKypbKyhYqKuZqqqZqqkZqKrpqKpoaamraGmr6OGmhExoYaJkaaZsZaxobahvraEEqkpaGtoqwlJ6shLq4uKKBJIGixsepBujk8DnmM4tBoZjkkraN82ShNHEp7gCWXQ+5tmLYz3gQWF4QS0JHnTsCSKKAJlMIby6tJMojNeDgEhLAhMEhtR7hIVIJkWo509h7b2KRyE913KtL1wf7vdVUr1eUPujjCELMkRIRsYHhAAZ9gBrqGhgbgELjMTYxDoPAAFsKhQk5t2A4M3oraBzQl+NPQ0BCaDoAQnOjGy6ANu4ZVzp4+3XmkqF5VeCghYfjLl7YTx6uYmJ4tmlVoTeosh22HnOvgWQEJsuEL+JMnT0BIgLcG3LlwXjBqKBR4m6B0FCBJQcJhMLBhYXi5QFptUCPASwsy6WGJJeD5AJY5MBI4Z8ETAOJlIOsDxDvAwvBQAgIEUIRV0Ch58AyEhwnyF4O9kMQXYV5zYP4BDsHySCzCp1BHqAZbhqtPISOnAlVaRllaRklKRlFSWkFSWl5VTdvcdf0s83Bqff/ZJtsXe6TPckmbszLntw1752w6MHPL4d+CLtHvPB2T69xxT3bggUR/qXDfDd6eC4TOQxwfszi8d7os2nJo7saDM5yTp5mHUBv4z7aM8A5PhM+l+Izvf+HQV1c+mAPj8oLkByAEBSKIUNgJTKBwfMRIMAEsCF6SkJKbvLQ2NNStXFlPINTZ2rZWVo65DOwC2hcuGxpxFV8AtLACYAbdBZ7mRP8SogGBpSca4+Pmg3NBPS23uxoL9peXHnpZd+5dU1lt+62PbXue1YXfrt5x823QjTeBJVWB118HlVQFlbzeeaMq/M67mAefY5/UJz5vPlfXtuvO8/elNl/uWxTvschOjxn1qscGF8GFpX61RQDT/nonjun4hL11VuYF0+cuX5LngK+Lcu0W5Fj/nmU5L8vytyTTBWF6KYd1hh//lT4BdKGhMuUPV20O742bJAvBYvDpEYw/kGLhMiFRCNNwEA4FZz2UdD6pub54U8Kjqo8dkFaub3AQcm139/d39vZ39PZ9buwofVZ78vqb9CPl25JvO247r+FxRNp6j4BuTkV1A+DQ0TPnwJdwYhyCRwyGQ9DXfwaH2nqHT70dtjlHzKktWDioW/DJJ/dyRg7RDwcVPAVhtulkcOj/RCMib4pf6zVHTkTI+EOGEWYaYiY+ySfh8TIrfMtD5tu/T0b8mcwy5JnlwP5D3lxgQWJm5V+RfODY+nXEHjhr1GHInQDJR9rBh9BgkIO/E5GJP2aXw0MRiUaEgojgosPjA9nHCIqQRIBc0TAQGpWpR64d3gRH0gQUPBLgr/KYYSTkXIQRET6eHq8UoaMl/xUtQw7SmLMc3muOZAgjPDRijYPtCNOO0Aninf2wPoydCEkMDLlWg0c+/I2GV19JNkL+58RhfnixawKBCLte5NIT3nMPi/7C8O8HKIgcBTFwRVdtzC9H6DJh6ba/eTOOc89PEoeILIThUFaWSlqaVlKSYVycWUyMxe7dJtHR+jEx2gkJqsnJcunpEunpYunpImlpQgiHoCal/D12CMOhuLFwiOjzNoJDuyTkwuSUdiipBqpqbNdQDVCV2yEnFiYmuOuX4VDwCA4FCAv7S0v7Kin7yMv7yMj4iEv4C8JISIRgwCG6sXGImEqBnsmeicOIjV+DS1yBV05OQFVaREdS3EhSwlhS0kRS0hT+hZRxUlJG0lIG0tI6MtIacrJqSgqqasqqmmqQXE5VR0tFX0dFT1tFV0tZW1NZQ1VJWUFZVlpJXExJQECNQNCEbAojOESMHULOcuQ4BEYqyrU9OiILcYhKYtYtRCyIXshzxOHnYIRDPnLreHH5yF8J+Vnh7eaJxx0ix4NbwELKUtVaii25mR8sDGD6iY5KyoZ1JEvCOYLIA5Y9ckdCBR4gYDiB0Tvm0KjfTDH3XQvAeQFJhgUExGprFxMIzxYvfEa7qJiTM9PUFAhmvE2Rp1WABwsY5PAMgXsccAUeIEhMA9sPAAk+CMKZwlfCjx8/wl0Pv4IFDsY8cA7K4AKWNjyQ8Q5s8BkRsoTDR20YjwjucbAny8vL4WkAFwWkEcg/joZpQqNBgJ4BWfjGvKboaqLM1bAK/jrizw5e3NC7KMQl5aCKSciKicuIikuLiEmJiEoKi0oam1qKOvrTWEVON985yyF27pr8+X5nfg8r+T367ryYu79HliyJOBWZ4dJ0hrfvAlfPKc6uI+wde1hbs5gexAvpBYfN9z31m+fBWc7J0y1CaSwj1TbGRUbHkLAQ+Z/QHCDhgSYDrAKNhUcglFYB5qNEcAiQwJmtlqwADtWvXt3Iy1tvbw84BNRIUiA2CQYzAqDEJzTEpqGhsQJXApgSeudXRwtkQ4zA0cjESBn9wlV2JqC76VpHfVbanWupD6uj7n7Ifvw5pvT96dd1ISWv1p4tX3PmycqTD92P33c9VuZ8pNTp8N01Jx/4XHq+8vTzrcVVh6q+hN96Wn3Hsu6e8cVC05yMuDE/nv39c+YoMf3tOMb+4pabmpupl711aZ794lw7rAIOobow22ZerJlDlkH9PQgZGtGF7iuh2nJb/+Lh4LxcohPLJAv0Lej6cKXwIIRXhx6/ajx988Ol0s+PKpu7egf+wqE+wKE+yKvQ3tPb0tXb1NnT2NFT39H1pa2rur6t/G39tcc1aNChQydPgyA2MQ7B0wS9LOGjBTwlSYyqMemIPNH24NDwoy/DW0qGpfcTveNkC9o88sricvbjv27iiegHWOgXEtHkXebIW+ObRDTeB/7x5pNA0XgaEfa1GDPr8SYRyZf+bxPPt5b4poE1yQUwdywU4oKhBXKsxbtaYd/XoQVgMez7N3akaI8kB45Pj4bpZuQ2PZaQegJzn5yjSOx+hDQYzmFeYSQBKpiNTmJ8k0sfiJrwHWNix8vxiAjvODfeXYaHZ/I2JO8O+IZFjYZ9tkANNR4dYWeNJrD7ZUytdczHC9bsJJ57k/lSM97rACkt5Dg0HhQhiCVx2yNxEcTrYJgIhlb5AS5CAIkXhdAtMKZ/LMn1mszNONYdT45DmwsKXQsKzAsK9AoK1AsKFAsKZPPzoYK/nGxurkJ2tlJWlmpamnZSklFcnEVMjGVMjGlMjGFsrG5iolpKikJGhmRGhkRGhlhGhnB6OhCRYGqaYFIKf1wyf3Qy/84k/s0J/CsS+CzjeXXieBTieCDRNl88gXck+AcyIhDiuLljeXhjeIWjhCV3ScmHKSjvVFYLUtMK0FQLUJPfIS8eJi60S4g/ip8nloe4Sjw3IYFYueO5ueO4eWO4BSIIkgFcips4tdw5zM3ZXNWYPYUZvXkZIJXCDgai2xuqIPvsYGYOZmcP4uEJEBHxl5HxVVbxVVDwlZX1lZD0FxIO4OYOZmXdycAQQk8fSkcXtmxZyDI6oqZER+dLx+BJz7iSgdmRidOYRUCdXUKeS16aW1WMT0dIwFBIwEhQAFJmm8C/ggLGgoJGQoIGQkJ6wkLaoiKakuIastLqCnJqygqqgD8aqoqaaoqaqvKaavJqynJK8vKy0vISYgqCAqo83Jrs7Po8PJbCws5SUmu1tDZZWfmM4pA3KChBgYFB4GIMxjRGRFj0CBZkDhNoDBn8SKzYNH54GWxAIQx1EO2gj/BjWqFIqEG6AQqDmcBTbsxwmtxV7gUebviat3LFLu8t5AuDUgESFj60CeKdwHAHvQWO4bvY5scWhrODdoB23+nlFeroCBUmQHn55tbw5wJPFVC00EgSnz59gscR3LkgBAEjwe2P2hC+r4HtDQsA24DyA1YZQBH6HgeiBchBGA7BicN8UJDg4QykBCuClAJbA5sfmgtwCNQh4CXEP/Dl7vnz5/B4mQBxUa5UQC/k6QfNizluoGEG4BhgdQpBIXGoAkJi/IKi/AIifALCvPxCPPyCAkIiBpYOXI47Zjsnz3ZJ/X3jgXmBF3+PujMv4dG89Gez8ypnFVYuyCmVTs72TV2bm2FWlGqQHG++NmytVGDCnzvOzQu48LvnwdkuKXNcUiQ3JAVHxiHpc4KCZCwIDkPSDeIfhEBY6jeU9gAlPUBiEfi8Qevjmaipvr45I6PV1bV59+7md+9IcAkuA/A3YqHSbxXQK0F8RDg0+o7MGfVBx5zRsa+Ypae3dzVeaK9NTrp9OfbuO5/LVVG33wdefb32TPnrV9mfnvt+fLa1psLrw5P1Hx6vef9oZfUDt+UFe+NuVLofKfc4Ur67pNL14OXqO2Z194wuFprkZpKpMX9/HwKGESvZSxKc5EeObQxyScxNs8zxY8lxBhz6C4RybBfm2M5LMZdMNiy9ojmEHORG4oUG7yvXXjc/vT8c7L1JghBaDKlDcAXJA3tyi45E5tyILbiF6oGzj968+1D9/v2HT5/qwPmxuaW1owtwCEISv+IQJNom4lBda+fnlo6PzR0Ih/YePgrv6QlwCC4xPFbQmxIEWbiOkzFBEA7pnRh+2TzcOzD8pH444M6w/EFQhIblCtqc8p7szj6YSWx5HAd/bWv8x3j07Xny6tCvSqtA7g40phWFzRzTkhuTiyawriaJQ3gjDG9Aoy1jXlKo3cYjom/Bzrd/n4yBNZllSFzmUMtj7YnakMQTDJMyxvv4PcHRkzuAYfxDMoHvdSRecyR3MeoG6FDRawnzfMMUIRKPrDHFDXzfwMsa4+knJKSEySn4jWOfGzAKws6L5Hyxlhmz9SaThwPftviNY3cl+VeGb32Bmvi2I/6Khy7sJTL5xyzJLYzvb2NeApKblNwBj8TZDwsWIpH+vheHsB0htxbsNie5x3+AgrCb9Fs4FFNYGFJYuKWgYEVBgVVBgWFBgXZBgSoQEeSXy8+HnAoKubkq2dlqWVka6el6SUmmcXFWsbE2sbGWsbEwbZiYqJ2aqgrjFGVmymRmSmdmSqali6WliaWmiSanisSliEQnC4ckCW9JEHKPF7SOF9SLE1CO45eI5ROK4xOI5+ODGgeVnz+WXzBGUDxKXHaXrGKYktpONc0gTZ0AHc1ATaWdSlJh0qK7xISihPljBXjjeaESV0zg54/n54/jF4jhE4ngkwngVd7Eo+tBsLLkdNNk9xRj9RZg2U5g3snCFMI0WncyM+9gZw8mEIL4+QPExf3l5f3U1HyVlYlEJCPjLyYWwMcXzMG5k4UlhJk5lIkpjJExhJFpJyPTDkYmPyaWzUys65jZXVh4zNhENNllFDiVpbg0hQkGfNymvNxmIOlwEyyIFSa4zXm4zXh4THl5TPj5jICXREX0JcX1ZKR05GU1AIrUlFTVlZU0VRXgDxUFBQVZRWlJZVFhTX4+PQIXYJWduPgKWdn12tqbra19AYe8vMB7CMzyYLBXwWodwSFigjI0KCcGMCRZkifWefBqDxY3gkxNVEjGw8H+JGehCTzlJk4wMMlfv4kf/8IFsFODuxvUGxQZCxIQPCXQyN1gBAKrgF8c4BD4HYBFDW8W+BOUDPhWDp5f8Ct4ysFYo2ASoAsNBR4awFHwKAaHbcAh+BOIBZzuIGqGBIfg+kJEBghQGB2N2R9AGoL5QGvIcR0ODEsYgzKUwoMX9kvBzSsAlcDDT+Dm44JK4OUk8HIQeDgJPCJi4lpm9pzOob9vKJy36RA4yP2++978lPK5uZVzDr2fc6Z2TnH9nEt1c85V/37sxfx9j+fmPZ6b+mh+wkNQkGBhWOX3jXtEN6T4h8fBhZyMNISSBlZVVZGkvkaZr7GcbxDwA0gD/yKHOgAbaGVoUFSAfyC8DBLHwb+gC2Hz4SIBbkJUPWwH4BJYc7wCmIsKqH7gn4qcW7C3MnimfPWNygMnFeyn2ye2dTZc6PhyIOHWzfg773wvVoVeexd6tWrF8cfvXkS3VQW0vvJrfrm5+fkGyB3XWOHe8MTZIa8w6cYrjwNPoEZfeWmYdbL6jmndPcMLBWPhENmrckzmmfiFmpqb4ZUTIZ+9blGO7Z+5tn/m2EBdkGFFm2Acf1S7B4lCD4h55Npu6zw+u/pQ0Xf4yGG7BhyCfgy8Ol6eA/x8uA0gEx5kwYPvyWAIHzp85OSp08XXrt++d7/8RWVl9Ye61o4vbZ2AQ59agIU6PjS1V4/gEFyX8QKHYD5gMySZwXAIPsDgLZTxPsciHILE2dtuDUeUDescIypCwgUD5nmvd+acysgi2o5j+u2QfLr+Xhb6hQIRRkTftsj+7oOEFx4nIKIxbdkJhKPJaETIVMKspYmJCGOJb6PPOEtMhnYmswy2eSxqn0RnICFkLDIKrTiZXeCXwZ8NeVJyEjt+giPBPyLw/IZd2TG9GZEE8U0JES+bjGejj4fW5PSIYQNmPY/pSDmZnjBBa09MoZiCNKaz4uQBhnxJElj93j/xkIZdnTGd7ib5wYJcMhozJvV7NSK0WcTV5Pc4xqvfezuMd2uMXE1Qh6DmFRWlFRbGFRaGFxb6FhSsLihwGBGIiESUn68xknGbWHNztbKzdbKy9NLTTZKTrRISHOLiHOPj7OLjreLjzZKTDdPS4FfgJaAm5cxMRcjNnZ4O7nOyKakyCSnSu1OkQ5OkfRIkVydI2MeLG8eJacSJycWKSsSKiseJisWLisaJiUGNFZeIkZSNllXapawerq4dqq23Q88wyFAvSE89RF0hQlFml4xUtJR4rLhIvCixJhCraLyoWJyoeIyo1C4RpSBhzS3ChqsF7Wz5PfR4N8vw+IpxBwhyhXBzhXJxEisnZwiBEMLHt1NQMBgy1cnIbFdR8dfW9tfQ8FdV9VdU2i4tEygquoOfHxYL5SKEcXGFc3KGcY6syMkZwMntw8XjycXnQRCxIcjqc6uq8ujI8RiJ8VgK8Njx89jz8jjy8Cz/Wh15eRx4eR34eO35+W0FBW1EhK3FxaxkJM3lZYyVFQzUlfW11HR0NLR01DU1VDVVlbQU5bSlJQ3FRE0FBWzExJxlZFYpKXnq63vb2/utXh24aVOQjw/IEpCEBoiIGLIPBIJSNuNTM5NbkmOmTiYRf/AIhFEQeTLoMSnoe6WhSfLPeIv9C7FnYq85OBH4egJUA3c3GOQgOaDBG6BAkgMAG/COA/c/eL7B2DZAL/AwB5kIoAglqECrAKjA8wEetvCgAEaCTcElgwXAaIcFYPuwLvwLPQGSCCB1CFgIwObhw4cwB67pBAMTAQ5BtwFaQyNNAxchn3DQnVCBRwZsgYKNg4tY2aFyshIrB6rwJzsXl7ComLaJpZjTtkX+B36PvDovvmx+xrPf9r2de75u7o2WOWXtsx91QoWJuTeaiTP3v4MFYLHfd11bHHhUc3NC8K7Yv2eTGxeLUH8FHAJnOUwFIqcgACHwFIRgLPAshH+BbZBbHbANECegJKARkA9IRlBgRFdweAO+gjZFgxfBWhCMhQK8vllgO+Q4NN4H15N7Q0tOBl09Eex78GTiraqtpyuDLryOuvzaYX/ZwSL/s0UbTxeuP5W/9kTu6uM5K49lexzJXKG9uyjl2qt1+yvW7C2PvfRKLfF0fpLLvmTH/Di3nKykn3nRTrAu6FvJuRmeOeEa2Z482W5M2ctpk6zsc40+3tLuKtVqv61bc9Wy9MTGY3t3F+QRHXt+oHwXDgG6QF9EBiXsC24J5GhETAULob2Q0gqy68Yn5BQU7j9y7NyVa7celpeWP0/LJBpnvxyHwnOOixb2AQJBjBDkSxAp7NPN/+ifcykluxAzOEhQCqMOEiLCPi1/l0b0C2WiyeAQuWI2GXv3u7zmyOOISLzm8OIA/uPxBBrRZD75T2wi/4ztNYEdNt7QSeQI9wMHQH5GPwZF+Dt6PJGBRKj5JiqTk88EOtJ4jnN4ZzzMbkZEhA8Q+jEi+oEGxzwY8Wm7SSSjH3g84j+ufS8Ckb99sFsYa3ByIpokDuFv1THlI2zmD2hEWOAZHCcmk6JL+WNfB8gvKO4GgW0iHEovLEwoLIwqLAwoKPAqKHAvKHAsKLAtKLAoyDfNJ1YTqHl55jk5ltnZ1hkZ9qkpzklJ7gkJHgkJbomJMO2Ymmqbnm6RnW2SnW1ErFkGmZl6GZm66Rk6KWlaiamasSmaEcka/olqGxNU3eJVbOJVjOOUteKUVOOUVeKUlOOUlOKVleOgqqjGqGlFa+lF6hlFGJmGm1qEWFjtsLLYaWEUZqS7S1cjUlNtt7pKrAosT6wJIxXWjVdWiVVWj1TS26Fo7KtovUHe1UV2rbmMj4bUNmXJYDmJUEnxMAnwthupEhKhMjIhcnI7lZSCNTWDDAwCTc0CjY0DDAwDdHWDNDR2KCmFyMqGSUqGS0hAjRAXDxeXQHWHuNR2CWkfCdmNEsouEtpWEkaGEpZaEv+vvCuLbewqw30ApCIoakU7azJLNyEh2goILSOYUjpDY2eSySTjcWaSjGPHiZeMkzhxJrned/veG2/X22TxEjtTTVERZRCoIJBYJJ6AlmWQ6Ou8gvoAEqg88Nlnenp7vcSxJ50OHH2yru/mu5zrc777/f93xl/s0b7QY3i+x/i1nis9XzV9gB5TT88VzMRoqi+8YDxxQv/Nb+i+9aL25ZfUr5y+LH9ldEB+cbD/wuAZxYBc0dd7ofe08uWXxk6eVJ04MXXypPHUqfne3qvDw4xabTeZXEtLHriFOZ070KFaa2aJQZe4iylZmSpCYiJEXaFrJz5iIkRzcu47RgQygxg2DNQJ8gOBCO0FFBtMgyOhLwcSgo43wuHw4GMdsB089eglQlDCNPrh6Ozh3OEmhw4/qA50CKIaoW+PzbEJppGFDsUJvXcQBLAp4tCAviLoEKK7m3AhLAIdAo/CL4KDkQGmyUA5NCwcbA1V4oEjR48TdItx7PiR48ePPfHE408++UUYxcNZfnLxC0vXPs/99JHCnx66efuhX/ztM7/9x4O3/vWpd9775DvvYQJfP/vLvz/0w9uPFP/86OrPnnOVp9wJDJK3Y4wcrbtiOiQe/4doQYQFUSIE8wOx5wFViiArYU3oRbim+ARnwq7IWK4SIoSLuGMBHUKeGdoSSZvXJAQlVyiai2+63rw1f/OW+eYt5sd/GSv9Jpsv1W32lMIPlt54S/vq7yav/37h+28PpH+CzTtpX3e1ba6QF3LXPJtRy1pga9v589edP3ot8Pp2rG0W1J461FxBQguH/gcaeLSmZLRHMiY9qjUuKbZt4iwnVodwHyX0oK5AlMpfHyve+kr538+W/3OmdHu+8OtUblu8Ju1z0JlN6NBuidC90ohwCpIor71ThyR5C7QHRlUFHImk+9uIY7SiCdwTUrSnP9q5RtSEDtXSntbDKSWMSFKF6qoWEqVRvA6VYcnz1Ypg2Jwkd0KH6PsammgkyTLa1R+veOUO6ZBYCm4iELUu3rbIiHZLh4jKRBgRubP0Gccl3Us6tFEuZ94XiBylkqVUmq3KROBF2tKWdquKYnEqn9flcoaNjStra+ZsdjGTsWQyC5nMfDZrWl8zbm7q8nltPq+pYiKXu7yxMb6+MZZdu5TKXkpkL/LpEW/qwkpSMSec1yXOqxLDI/EhRXxoOD40hM/EcBXnFXHFSGxkLDKm4lVqTj0ZnpwKTmlDkypWNcqPKldHFNEL5+Pnh4ThO0hWJrDt+fiwMjI0Gjw34T43vTJoMg1c1fQ7lX3e4b7AWVlYLmNlMq4KVi4Pn+kPD5wNDQ0HlUr/+LhPo/GpVL7xcf/oaECpDA0Nhfv72b4+Ti4HeJmMl8m5KkKyPr/sjFs+wMiG52Wj0zLNZZl+RDZ7rnexr3dF3svIeiE12cWQ9dqrsMnl1jN9TP+ZlbMDV4cGFxXD5guK2UvKK2MXDWMX9ZeUuhGFXjGsPzc4M9A/2yc3D/RbhoaWFQrr5cvI5nciUg7SkM1G6VBlCFAiEEnUobp0aC8Y0T3hQiS55T4qtbYKYtWrdiSi5iO00ng5yV2u9V0Tx0w250JYitwhHBXi9CgRIuM00JBgMDEc6gOHDndTHMR0VwWHu490HTnafezYscchHT397HPPvdLbO641jFj8X15KP+b73sM33vrcr25/+g/vfuKv/wQe/OO7+Prwd99+NPjG87YNYyjr42Juj6dJHW2UwaZUKpE7RCiQ2P8aZIb6v4EIgeoQwwPQHpIBhAl8pRyJ8CWSIAThCMwHAhGs+lovYLcItKtLh8hfeaPYiWyhzOdvsLnXwrkbodyNWO46iROvbflSuXJg41X/+h3Ectt3q5Vtu3m+KxuiquFtASTOVoLldrsOujWkf0wHHaplRHiRgJQzQoewf7xyaJEOoZ1O57ahEQXyN4X8q5vvpwnVZQt1ZaJajagNUtR5J0lckVqRiWrJ4Y4yUesaUROBSOLTRUgRDZGineC6jKhzOtRGxFp7veq7uNWOGlGLqUSSJ72VlwW71YjaEIhoqhINnqSCobgDXVcg2lEzbPsukGtOff/Ery06/8Ps/GEnxyC5Ox83jUhsM0hyBekNFWunbd+jD/uRQB0iAlG+XKaMiC2XfeWSq1SylUqIncN4L3cAU6ti0Vos2PJ5x+ame33dW4VnfR3TztymPZ/H0uVi8WqhsFQoWPL5xVxuYXPTvL4+l12bTV0zxbNX2IzRmzbaUgZLUj+f1M8IOkNSp0/qdIBQRVJvSBpmhBlT3DQfmzdHzQuRBQtvWVxdnIvMmaKmmdiMIWHUC/rpylZ6XboCfaqKpN4Y15l43Xxo2uKZsjJa98JkwKgJ6zScVh3RqKPqDxCZnIxotas6HT8zw83OsgsLrNnMzs1xJhNvNGI+lkY1mhiBWk2xqtbwai2rnvarDXb13FW1xTyxcmXCPj3h1kz41arAhCqoUoXFmFCFqwip1UFAow5MTvqmtJ7pKbde5zTo7TMG64yBMehWdNPLU9rlSc3KhMo6Pm6bUNk1GodW6zIa3WazZ3nZa7d7HQ4vRmhDojtS52m8HFFySFZPo+5yI460K3WI9t0lEx0Gv7Wx+X1Eh8ihNj9HCSmqG6NI7y9N66plRE1IUXNGBDoEZQl/O3ifLiZC9B0NsphwCg/sO3AI2A8cPHTg4OEDh4Cug11dh7u7u48ePXocAXRPfemZZ75+4sTp75yG7RuM2a0un9HOXlzmB6yJl62pb9vSZ+3CJSY6644G+RjSkrDfXREhQo2IOjQ6OooQOFAR8BZ8Qk1DgR8fLfBOgHCGAjUNBToaKYgsRAAiCkLmSEGMHGQ1UkCxJAVhdc0L9Dj8ChzJxLlDjeIcWmwUW2z5Wtzbx3Y1yDh4B4AgUVQyMlqUpBD/dOqiDuJEvdSJQwZxVKeFmGpQaw1qMEhyzMhXWjAH/AfHAEsZ7A3zwYgkuUO1QWKNsoma8IQmdEjMfu+hrcJe5xHdRUZUN2SuOR3asfvbCl/qsPt1rzaXnFojMwCxbVptHGbtH4gkdq7RQ9E8iQhLxVlAO5Ki2lpENycHUEuP2/YebO9+UTokZkR3N5Woxaah0Wq4lVTjbZSydc81Itr5oNYp4gecVun27tGHnRUIHQK2trcL5fJmuYyouXQ1cC5WLkfK5dVqBB1fLlVQKvFbW6tbW5FiMVooxPJ52LoCmACixWJkq4il3NYWCxSLSLwO5fPBXC6wseFbW/dk1zypa+5ExslnnKGMw592eFJ2Z8ruQDMoRtpuTzucKac76fYkPV7B40v4/HE/Pj0Jj0twO5MuLHWkHVgNwIQjU0V12plyuBN2T8zh5+2hkI3zWiMuJuZgEjZGYFaElQqSAMMIiAuy2QSHQ3C5El5PwudLeL0VuN0Jl0twOrE0abUmrQxWFkNgrAJjizP2KONkGW/QGvAyITfD2ZmIlYlZmTizAiQYpi7iWMFqBaI2WwRDudhsvN3G2W1huzVkZYLMSmB52b+05F9c9C8sVGCxVICZNhsGgPa53QQfBR2SjDwjto+rS4raoDQdbnJ/MaJd0SFytWtJkYQR1aVDEkZENaId6RAi69APJG+y8DeOvwt8xXtzhMmhp4pOY4UOPbbvQAX7D+zbf3DfgYP7AfCiw4cPdXV1HUUM3bEnnnqS0KFTp08NDg6Ojo3pDQYcBE4GN4y41JEh2FGNiE98e4XQIQT5wQSMnDP9lOyw7mWqfT0gfpFAzUnqqlJ1Xy0QkoqoR7ELUPOw7x35SYtt3o77+ZivgB4M8tVw9aiRJTHKJFWWGF9SK0xijkkGExAPKUBGFRCPLQDTcxTMpBNkkAHylRYy4Bp2hTQ7PGDEdR61tFYkaZ0CNSJF4vmNoubITd+VRtRiPWllNVpVdtSI9lQgIl2xRqE4JIpGkmzduRrw/0mHaJe9rot0I1m7dXWoFY3obtEhmkFE3y+IPRU+siQiWpHuazrUyMGi9tlsZH8iSSjabcicWCCiIjAqpMQqvUM6RDO+RIwISUSF7QopglIEXgTAYiErAr5WUCqtbW1VUCx+gFIpC2DlUikDFItI603m8wKwuRnf2IiurUcya6upa7xwjY9luEiGW82wXBVsDTgsTa8CkXQkkroDModP81yG57JcXfCVDblIiosKXDzGJiJskg+n+HCaDafDVbDsHXBsmsPvcJW9RiPpaPQOKj9S+Z0Mj51VVqgFNkxzfJJbFbhonItHWaHyO2yKYzNAnfOpMxPHkmLDyXBYYMOJcCgWCkaDgUggsOrz8V4v53azLhcQdrlCTmfQ5QrChAzwejFuta+KPVeH6tIhaqhdy4g65Dbtbf4/w4gk15PmaEkYkcTlr7ZbTnvvYvOMVhgRGXeIBCKCqtCx0YmzAiQcJF+gU/pfRtYxRuhe8N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Картинки по запросу дұрыс тамақтана біл дүниетану 2 сыны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336704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</a:t>
            </a:r>
            <a:r>
              <a:rPr lang="kk-KZ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Сабақтың мақсаты:</a:t>
            </a:r>
            <a:r>
              <a:rPr lang="kk-KZ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kk-KZ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14654"/>
          <a:stretch>
            <a:fillRect/>
          </a:stretch>
        </p:blipFill>
        <p:spPr bwMode="auto">
          <a:xfrm>
            <a:off x="179512" y="908720"/>
            <a:ext cx="3672408" cy="2592288"/>
          </a:xfrm>
          <a:prstGeom prst="rect">
            <a:avLst/>
          </a:prstGeom>
          <a:noFill/>
        </p:spPr>
      </p:pic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744416" cy="2664296"/>
          </a:xfrm>
          <a:prstGeom prst="rect">
            <a:avLst/>
          </a:prstGeom>
          <a:noFill/>
        </p:spPr>
      </p:pic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±Ð°ÒÐ´Ð°ÑÑÐ°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408712"/>
          </a:xfrm>
        </p:spPr>
        <p:txBody>
          <a:bodyPr/>
          <a:lstStyle/>
          <a:p>
            <a:pPr>
              <a:buNone/>
            </a:pPr>
            <a:r>
              <a:rPr lang="kk-K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 топ:  Көкөністер</a:t>
            </a:r>
          </a:p>
          <a:p>
            <a:pPr>
              <a:buNone/>
            </a:pPr>
            <a:endParaRPr lang="ru-RU" sz="5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ІІ топ:Сүт өнімдері</a:t>
            </a:r>
          </a:p>
          <a:p>
            <a:pPr>
              <a:buNone/>
            </a:pPr>
            <a:endParaRPr lang="ru-RU" sz="5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ІІІ топ: Жемістер  </a:t>
            </a:r>
            <a:endParaRPr lang="ru-RU" sz="5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7787">
            <a:off x="6428299" y="5040034"/>
            <a:ext cx="2160240" cy="1388725"/>
          </a:xfrm>
          <a:prstGeom prst="rect">
            <a:avLst/>
          </a:prstGeom>
          <a:noFill/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9850" y="188640"/>
            <a:ext cx="1424264" cy="1008112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сүт тағамда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988840"/>
            <a:ext cx="165618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Ү</a:t>
            </a:r>
            <a:endParaRPr lang="ru-RU" dirty="0"/>
          </a:p>
        </p:txBody>
      </p:sp>
      <p:pic>
        <p:nvPicPr>
          <p:cNvPr id="14338" name="Picture 2" descr="Картинки по запросу мектептегі асхан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273</TotalTime>
  <Words>168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Ү</vt:lpstr>
      <vt:lpstr>Слайд 10</vt:lpstr>
      <vt:lpstr> А   Б  С  Д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2020-01-21T15:39:04Z</dcterms:created>
  <dcterms:modified xsi:type="dcterms:W3CDTF">2020-01-21T20:22:50Z</dcterms:modified>
</cp:coreProperties>
</file>