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7" r:id="rId9"/>
    <p:sldId id="264" r:id="rId10"/>
    <p:sldId id="262" r:id="rId11"/>
    <p:sldId id="268" r:id="rId12"/>
    <p:sldId id="263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7380-0819-4B16-BF38-037D7E696711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63EDA69-5C60-48AE-BA2F-25E612D78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9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7380-0819-4B16-BF38-037D7E696711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3EDA69-5C60-48AE-BA2F-25E612D78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7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7380-0819-4B16-BF38-037D7E696711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3EDA69-5C60-48AE-BA2F-25E612D78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703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7380-0819-4B16-BF38-037D7E696711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3EDA69-5C60-48AE-BA2F-25E612D78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2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7380-0819-4B16-BF38-037D7E696711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3EDA69-5C60-48AE-BA2F-25E612D78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903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7380-0819-4B16-BF38-037D7E696711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3EDA69-5C60-48AE-BA2F-25E612D78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21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7380-0819-4B16-BF38-037D7E696711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DA69-5C60-48AE-BA2F-25E612D78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6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7380-0819-4B16-BF38-037D7E696711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DA69-5C60-48AE-BA2F-25E612D78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3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7380-0819-4B16-BF38-037D7E696711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DA69-5C60-48AE-BA2F-25E612D78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6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7380-0819-4B16-BF38-037D7E696711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3EDA69-5C60-48AE-BA2F-25E612D78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09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7380-0819-4B16-BF38-037D7E696711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3EDA69-5C60-48AE-BA2F-25E612D78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1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7380-0819-4B16-BF38-037D7E696711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3EDA69-5C60-48AE-BA2F-25E612D78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0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7380-0819-4B16-BF38-037D7E696711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DA69-5C60-48AE-BA2F-25E612D78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7380-0819-4B16-BF38-037D7E696711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DA69-5C60-48AE-BA2F-25E612D78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87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7380-0819-4B16-BF38-037D7E696711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DA69-5C60-48AE-BA2F-25E612D78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6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7380-0819-4B16-BF38-037D7E696711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3EDA69-5C60-48AE-BA2F-25E612D78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3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7380-0819-4B16-BF38-037D7E696711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63EDA69-5C60-48AE-BA2F-25E612D78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9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2362" y="99153"/>
            <a:ext cx="9672810" cy="1927952"/>
          </a:xfrm>
        </p:spPr>
        <p:txBody>
          <a:bodyPr>
            <a:noAutofit/>
          </a:bodyPr>
          <a:lstStyle/>
          <a:p>
            <a:r>
              <a:rPr lang="kk-KZ" sz="6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Психологиялық       ахуал</a:t>
            </a:r>
            <a:endParaRPr lang="ru-RU" sz="6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3716" y="2379643"/>
            <a:ext cx="737028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5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 біргеміз, </a:t>
            </a:r>
            <a:r>
              <a:rPr lang="kk-KZ" sz="5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біргеміз</a:t>
            </a:r>
            <a:r>
              <a:rPr lang="kk-KZ" sz="5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4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5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Сабаққа біз келеміз.</a:t>
            </a:r>
            <a:endParaRPr lang="ru-RU" sz="4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5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Тапсырмалар орындап,</a:t>
            </a:r>
            <a:endParaRPr lang="ru-RU" sz="4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5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Мақсатқа біз жетеміз.</a:t>
            </a:r>
            <a:endParaRPr lang="ru-RU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4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3378" y="517792"/>
            <a:ext cx="10278737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kk-KZ" sz="54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5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«Кім ақылды?»</a:t>
            </a:r>
            <a:endParaRPr lang="ru-RU" sz="48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5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Мәтіннен берілген сөйлемнің қатесін тауып, тыныс белгісін қою.</a:t>
            </a:r>
            <a:endParaRPr lang="ru-RU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81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Картинки по запросу бас бармақ"/>
          <p:cNvPicPr>
            <a:picLocks noChangeAspect="1" noChangeArrowheads="1"/>
          </p:cNvPicPr>
          <p:nvPr/>
        </p:nvPicPr>
        <p:blipFill>
          <a:blip r:embed="rId2" cstate="print"/>
          <a:srcRect t="1497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5755" y="506437"/>
            <a:ext cx="106773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5400" b="1" dirty="0" smtClean="0">
                <a:solidFill>
                  <a:srgbClr val="0070C0"/>
                </a:solidFill>
              </a:rPr>
              <a:t>Сабақты бекіту</a:t>
            </a:r>
            <a:r>
              <a:rPr lang="kk-KZ" sz="5400" dirty="0" smtClean="0">
                <a:solidFill>
                  <a:srgbClr val="0070C0"/>
                </a:solidFill>
              </a:rPr>
              <a:t>: </a:t>
            </a:r>
            <a:r>
              <a:rPr lang="kk-KZ" sz="5400" dirty="0" smtClean="0">
                <a:latin typeface="Arial" pitchFamily="34" charset="0"/>
                <a:cs typeface="Arial" pitchFamily="34" charset="0"/>
              </a:rPr>
              <a:t>«Боксшы» деген сөздің құрамындағы әріптерден сөздер құрау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28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61182" y="761359"/>
            <a:ext cx="1124008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5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«Мәре баспалдағы»</a:t>
            </a:r>
            <a:endParaRPr kumimoji="0" lang="kk-KZ" sz="199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168814"/>
            <a:ext cx="10494498" cy="142083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8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«Суреттер сөйлейді</a:t>
            </a:r>
            <a:r>
              <a:rPr lang="kk-KZ" sz="8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kk-KZ" sz="8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8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8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170" name="Picture 2" descr="Картинки по запросу фото бекзат саттарха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215" y="1765495"/>
            <a:ext cx="3291010" cy="4252907"/>
          </a:xfrm>
          <a:prstGeom prst="rect">
            <a:avLst/>
          </a:prstGeom>
          <a:noFill/>
        </p:spPr>
      </p:pic>
      <p:pic>
        <p:nvPicPr>
          <p:cNvPr id="7172" name="Picture 4" descr="Картинки по запросу фото геннадия головк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950" y="1752380"/>
            <a:ext cx="3276942" cy="4184186"/>
          </a:xfrm>
          <a:prstGeom prst="rect">
            <a:avLst/>
          </a:prstGeom>
          <a:noFill/>
        </p:spPr>
      </p:pic>
      <p:pic>
        <p:nvPicPr>
          <p:cNvPr id="7173" name="Picture 5" descr="C:\Users\User\Desktop\IMG-20200122-WA0146.jpg"/>
          <p:cNvPicPr>
            <a:picLocks noChangeAspect="1" noChangeArrowheads="1"/>
          </p:cNvPicPr>
          <p:nvPr/>
        </p:nvPicPr>
        <p:blipFill>
          <a:blip r:embed="rId4" cstate="print"/>
          <a:srcRect l="16865" t="19135" r="7601" b="2975"/>
          <a:stretch>
            <a:fillRect/>
          </a:stretch>
        </p:blipFill>
        <p:spPr bwMode="auto">
          <a:xfrm>
            <a:off x="8046720" y="1772529"/>
            <a:ext cx="3502855" cy="4093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108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6598" y="555485"/>
            <a:ext cx="10495402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5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r>
              <a:rPr lang="kk-KZ" sz="5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«Бекзат»</a:t>
            </a:r>
            <a:endParaRPr lang="ru-RU" sz="48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фото бекзат саттарха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994" y="1543074"/>
            <a:ext cx="10156873" cy="5026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8177" y="757773"/>
            <a:ext cx="9654449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kk-KZ" sz="72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66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9993" y="2682470"/>
            <a:ext cx="1102907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Мәтін  мазмұны   бойынша сұрақтарға жауап беру;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Берілген тапсырмадан  орфографиялық, пунктуациялық қателерді табу және түзету;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6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±Ð°ÒÐ´Ð°ÑÑÐ°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895" y="0"/>
            <a:ext cx="11798105" cy="6384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9991" y="319489"/>
            <a:ext cx="10003316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7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Жаңа сабақ</a:t>
            </a:r>
            <a:endParaRPr lang="ru-RU" sz="66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7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Тыңдалым</a:t>
            </a:r>
            <a:r>
              <a:rPr lang="kk-KZ" sz="7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9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63" y="4144733"/>
            <a:ext cx="2493816" cy="196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67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3889" y="341524"/>
            <a:ext cx="10311788" cy="6994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6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Жұппен жұмыс.</a:t>
            </a:r>
            <a:endParaRPr lang="ru-RU" sz="54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6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«Сұрақ-жауап» әдісі.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5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Бекзат Саттарханов кіммен </a:t>
            </a:r>
            <a:r>
              <a:rPr lang="kk-KZ" sz="5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бокстасты</a:t>
            </a:r>
            <a:r>
              <a:rPr lang="kk-KZ" sz="5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5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Бокс немен аяқталды?</a:t>
            </a:r>
            <a:endParaRPr lang="ru-RU" sz="4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5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Бекзат С. қай елдің боксшысы?</a:t>
            </a:r>
            <a:endParaRPr lang="ru-RU" sz="4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54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3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Картинки по запросу от шашу әдісі сур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Картинки по запросу от шашу әдісі сур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Картинки по запросу от шашу әдісі сурет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055" y="844061"/>
            <a:ext cx="9425353" cy="5219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3291" t="23450" r="32309" b="9883"/>
          <a:stretch>
            <a:fillRect/>
          </a:stretch>
        </p:blipFill>
        <p:spPr bwMode="auto">
          <a:xfrm>
            <a:off x="717452" y="407963"/>
            <a:ext cx="10944665" cy="603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</TotalTime>
  <Words>97</Words>
  <Application>Microsoft Office PowerPoint</Application>
  <PresentationFormat>Произвольный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Психологиялық       ахуал</vt:lpstr>
      <vt:lpstr>«Суреттер сөйлейді»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Психологиялық       ахуал</dc:title>
  <dc:creator>user</dc:creator>
  <cp:lastModifiedBy>3 кабинет</cp:lastModifiedBy>
  <cp:revision>10</cp:revision>
  <dcterms:created xsi:type="dcterms:W3CDTF">2020-01-22T12:21:17Z</dcterms:created>
  <dcterms:modified xsi:type="dcterms:W3CDTF">2020-01-23T03:43:02Z</dcterms:modified>
</cp:coreProperties>
</file>